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9205447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9205447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9205447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9205447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9205447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9205447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9205447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9205447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Scrum-Agile Method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James Roberts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Scrum Team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Owner - Convey the needs of the business to the development team.</a:t>
            </a:r>
            <a:endParaRPr/>
          </a:p>
          <a:p>
            <a:pPr indent="0" lvl="0" marL="0" rtl="0" algn="l">
              <a:spcBef>
                <a:spcPts val="1200"/>
              </a:spcBef>
              <a:spcAft>
                <a:spcPts val="0"/>
              </a:spcAft>
              <a:buNone/>
            </a:pPr>
            <a:r>
              <a:rPr lang="en"/>
              <a:t>Scrum Master - Helped the team follow the scrum method, and act as run between the development team and Product Owner. </a:t>
            </a:r>
            <a:endParaRPr/>
          </a:p>
          <a:p>
            <a:pPr indent="0" lvl="0" marL="0" rtl="0" algn="l">
              <a:spcBef>
                <a:spcPts val="1200"/>
              </a:spcBef>
              <a:spcAft>
                <a:spcPts val="0"/>
              </a:spcAft>
              <a:buNone/>
            </a:pPr>
            <a:r>
              <a:rPr lang="en"/>
              <a:t>Tester - Make sure the code is production ready for the final </a:t>
            </a:r>
            <a:r>
              <a:rPr lang="en"/>
              <a:t>project</a:t>
            </a:r>
            <a:r>
              <a:rPr lang="en"/>
              <a:t>. </a:t>
            </a:r>
            <a:endParaRPr/>
          </a:p>
          <a:p>
            <a:pPr indent="0" lvl="0" marL="0" rtl="0" algn="l">
              <a:spcBef>
                <a:spcPts val="1200"/>
              </a:spcBef>
              <a:spcAft>
                <a:spcPts val="1200"/>
              </a:spcAft>
              <a:buNone/>
            </a:pPr>
            <a:r>
              <a:rPr lang="en"/>
              <a:t>Developer- Write code that works to the standards of the business.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Agile SDLC</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ctr">
              <a:lnSpc>
                <a:spcPct val="200000"/>
              </a:lnSpc>
              <a:spcBef>
                <a:spcPts val="0"/>
              </a:spcBef>
              <a:spcAft>
                <a:spcPts val="0"/>
              </a:spcAft>
              <a:buSzPts val="1800"/>
              <a:buChar char="●"/>
            </a:pPr>
            <a:r>
              <a:rPr lang="en"/>
              <a:t>Collaborative decision making with the team</a:t>
            </a:r>
            <a:endParaRPr/>
          </a:p>
          <a:p>
            <a:pPr indent="-342900" lvl="0" marL="457200" rtl="0" algn="ctr">
              <a:lnSpc>
                <a:spcPct val="200000"/>
              </a:lnSpc>
              <a:spcBef>
                <a:spcPts val="0"/>
              </a:spcBef>
              <a:spcAft>
                <a:spcPts val="0"/>
              </a:spcAft>
              <a:buSzPts val="1800"/>
              <a:buChar char="●"/>
            </a:pPr>
            <a:r>
              <a:rPr lang="en"/>
              <a:t>Sprints that last 2 to 4 weeks</a:t>
            </a:r>
            <a:endParaRPr/>
          </a:p>
          <a:p>
            <a:pPr indent="-342900" lvl="0" marL="457200" rtl="0" algn="ctr">
              <a:lnSpc>
                <a:spcPct val="200000"/>
              </a:lnSpc>
              <a:spcBef>
                <a:spcPts val="0"/>
              </a:spcBef>
              <a:spcAft>
                <a:spcPts val="0"/>
              </a:spcAft>
              <a:buSzPts val="1800"/>
              <a:buChar char="●"/>
            </a:pPr>
            <a:r>
              <a:rPr lang="en"/>
              <a:t>Small sections of the final are </a:t>
            </a:r>
            <a:r>
              <a:rPr lang="en"/>
              <a:t>completed</a:t>
            </a:r>
            <a:r>
              <a:rPr lang="en"/>
              <a:t> instead of the full project at once. </a:t>
            </a:r>
            <a:endParaRPr/>
          </a:p>
          <a:p>
            <a:pPr indent="-342900" lvl="0" marL="457200" rtl="0" algn="ctr">
              <a:lnSpc>
                <a:spcPct val="200000"/>
              </a:lnSpc>
              <a:spcBef>
                <a:spcPts val="0"/>
              </a:spcBef>
              <a:spcAft>
                <a:spcPts val="0"/>
              </a:spcAft>
              <a:buSzPts val="1800"/>
              <a:buChar char="●"/>
            </a:pPr>
            <a:r>
              <a:rPr lang="en"/>
              <a:t>Daily meetings</a:t>
            </a:r>
            <a:endParaRPr/>
          </a:p>
          <a:p>
            <a:pPr indent="-342900" lvl="0" marL="457200" rtl="0" algn="ctr">
              <a:lnSpc>
                <a:spcPct val="200000"/>
              </a:lnSpc>
              <a:spcBef>
                <a:spcPts val="0"/>
              </a:spcBef>
              <a:spcAft>
                <a:spcPts val="0"/>
              </a:spcAft>
              <a:buSzPts val="1800"/>
              <a:buChar char="●"/>
            </a:pPr>
            <a:r>
              <a:rPr lang="en"/>
              <a:t>Sprint reviews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Agile  VS. Waterfall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With an agile approach being used to complete this project any changes being made are able to be implemented into the next sprint. However, if this project  would have been built </a:t>
            </a:r>
            <a:r>
              <a:rPr lang="en"/>
              <a:t>using the waterfall method the results would have been different. When the project owner came with major changes the entire program would have to have been rebuilt from the beginning. Simply because there is no room to deviate from the original plan.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Deciding between Waterfall and Agile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t>
            </a:r>
            <a:r>
              <a:rPr lang="en"/>
              <a:t>deciding</a:t>
            </a:r>
            <a:r>
              <a:rPr lang="en"/>
              <a:t> between the waterfall or agile approach the biggest decision is how simple is the project. If the project is super simple and there is no chance of anything to be changed, then the waterfall might be an </a:t>
            </a:r>
            <a:r>
              <a:rPr lang="en"/>
              <a:t>acceptable</a:t>
            </a:r>
            <a:r>
              <a:rPr lang="en"/>
              <a:t> choice. If the project is going to have a few different options, or may have additions and changes then the agile approach is best. The waterfall method is to strict to allow for any variations after the original plan of attack is created. Where as the agile approach will always allow for changes simply </a:t>
            </a:r>
            <a:r>
              <a:rPr lang="en"/>
              <a:t>because</a:t>
            </a:r>
            <a:r>
              <a:rPr lang="en"/>
              <a:t> of the </a:t>
            </a:r>
            <a:r>
              <a:rPr lang="en"/>
              <a:t>flexibility</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