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-17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15:57:13.23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86E3-EB1C-4744-8E70-CB88B7A6B923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5FCE-A124-455A-874C-00C80E9BC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62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86E3-EB1C-4744-8E70-CB88B7A6B923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5FCE-A124-455A-874C-00C80E9BC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03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86E3-EB1C-4744-8E70-CB88B7A6B923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5FCE-A124-455A-874C-00C80E9BC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61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86E3-EB1C-4744-8E70-CB88B7A6B923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5FCE-A124-455A-874C-00C80E9BC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39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86E3-EB1C-4744-8E70-CB88B7A6B923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5FCE-A124-455A-874C-00C80E9BC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81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86E3-EB1C-4744-8E70-CB88B7A6B923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5FCE-A124-455A-874C-00C80E9BC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1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86E3-EB1C-4744-8E70-CB88B7A6B923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5FCE-A124-455A-874C-00C80E9BC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86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86E3-EB1C-4744-8E70-CB88B7A6B923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5FCE-A124-455A-874C-00C80E9BC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39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86E3-EB1C-4744-8E70-CB88B7A6B923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5FCE-A124-455A-874C-00C80E9BC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37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86E3-EB1C-4744-8E70-CB88B7A6B923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5FCE-A124-455A-874C-00C80E9BC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8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86E3-EB1C-4744-8E70-CB88B7A6B923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5FCE-A124-455A-874C-00C80E9BC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9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86E3-EB1C-4744-8E70-CB88B7A6B923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5FCE-A124-455A-874C-00C80E9BC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1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Index</a:t>
            </a:r>
            <a:r>
              <a:rPr lang="zh-TW" altLang="en-US" dirty="0"/>
              <a:t>頁</a:t>
            </a:r>
            <a:r>
              <a:rPr lang="zh-TW" altLang="en-US" dirty="0" smtClean="0"/>
              <a:t>面構想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46" y="1427685"/>
            <a:ext cx="4479107" cy="5430315"/>
          </a:xfrm>
        </p:spPr>
      </p:pic>
    </p:spTree>
    <p:extLst>
      <p:ext uri="{BB962C8B-B14F-4D97-AF65-F5344CB8AC3E}">
        <p14:creationId xmlns:p14="http://schemas.microsoft.com/office/powerpoint/2010/main" val="411255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分業草圖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14" y="1462568"/>
            <a:ext cx="4438371" cy="5395432"/>
          </a:xfrm>
        </p:spPr>
      </p:pic>
    </p:spTree>
    <p:extLst>
      <p:ext uri="{BB962C8B-B14F-4D97-AF65-F5344CB8AC3E}">
        <p14:creationId xmlns:p14="http://schemas.microsoft.com/office/powerpoint/2010/main" val="364533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65372" y="6334652"/>
            <a:ext cx="9144000" cy="2387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765839" y="7373417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01" y="2334473"/>
            <a:ext cx="2076534" cy="22085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04" y="432514"/>
            <a:ext cx="6067425" cy="6153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572" y="432514"/>
            <a:ext cx="6905552" cy="86319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677358" y="3135599"/>
            <a:ext cx="272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Class:Dropdowm-item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32007" y="3693085"/>
            <a:ext cx="247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Class:Drowdown-divider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43482" y="1293901"/>
            <a:ext cx="4446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無下拉選單</a:t>
            </a:r>
            <a:r>
              <a:rPr lang="en-US" altLang="zh-TW" dirty="0" err="1" smtClean="0"/>
              <a:t>class:nav-link</a:t>
            </a:r>
            <a:endParaRPr lang="en-US" altLang="zh-TW" dirty="0" smtClean="0"/>
          </a:p>
          <a:p>
            <a:r>
              <a:rPr lang="zh-TW" altLang="en-US" dirty="0" smtClean="0"/>
              <a:t>有下拉選單</a:t>
            </a:r>
            <a:r>
              <a:rPr lang="en-US" altLang="zh-TW" dirty="0" err="1" smtClean="0"/>
              <a:t>class:nav-link</a:t>
            </a:r>
            <a:r>
              <a:rPr lang="en-US" altLang="zh-TW" dirty="0" smtClean="0"/>
              <a:t> dropdown-toggle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1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69024" y="-842682"/>
            <a:ext cx="10515600" cy="126038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702827"/>
            <a:ext cx="10515600" cy="20207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Ul</a:t>
            </a:r>
            <a:r>
              <a:rPr lang="en-US" altLang="zh-TW" dirty="0" smtClean="0"/>
              <a:t>:</a:t>
            </a:r>
            <a:r>
              <a:rPr lang="zh-TW" altLang="en-US" dirty="0" smtClean="0"/>
              <a:t>外框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Li1&amp;li3:</a:t>
            </a:r>
            <a:r>
              <a:rPr lang="zh-TW" altLang="en-US" dirty="0" smtClean="0"/>
              <a:t>保留區塊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Li2:</a:t>
            </a:r>
            <a:r>
              <a:rPr lang="zh-TW" altLang="en-US" dirty="0" smtClean="0"/>
              <a:t>主要內容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781" y="417700"/>
            <a:ext cx="5719043" cy="35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4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32" y="663388"/>
            <a:ext cx="7584736" cy="13267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3964" y="6675812"/>
            <a:ext cx="10515600" cy="13255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Footer:</a:t>
            </a:r>
            <a:r>
              <a:rPr lang="zh-TW" altLang="en-US" dirty="0" smtClean="0"/>
              <a:t>全站導覽連結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67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3565" y="6583736"/>
            <a:ext cx="10493188" cy="274264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1" y="0"/>
            <a:ext cx="6244108" cy="424815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70219" y="1571515"/>
            <a:ext cx="2270509" cy="51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i="1" dirty="0" err="1" smtClean="0"/>
              <a:t>Icon:warning</a:t>
            </a:r>
            <a:endParaRPr lang="zh-TW" altLang="en-US" i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283" y="275332"/>
            <a:ext cx="1355020" cy="13255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249" y="251474"/>
            <a:ext cx="1325564" cy="13255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759" y="251330"/>
            <a:ext cx="1339972" cy="1325564"/>
          </a:xfrm>
          <a:prstGeom prst="rect">
            <a:avLst/>
          </a:prstGeom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10184283" y="1571515"/>
            <a:ext cx="2270509" cy="513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i="1" dirty="0" err="1" smtClean="0"/>
              <a:t>Icon:success</a:t>
            </a:r>
            <a:endParaRPr lang="zh-TW" altLang="en-US" i="1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8364314" y="1586205"/>
            <a:ext cx="2270509" cy="513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i="1" dirty="0" err="1" smtClean="0"/>
              <a:t>Icon:error</a:t>
            </a:r>
            <a:endParaRPr lang="zh-TW" altLang="en-US" i="1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2848637" y="1573453"/>
            <a:ext cx="2270509" cy="513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i="1" dirty="0" err="1" smtClean="0"/>
              <a:t>Icon:info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109436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44</Words>
  <Application>Microsoft Office PowerPoint</Application>
  <PresentationFormat>寬螢幕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Index頁面構想</vt:lpstr>
      <vt:lpstr>分業草圖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11</cp:revision>
  <dcterms:created xsi:type="dcterms:W3CDTF">2020-10-29T10:07:34Z</dcterms:created>
  <dcterms:modified xsi:type="dcterms:W3CDTF">2020-11-02T10:13:40Z</dcterms:modified>
</cp:coreProperties>
</file>