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410" r:id="rId3"/>
    <p:sldId id="411" r:id="rId4"/>
    <p:sldId id="414" r:id="rId5"/>
    <p:sldId id="415" r:id="rId6"/>
    <p:sldId id="416" r:id="rId7"/>
    <p:sldId id="417" r:id="rId8"/>
    <p:sldId id="418" r:id="rId9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OCK LEE" initials="JL" lastIdx="1" clrIdx="0">
    <p:extLst>
      <p:ext uri="{19B8F6BF-5375-455C-9EA6-DF929625EA0E}">
        <p15:presenceInfo xmlns:p15="http://schemas.microsoft.com/office/powerpoint/2012/main" userId="e17109def7f6fc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3" autoAdjust="0"/>
    <p:restoredTop sz="99633" autoAdjust="0"/>
  </p:normalViewPr>
  <p:slideViewPr>
    <p:cSldViewPr>
      <p:cViewPr varScale="1">
        <p:scale>
          <a:sx n="85" d="100"/>
          <a:sy n="85" d="100"/>
        </p:scale>
        <p:origin x="16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F4E558D-A071-4819-99E6-CC60299B447E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8458F0C-84FB-4560-BC10-A0A2B0F4A6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0"/>
            <a:ext cx="6400800" cy="6206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8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9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8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7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7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4429A8-B5FE-481C-A9CC-35802F02FDC4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FE1473-ABE0-42E1-B672-B080A8E77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5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008112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2022.   1.   1. </a:t>
            </a:r>
          </a:p>
          <a:p>
            <a:endParaRPr lang="en-US" altLang="ko-KR" dirty="0"/>
          </a:p>
          <a:p>
            <a:r>
              <a:rPr lang="ko-KR" altLang="en-US" dirty="0"/>
              <a:t>이 주 석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2204864"/>
            <a:ext cx="7200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ko-KR" sz="4400" dirty="0">
                <a:solidFill>
                  <a:prstClr val="black"/>
                </a:solidFill>
                <a:cs typeface="+mj-cs"/>
              </a:rPr>
              <a:t>Python </a:t>
            </a:r>
            <a:r>
              <a:rPr lang="en-US" altLang="ko-KR" sz="4400" dirty="0" err="1">
                <a:solidFill>
                  <a:prstClr val="black"/>
                </a:solidFill>
                <a:cs typeface="+mj-cs"/>
              </a:rPr>
              <a:t>Numpy</a:t>
            </a:r>
            <a:endParaRPr lang="ko-KR" altLang="en-US" sz="4400" dirty="0">
              <a:solidFill>
                <a:prstClr val="black"/>
              </a:solidFill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8C1C77-5742-4E5C-AEB9-71BA7B177BD6}"/>
              </a:ext>
            </a:extLst>
          </p:cNvPr>
          <p:cNvSpPr/>
          <p:nvPr/>
        </p:nvSpPr>
        <p:spPr>
          <a:xfrm>
            <a:off x="3528392" y="128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https://www.youtube.com/watch?v=V8Lpf3WCZ4g&amp;list=PLRx0vPvlEmdBx9X5xSgcEk4CEbzEiws8C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599B09-BCE4-486E-8DAD-1A82B6F937F5}"/>
              </a:ext>
            </a:extLst>
          </p:cNvPr>
          <p:cNvSpPr/>
          <p:nvPr/>
        </p:nvSpPr>
        <p:spPr>
          <a:xfrm>
            <a:off x="3548027" y="1124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https://github.com/ndb796/Python-Data-Analysis-and-Image-Processing-Tutorial</a:t>
            </a:r>
          </a:p>
        </p:txBody>
      </p:sp>
    </p:spTree>
    <p:extLst>
      <p:ext uri="{BB962C8B-B14F-4D97-AF65-F5344CB8AC3E}">
        <p14:creationId xmlns:p14="http://schemas.microsoft.com/office/powerpoint/2010/main" val="357155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4A952-C6B8-4112-A9CE-34D86A944CB2}"/>
              </a:ext>
            </a:extLst>
          </p:cNvPr>
          <p:cNvSpPr txBox="1"/>
          <p:nvPr/>
        </p:nvSpPr>
        <p:spPr>
          <a:xfrm>
            <a:off x="0" y="260648"/>
            <a:ext cx="326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다양한</a:t>
            </a:r>
            <a:r>
              <a:rPr lang="en-US" altLang="ko-KR" b="1" dirty="0"/>
              <a:t> </a:t>
            </a:r>
            <a:r>
              <a:rPr lang="ko-KR" altLang="en-US" b="1" dirty="0"/>
              <a:t>개발환경 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C0B804-0399-466E-BA41-05922FE0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980"/>
            <a:ext cx="7363853" cy="13336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C18FCD-AAAC-40F7-9B7C-48166EB2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9144000" cy="29930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4C7685-C841-458C-96E7-D10827BCAD05}"/>
              </a:ext>
            </a:extLst>
          </p:cNvPr>
          <p:cNvSpPr/>
          <p:nvPr/>
        </p:nvSpPr>
        <p:spPr>
          <a:xfrm>
            <a:off x="2699792" y="3068960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C6CA57-B9AD-49EF-9F4C-5F16FB2B55B7}"/>
              </a:ext>
            </a:extLst>
          </p:cNvPr>
          <p:cNvSpPr/>
          <p:nvPr/>
        </p:nvSpPr>
        <p:spPr>
          <a:xfrm>
            <a:off x="2051720" y="5280228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6CCFD-5755-4710-9239-4AF7F5AA8A6F}"/>
              </a:ext>
            </a:extLst>
          </p:cNvPr>
          <p:cNvSpPr txBox="1"/>
          <p:nvPr/>
        </p:nvSpPr>
        <p:spPr>
          <a:xfrm>
            <a:off x="2699792" y="52802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검색 후 추가 </a:t>
            </a:r>
          </a:p>
        </p:txBody>
      </p:sp>
    </p:spTree>
    <p:extLst>
      <p:ext uri="{BB962C8B-B14F-4D97-AF65-F5344CB8AC3E}">
        <p14:creationId xmlns:p14="http://schemas.microsoft.com/office/powerpoint/2010/main" val="293101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4A952-C6B8-4112-A9CE-34D86A944CB2}"/>
              </a:ext>
            </a:extLst>
          </p:cNvPr>
          <p:cNvSpPr txBox="1"/>
          <p:nvPr/>
        </p:nvSpPr>
        <p:spPr>
          <a:xfrm>
            <a:off x="0" y="260648"/>
            <a:ext cx="326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기본 사용법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0C11C4-1914-4B86-B3C1-9A5EB509BB13}"/>
              </a:ext>
            </a:extLst>
          </p:cNvPr>
          <p:cNvSpPr/>
          <p:nvPr/>
        </p:nvSpPr>
        <p:spPr>
          <a:xfrm>
            <a:off x="3267116" y="55640"/>
            <a:ext cx="5876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https://www.youtube.com/watch?v=LdoJAC26MIc&amp;list=PLRx0vPvlEmdBx9X5xSgcEk4CEbzEiws8C&amp;index=4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46D9A3-633C-459E-BDA7-EF5B17F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988"/>
            <a:ext cx="2149026" cy="1470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BBEE3E-B4D0-4C1A-8416-1139A937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060722"/>
            <a:ext cx="971686" cy="1019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FD3FAE-549F-4CF4-85DB-A04B9B39B21D}"/>
              </a:ext>
            </a:extLst>
          </p:cNvPr>
          <p:cNvSpPr txBox="1"/>
          <p:nvPr/>
        </p:nvSpPr>
        <p:spPr>
          <a:xfrm>
            <a:off x="0" y="251078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초기화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E79879-D48A-4676-9037-C87FC3A2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3311"/>
            <a:ext cx="3124636" cy="273405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A0C5A3D-E2C8-418D-8660-748E1CA93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285" y="3429000"/>
            <a:ext cx="1428949" cy="20100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E2C7847-43C9-4DC3-B769-B7027DCC1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037" y="692193"/>
            <a:ext cx="3905795" cy="22101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F2070D1-1E74-4D61-8970-3FA5EEE6F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2880" y="3077189"/>
            <a:ext cx="341995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1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4A952-C6B8-4112-A9CE-34D86A944CB2}"/>
              </a:ext>
            </a:extLst>
          </p:cNvPr>
          <p:cNvSpPr txBox="1"/>
          <p:nvPr/>
        </p:nvSpPr>
        <p:spPr>
          <a:xfrm>
            <a:off x="0" y="260648"/>
            <a:ext cx="326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가본 사용법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0C11C4-1914-4B86-B3C1-9A5EB509BB13}"/>
              </a:ext>
            </a:extLst>
          </p:cNvPr>
          <p:cNvSpPr/>
          <p:nvPr/>
        </p:nvSpPr>
        <p:spPr>
          <a:xfrm>
            <a:off x="3267116" y="55640"/>
            <a:ext cx="5876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https://www.youtube.com/watch?v=LdoJAC26MIc&amp;list=PLRx0vPvlEmdBx9X5xSgcEk4CEbzEiws8C&amp;index=4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D3FAE-549F-4CF4-85DB-A04B9B39B21D}"/>
              </a:ext>
            </a:extLst>
          </p:cNvPr>
          <p:cNvSpPr txBox="1"/>
          <p:nvPr/>
        </p:nvSpPr>
        <p:spPr>
          <a:xfrm>
            <a:off x="0" y="6503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배열 합치기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7E70B-444E-42C5-A3B1-2150E7DD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6" y="1196752"/>
            <a:ext cx="2667231" cy="16003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A2B371-5D42-47CD-8764-0E5C1DDD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4" y="2995911"/>
            <a:ext cx="1219370" cy="485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689441-0535-42A0-8D65-A0E346FDA2C2}"/>
              </a:ext>
            </a:extLst>
          </p:cNvPr>
          <p:cNvSpPr txBox="1"/>
          <p:nvPr/>
        </p:nvSpPr>
        <p:spPr>
          <a:xfrm>
            <a:off x="34536" y="3495908"/>
            <a:ext cx="326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배열 형태 바꾸기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F886B3-3CD9-478C-B4CC-268A6848E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6" y="3879394"/>
            <a:ext cx="2467319" cy="1524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7C8848-6B82-4FF9-8B0A-135AA7B66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13720"/>
            <a:ext cx="733527" cy="523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5F3600-EC7E-48A2-909C-08B442B8C006}"/>
              </a:ext>
            </a:extLst>
          </p:cNvPr>
          <p:cNvSpPr txBox="1"/>
          <p:nvPr/>
        </p:nvSpPr>
        <p:spPr>
          <a:xfrm>
            <a:off x="2790853" y="629980"/>
            <a:ext cx="36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배열  세로축으로 합치기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DE6E01-E317-4373-8F50-48574E856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1047641"/>
            <a:ext cx="4001058" cy="2448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ED18FC-AB4A-4070-964D-57E537830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336" y="1057735"/>
            <a:ext cx="1009791" cy="14956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80E16C-03CC-4A41-A4B2-0A860292515A}"/>
              </a:ext>
            </a:extLst>
          </p:cNvPr>
          <p:cNvSpPr txBox="1"/>
          <p:nvPr/>
        </p:nvSpPr>
        <p:spPr>
          <a:xfrm>
            <a:off x="3014423" y="3554331"/>
            <a:ext cx="36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배열 나누기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01D41D-FD6A-479E-87EB-F2B6CDCEC1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8806" y="3860421"/>
            <a:ext cx="3534268" cy="30293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53D40F-FEB3-49AA-97B1-7A99AE66E2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2433" y="4540571"/>
            <a:ext cx="1066949" cy="22577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219A7F-8291-4A4C-AD87-68E8822766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3246" y="661737"/>
            <a:ext cx="1996613" cy="23852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1F2802-CF2A-4833-97CA-9AF4A6BA74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7192" y="3045391"/>
            <a:ext cx="2431525" cy="14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5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4A952-C6B8-4112-A9CE-34D86A944CB2}"/>
              </a:ext>
            </a:extLst>
          </p:cNvPr>
          <p:cNvSpPr txBox="1"/>
          <p:nvPr/>
        </p:nvSpPr>
        <p:spPr>
          <a:xfrm>
            <a:off x="0" y="260648"/>
            <a:ext cx="326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연산과 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0C11C4-1914-4B86-B3C1-9A5EB509BB13}"/>
              </a:ext>
            </a:extLst>
          </p:cNvPr>
          <p:cNvSpPr/>
          <p:nvPr/>
        </p:nvSpPr>
        <p:spPr>
          <a:xfrm>
            <a:off x="3267116" y="55640"/>
            <a:ext cx="5876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https://www.youtube.com/watch?v=k4bTgociqZ8&amp;list=PLRx0vPvlEmdBx9X5xSgcEk4CEbzEiws8C&amp;index=5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D3FAE-549F-4CF4-85DB-A04B9B39B21D}"/>
              </a:ext>
            </a:extLst>
          </p:cNvPr>
          <p:cNvSpPr txBox="1"/>
          <p:nvPr/>
        </p:nvSpPr>
        <p:spPr>
          <a:xfrm>
            <a:off x="0" y="6503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상수연산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FA3613-D1EF-4700-AC5A-AFC296CFE757}"/>
              </a:ext>
            </a:extLst>
          </p:cNvPr>
          <p:cNvSpPr/>
          <p:nvPr/>
        </p:nvSpPr>
        <p:spPr>
          <a:xfrm>
            <a:off x="0" y="1019654"/>
            <a:ext cx="6084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2"/>
              </a:rPr>
              <a:t>Colaboratory</a:t>
            </a:r>
            <a:r>
              <a:rPr lang="ko-KR" altLang="en-US" sz="1400" dirty="0">
                <a:hlinkClick r:id="rId2"/>
              </a:rPr>
              <a:t>에 오신 것을 환영합니다 </a:t>
            </a:r>
            <a:r>
              <a:rPr lang="en-US" altLang="ko-KR" sz="1400" dirty="0">
                <a:hlinkClick r:id="rId2"/>
              </a:rPr>
              <a:t>- </a:t>
            </a:r>
            <a:r>
              <a:rPr lang="en-US" altLang="ko-KR" sz="1400" dirty="0" err="1">
                <a:hlinkClick r:id="rId2"/>
              </a:rPr>
              <a:t>Colaboratory</a:t>
            </a:r>
            <a:r>
              <a:rPr lang="en-US" altLang="ko-KR" sz="1400" dirty="0">
                <a:hlinkClick r:id="rId2"/>
              </a:rPr>
              <a:t> (google.com)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31A914-5BFA-4DF6-A968-13F52206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9328"/>
            <a:ext cx="3458059" cy="20605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368E2-B068-4153-BC1B-78D4281F6D96}"/>
              </a:ext>
            </a:extLst>
          </p:cNvPr>
          <p:cNvSpPr txBox="1"/>
          <p:nvPr/>
        </p:nvSpPr>
        <p:spPr>
          <a:xfrm>
            <a:off x="0" y="3456292"/>
            <a:ext cx="506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서로다른</a:t>
            </a:r>
            <a:r>
              <a:rPr lang="ko-KR" altLang="en-US" dirty="0"/>
              <a:t> 크기의 </a:t>
            </a:r>
            <a:r>
              <a:rPr lang="en-US" altLang="ko-KR" dirty="0" err="1"/>
              <a:t>Numpy</a:t>
            </a:r>
            <a:r>
              <a:rPr lang="ko-KR" altLang="en-US" dirty="0"/>
              <a:t> 연산</a:t>
            </a:r>
            <a:endParaRPr lang="en-US" altLang="ko-KR" dirty="0"/>
          </a:p>
          <a:p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0902AA-16F6-4AB9-9180-1F9C74AEF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026" y="4102623"/>
            <a:ext cx="3074858" cy="26259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D7754B-BFCE-4B30-A589-37AD9D13B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1436150"/>
            <a:ext cx="3762537" cy="52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2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4A952-C6B8-4112-A9CE-34D86A944CB2}"/>
              </a:ext>
            </a:extLst>
          </p:cNvPr>
          <p:cNvSpPr txBox="1"/>
          <p:nvPr/>
        </p:nvSpPr>
        <p:spPr>
          <a:xfrm>
            <a:off x="0" y="260648"/>
            <a:ext cx="326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연산과 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0C11C4-1914-4B86-B3C1-9A5EB509BB13}"/>
              </a:ext>
            </a:extLst>
          </p:cNvPr>
          <p:cNvSpPr/>
          <p:nvPr/>
        </p:nvSpPr>
        <p:spPr>
          <a:xfrm>
            <a:off x="3267116" y="55640"/>
            <a:ext cx="5876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https://www.youtube.com/watch?v=k4bTgociqZ8&amp;list=PLRx0vPvlEmdBx9X5xSgcEk4CEbzEiws8C&amp;index=5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D3FAE-549F-4CF4-85DB-A04B9B39B21D}"/>
              </a:ext>
            </a:extLst>
          </p:cNvPr>
          <p:cNvSpPr txBox="1"/>
          <p:nvPr/>
        </p:nvSpPr>
        <p:spPr>
          <a:xfrm>
            <a:off x="0" y="6503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연산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2F885F-A87D-4F2D-B06D-C7A1395C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996"/>
            <a:ext cx="3448531" cy="4848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478F6E-7EC4-48DB-950B-1487664548AD}"/>
              </a:ext>
            </a:extLst>
          </p:cNvPr>
          <p:cNvSpPr txBox="1"/>
          <p:nvPr/>
        </p:nvSpPr>
        <p:spPr>
          <a:xfrm>
            <a:off x="3851920" y="6503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집계함수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6E827C-FB65-4154-A891-4DA619A4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54" y="1065026"/>
            <a:ext cx="370574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4A952-C6B8-4112-A9CE-34D86A944CB2}"/>
              </a:ext>
            </a:extLst>
          </p:cNvPr>
          <p:cNvSpPr txBox="1"/>
          <p:nvPr/>
        </p:nvSpPr>
        <p:spPr>
          <a:xfrm>
            <a:off x="0" y="260648"/>
            <a:ext cx="326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연산과 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0C11C4-1914-4B86-B3C1-9A5EB509BB13}"/>
              </a:ext>
            </a:extLst>
          </p:cNvPr>
          <p:cNvSpPr/>
          <p:nvPr/>
        </p:nvSpPr>
        <p:spPr>
          <a:xfrm>
            <a:off x="3267116" y="55640"/>
            <a:ext cx="5876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https://www.youtube.com/watch?v=Ohein9rZ4fk&amp;list=PLRx0vPvlEmdBx9X5xSgcEk4CEbzEiws8C&amp;index=6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D3FAE-549F-4CF4-85DB-A04B9B39B21D}"/>
              </a:ext>
            </a:extLst>
          </p:cNvPr>
          <p:cNvSpPr txBox="1"/>
          <p:nvPr/>
        </p:nvSpPr>
        <p:spPr>
          <a:xfrm>
            <a:off x="0" y="6503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활용</a:t>
            </a:r>
            <a:endParaRPr lang="en-US" altLang="ko-KR" dirty="0"/>
          </a:p>
          <a:p>
            <a:r>
              <a:rPr lang="ko-KR" altLang="en-US" dirty="0"/>
              <a:t>저장과 불러오기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C905A1-FE05-4D9A-BE43-40F7C22F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729"/>
            <a:ext cx="3296110" cy="35628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072F47-E1D3-41A5-92DB-9BB6CF29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28" y="1255586"/>
            <a:ext cx="490606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4A952-C6B8-4112-A9CE-34D86A944CB2}"/>
              </a:ext>
            </a:extLst>
          </p:cNvPr>
          <p:cNvSpPr txBox="1"/>
          <p:nvPr/>
        </p:nvSpPr>
        <p:spPr>
          <a:xfrm>
            <a:off x="0" y="260648"/>
            <a:ext cx="326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연산과 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0C11C4-1914-4B86-B3C1-9A5EB509BB13}"/>
              </a:ext>
            </a:extLst>
          </p:cNvPr>
          <p:cNvSpPr/>
          <p:nvPr/>
        </p:nvSpPr>
        <p:spPr>
          <a:xfrm>
            <a:off x="3267116" y="55640"/>
            <a:ext cx="5876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https://www.youtube.com/watch?v=Ohein9rZ4fk&amp;list=PLRx0vPvlEmdBx9X5xSgcEk4CEbzEiws8C&amp;index=6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D3FAE-549F-4CF4-85DB-A04B9B39B21D}"/>
              </a:ext>
            </a:extLst>
          </p:cNvPr>
          <p:cNvSpPr txBox="1"/>
          <p:nvPr/>
        </p:nvSpPr>
        <p:spPr>
          <a:xfrm>
            <a:off x="0" y="6503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활용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 원소의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5118DC-98DE-43BF-A0CE-3B293CBD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241"/>
            <a:ext cx="2308106" cy="2726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EB22BA-0E18-4D6D-B7FC-37FCAD21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7075"/>
            <a:ext cx="3497669" cy="23793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2CE6B3-55FF-437E-B391-000D29984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744411"/>
            <a:ext cx="3972162" cy="57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2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44190</TotalTime>
  <Words>237</Words>
  <Application>Microsoft Office PowerPoint</Application>
  <PresentationFormat>화면 슬라이드 쇼(4:3)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  디지털 설계와 합성의 길잡이</dc:title>
  <dc:creator>icti</dc:creator>
  <cp:lastModifiedBy>JOOSOCK LEE</cp:lastModifiedBy>
  <cp:revision>2169</cp:revision>
  <cp:lastPrinted>2022-01-12T01:01:54Z</cp:lastPrinted>
  <dcterms:created xsi:type="dcterms:W3CDTF">2012-05-16T08:29:44Z</dcterms:created>
  <dcterms:modified xsi:type="dcterms:W3CDTF">2022-01-12T01:02:36Z</dcterms:modified>
</cp:coreProperties>
</file>