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E25-FE7A-7842-319F-B681A3268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B50C6-B0D4-333A-2567-0846F079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EEAD-66F3-F617-7097-123BD44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8A18-906C-8267-8CC5-DB914DE2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AA7C-04EB-75A7-FF48-8EB51BBA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EB60-9281-75C7-A701-4D02E600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7603E-8044-0E76-A816-6B3D9479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33CE-8537-2675-A4F4-AFD22C46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3A88-ACAA-4C9C-44D5-F8171067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D54C-A00C-1F90-FB1C-687DBBA5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4D16D-DF79-F877-C9F7-04895BB9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6D711-5BA0-500E-47CC-03F99D38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9F51-F59C-476F-C18C-A1B05D9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BF52-29DA-30C5-39E1-C4ECF407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1B3C-034E-7A4F-D786-B575A7A7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8F6-8CB8-10B6-3E3E-03950513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5C4B-C7A1-E106-F94D-D506BFB7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4099-6FC9-3979-2B6D-1F8CE72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2F5A-F756-B1FE-1A1B-AF7A2093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BB60-0B65-62E8-8480-A61B6AC8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981D-83C8-7302-5CC5-043565C8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F4B6-0508-B6AE-751A-5A86F20C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D99F-7A6F-00F5-23E9-B991850B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DEEA-0F97-9EBC-B672-0930EFD1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E76D-C71E-AD80-CD79-BC874D99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3CC-4F25-8FFA-7469-342F819E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1DD2-A5EC-1CFF-EA66-194E0A044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15C2A-F072-7F1E-56E5-E3D670E11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A910C-4C41-BD73-7666-FE6683F5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D5B8-BA8D-55C1-012E-EBBD21F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BFF2-98B0-1533-AB86-B0584072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61E-5CFD-EFDF-235D-2DCD50DD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6AFD-6A1D-4A94-B059-001C14B7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9CFCB-F5C8-5BDF-DCE2-C9E26242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D8B2D-58DF-9B1E-B067-6E260B87C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3CEBE-D441-73F8-B551-0FED2880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F4435-B930-9C4B-9456-841D517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B9BA7-1C89-5B16-780E-52DA9351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466F9-9DAE-2D38-5D77-7661835C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7B10-45A8-2D91-E04C-5BA13DEA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812F-85AF-94ED-6385-FA05F5EE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72127-38DB-D978-150A-74A8D5E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BF4C0-5376-1012-AD00-20590210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52969-D482-0E60-E889-8A65AB87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C1C5-5E69-DCF9-3421-9EDBF1DE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F86DC-3F8E-91F6-C577-E65281B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0965-2356-5D23-9A1F-3D9D8CDA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C9C6-AE8B-5545-7D04-B1209864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98A1B-B36B-943A-80B6-790E3011C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9856D-E7E5-E9DC-C9C6-09C9B810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F9988-C294-8FDC-1E63-1DF6931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A14D5-0322-959B-73C4-AF122B2F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31E8-1750-EE0B-80CF-FCF3CDB4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E0D7-2072-0001-F1DD-40A6B68A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9A140-3755-BF26-8225-A3D813FD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06787-78B1-452E-3A90-5CEE9CB2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8D2C-B835-9765-5B11-25B9698C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8BB1-5CBE-8D80-ACAB-4C96F639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29236-AB55-EB97-BC8D-82AD81EF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CB7AD-7681-559B-2656-41DD2936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F46C-841D-7F23-AABE-C38ED127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C3272-33C4-4894-8CE3-4F0B8B7B14A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6326-C645-FC7D-EC0E-0481BD34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1708-558C-1361-9356-650268A0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08F18-7F6C-4964-898F-1E33A448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434F-299C-0B44-56D3-19B72C7C4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3D09E-FF45-4B3C-B00D-4DF4C45BB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5D5E3-29A8-3934-42AF-967809DD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8276" l="1087" r="43696">
                        <a14:foregroundMark x1="15435" y1="30172" x2="33478" y2="40086"/>
                        <a14:foregroundMark x1="33370" y1="38793" x2="18043" y2="38362"/>
                        <a14:foregroundMark x1="18043" y1="38362" x2="30761" y2="39224"/>
                        <a14:foregroundMark x1="30761" y1="39224" x2="11522" y2="61207"/>
                        <a14:foregroundMark x1="11522" y1="61207" x2="31848" y2="45259"/>
                        <a14:foregroundMark x1="31848" y1="45259" x2="13913" y2="55603"/>
                        <a14:foregroundMark x1="13478" y1="53017" x2="28804" y2="45690"/>
                        <a14:foregroundMark x1="26957" y1="60776" x2="14674" y2="48707"/>
                        <a14:foregroundMark x1="19891" y1="46121" x2="20652" y2="67241"/>
                        <a14:foregroundMark x1="18587" y1="62931" x2="13261" y2="58190"/>
                        <a14:foregroundMark x1="14783" y1="53017" x2="29239" y2="66810"/>
                        <a14:foregroundMark x1="28370" y1="73707" x2="12826" y2="74569"/>
                        <a14:foregroundMark x1="11739" y1="73707" x2="30652" y2="76724"/>
                        <a14:foregroundMark x1="30543" y1="78017" x2="8804" y2="79741"/>
                        <a14:foregroundMark x1="9348" y1="77586" x2="27609" y2="78879"/>
                        <a14:foregroundMark x1="28043" y1="78448" x2="9457" y2="62069"/>
                        <a14:foregroundMark x1="10109" y1="52155" x2="25870" y2="37500"/>
                        <a14:foregroundMark x1="39239" y1="28448" x2="19674" y2="27155"/>
                        <a14:foregroundMark x1="33804" y1="25862" x2="15326" y2="38793"/>
                        <a14:foregroundMark x1="35326" y1="29310" x2="11196" y2="65086"/>
                        <a14:foregroundMark x1="18587" y1="59914" x2="17826" y2="36638"/>
                        <a14:foregroundMark x1="16957" y1="56466" x2="10870" y2="37069"/>
                        <a14:foregroundMark x1="7174" y1="64655" x2="5978" y2="31897"/>
                        <a14:foregroundMark x1="6413" y1="63793" x2="6413" y2="28448"/>
                        <a14:foregroundMark x1="5652" y1="60776" x2="8478" y2="32759"/>
                        <a14:foregroundMark x1="9022" y1="60776" x2="6087" y2="34914"/>
                        <a14:foregroundMark x1="9457" y1="62069" x2="5870" y2="32759"/>
                        <a14:foregroundMark x1="4881" y1="39604" x2="4674" y2="37931"/>
                        <a14:foregroundMark x1="7391" y1="59914" x2="4915" y2="39882"/>
                        <a14:foregroundMark x1="4239" y1="46121" x2="5326" y2="67241"/>
                        <a14:foregroundMark x1="4736" y1="45145" x2="36630" y2="82759"/>
                        <a14:foregroundMark x1="36630" y1="82759" x2="37826" y2="82759"/>
                        <a14:foregroundMark x1="32174" y1="84483" x2="31304" y2="86638"/>
                        <a14:foregroundMark x1="31196" y1="86638" x2="37717" y2="37069"/>
                        <a14:foregroundMark x1="37065" y1="29310" x2="40326" y2="61638"/>
                        <a14:foregroundMark x1="40000" y1="38793" x2="40870" y2="60776"/>
                        <a14:foregroundMark x1="39457" y1="38793" x2="40870" y2="72845"/>
                        <a14:foregroundMark x1="36957" y1="28017" x2="34565" y2="80603"/>
                        <a14:foregroundMark x1="14457" y1="84483" x2="7391" y2="26724"/>
                        <a14:foregroundMark x1="5761" y1="28879" x2="8587" y2="22414"/>
                        <a14:foregroundMark x1="6848" y1="25000" x2="9130" y2="21983"/>
                        <a14:foregroundMark x1="6196" y1="18534" x2="10870" y2="17672"/>
                        <a14:foregroundMark x1="8804" y1="15517" x2="15543" y2="13362"/>
                        <a14:foregroundMark x1="8043" y1="15517" x2="15435" y2="17241"/>
                        <a14:foregroundMark x1="13804" y1="16379" x2="19793" y2="12986"/>
                        <a14:foregroundMark x1="14130" y1="12069" x2="41957" y2="71121"/>
                        <a14:foregroundMark x1="41957" y1="71121" x2="11087" y2="88793"/>
                        <a14:foregroundMark x1="11087" y1="88793" x2="7174" y2="18534"/>
                        <a14:foregroundMark x1="7065" y1="19828" x2="36087" y2="93534"/>
                        <a14:foregroundMark x1="36087" y1="93534" x2="16087" y2="14655"/>
                        <a14:foregroundMark x1="3913" y1="30603" x2="2612" y2="38940"/>
                        <a14:foregroundMark x1="3479" y1="51929" x2="3587" y2="55172"/>
                        <a14:foregroundMark x1="3043" y1="38793" x2="3054" y2="39121"/>
                        <a14:foregroundMark x1="2500" y1="55172" x2="4565" y2="70690"/>
                        <a14:foregroundMark x1="1835" y1="51256" x2="2715" y2="70753"/>
                        <a14:foregroundMark x1="5673" y1="77530" x2="8261" y2="89224"/>
                        <a14:foregroundMark x1="3587" y1="68103" x2="4805" y2="73606"/>
                        <a14:foregroundMark x1="4757" y1="82685" x2="15326" y2="94828"/>
                        <a14:foregroundMark x1="6292" y1="84185" x2="14239" y2="93966"/>
                        <a14:foregroundMark x1="9891" y1="91810" x2="19565" y2="97414"/>
                        <a14:foregroundMark x1="5904" y1="82410" x2="15543" y2="94397"/>
                        <a14:foregroundMark x1="6196" y1="86638" x2="14239" y2="98276"/>
                        <a14:foregroundMark x1="6210" y1="85063" x2="24783" y2="93966"/>
                        <a14:foregroundMark x1="19022" y1="95259" x2="29130" y2="93534"/>
                        <a14:foregroundMark x1="20543" y1="97414" x2="29891" y2="97414"/>
                        <a14:foregroundMark x1="21739" y1="96121" x2="38152" y2="91810"/>
                        <a14:foregroundMark x1="28756" y1="10092" x2="30000" y2="10345"/>
                        <a14:foregroundMark x1="27396" y1="18562" x2="37174" y2="22845"/>
                        <a14:foregroundMark x1="25122" y1="17566" x2="25162" y2="17584"/>
                        <a14:foregroundMark x1="18478" y1="14655" x2="19457" y2="15084"/>
                        <a14:foregroundMark x1="29674" y1="12931" x2="41848" y2="45690"/>
                        <a14:foregroundMark x1="30543" y1="15948" x2="39457" y2="23707"/>
                        <a14:foregroundMark x1="39457" y1="25000" x2="40326" y2="54741"/>
                        <a14:foregroundMark x1="41630" y1="37931" x2="42500" y2="53017"/>
                        <a14:foregroundMark x1="42717" y1="43966" x2="42826" y2="58621"/>
                        <a14:foregroundMark x1="43043" y1="45690" x2="43261" y2="58190"/>
                        <a14:foregroundMark x1="43587" y1="46121" x2="43587" y2="57328"/>
                        <a14:foregroundMark x1="43587" y1="42672" x2="43587" y2="54310"/>
                        <a14:foregroundMark x1="43261" y1="40517" x2="42500" y2="75431"/>
                        <a14:foregroundMark x1="43696" y1="61638" x2="42609" y2="76724"/>
                        <a14:foregroundMark x1="43370" y1="61638" x2="42391" y2="78448"/>
                        <a14:foregroundMark x1="42174" y1="78879" x2="40326" y2="88793"/>
                        <a14:foregroundMark x1="41739" y1="78879" x2="38696" y2="90948"/>
                        <a14:foregroundMark x1="29022" y1="12931" x2="33370" y2="15948"/>
                        <a14:foregroundMark x1="31196" y1="15517" x2="34891" y2="16379"/>
                        <a14:foregroundMark x1="31413" y1="11638" x2="36522" y2="13362"/>
                        <a14:foregroundMark x1="33261" y1="9052" x2="38043" y2="18103"/>
                        <a14:foregroundMark x1="37065" y1="15948" x2="39783" y2="28017"/>
                        <a14:foregroundMark x1="38370" y1="18534" x2="40543" y2="28017"/>
                        <a14:foregroundMark x1="39022" y1="15086" x2="42283" y2="32328"/>
                        <a14:foregroundMark x1="39457" y1="20690" x2="39457" y2="20690"/>
                        <a14:backgroundMark x1="20978" y1="5603" x2="23261" y2="5603"/>
                        <a14:backgroundMark x1="23261" y1="5603" x2="25326" y2="6034"/>
                        <a14:backgroundMark x1="24130" y1="7328" x2="26739" y2="7759"/>
                        <a14:backgroundMark x1="26739" y1="7759" x2="29130" y2="7759"/>
                        <a14:backgroundMark x1="1196" y1="38362" x2="870" y2="50862"/>
                        <a14:backgroundMark x1="217" y1="71552" x2="0" y2="81034"/>
                        <a14:backgroundMark x1="0" y1="81034" x2="1957" y2="85345"/>
                        <a14:backgroundMark x1="1957" y1="86638" x2="3370" y2="93103"/>
                        <a14:backgroundMark x1="2717" y1="85345" x2="4130" y2="86207"/>
                      </a14:backgroundRemoval>
                    </a14:imgEffect>
                  </a14:imgLayer>
                </a14:imgProps>
              </a:ext>
            </a:extLst>
          </a:blip>
          <a:srcRect r="52610"/>
          <a:stretch/>
        </p:blipFill>
        <p:spPr>
          <a:xfrm>
            <a:off x="2821724" y="4353723"/>
            <a:ext cx="726754" cy="386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9F134-4326-CBEC-11C7-68DB2B7DC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4" b="99138" l="57935" r="98587">
                        <a14:foregroundMark x1="62500" y1="40517" x2="70761" y2="69397"/>
                        <a14:foregroundMark x1="80652" y1="58190" x2="91087" y2="56466"/>
                        <a14:foregroundMark x1="89565" y1="47414" x2="91848" y2="46552"/>
                        <a14:foregroundMark x1="91304" y1="67241" x2="75978" y2="71121"/>
                        <a14:foregroundMark x1="75652" y1="70259" x2="73261" y2="54310"/>
                        <a14:foregroundMark x1="73261" y1="54310" x2="75652" y2="33621"/>
                        <a14:foregroundMark x1="71196" y1="31897" x2="83152" y2="31897"/>
                        <a14:foregroundMark x1="78478" y1="32759" x2="83370" y2="33621"/>
                        <a14:foregroundMark x1="81413" y1="41810" x2="87174" y2="41810"/>
                        <a14:foregroundMark x1="82609" y1="45690" x2="87391" y2="38793"/>
                        <a14:foregroundMark x1="76196" y1="28017" x2="87609" y2="71121"/>
                        <a14:foregroundMark x1="81413" y1="55603" x2="87609" y2="52586"/>
                        <a14:foregroundMark x1="82935" y1="46552" x2="89565" y2="44397"/>
                        <a14:foregroundMark x1="82609" y1="26724" x2="93370" y2="69397"/>
                        <a14:foregroundMark x1="92391" y1="51293" x2="85870" y2="67241"/>
                        <a14:foregroundMark x1="66304" y1="84914" x2="94130" y2="37500"/>
                        <a14:foregroundMark x1="94130" y1="36638" x2="94783" y2="59483"/>
                        <a14:foregroundMark x1="94565" y1="49569" x2="95326" y2="65086"/>
                        <a14:foregroundMark x1="94783" y1="55603" x2="95109" y2="67241"/>
                        <a14:foregroundMark x1="94130" y1="52586" x2="94565" y2="66379"/>
                        <a14:foregroundMark x1="94348" y1="51293" x2="94783" y2="68103"/>
                        <a14:foregroundMark x1="94565" y1="55603" x2="95326" y2="71983"/>
                        <a14:foregroundMark x1="95326" y1="52586" x2="95870" y2="68103"/>
                        <a14:foregroundMark x1="63696" y1="78879" x2="70761" y2="85345"/>
                        <a14:foregroundMark x1="67826" y1="87931" x2="72065" y2="90086"/>
                        <a14:foregroundMark x1="70109" y1="90086" x2="77609" y2="87931"/>
                        <a14:foregroundMark x1="75326" y1="88793" x2="85326" y2="86638"/>
                        <a14:foregroundMark x1="81304" y1="50000" x2="86196" y2="57328"/>
                        <a14:foregroundMark x1="82391" y1="60345" x2="86522" y2="62069"/>
                        <a14:foregroundMark x1="81522" y1="63362" x2="90435" y2="55172"/>
                        <a14:foregroundMark x1="89674" y1="59052" x2="92826" y2="56034"/>
                        <a14:foregroundMark x1="87826" y1="58190" x2="91413" y2="53017"/>
                        <a14:foregroundMark x1="84783" y1="56034" x2="90217" y2="53448"/>
                        <a14:foregroundMark x1="66309" y1="89444" x2="96413" y2="64224"/>
                        <a14:foregroundMark x1="65543" y1="90086" x2="66058" y2="89654"/>
                        <a14:foregroundMark x1="96413" y1="64224" x2="96196" y2="27155"/>
                        <a14:foregroundMark x1="96196" y1="31466" x2="97500" y2="41379"/>
                        <a14:foregroundMark x1="96522" y1="33621" x2="97283" y2="50431"/>
                        <a14:foregroundMark x1="96957" y1="42241" x2="97717" y2="53017"/>
                        <a14:foregroundMark x1="97065" y1="40948" x2="97391" y2="54310"/>
                        <a14:foregroundMark x1="97391" y1="46983" x2="96957" y2="50862"/>
                        <a14:foregroundMark x1="97174" y1="43103" x2="97609" y2="68103"/>
                        <a14:foregroundMark x1="97283" y1="60345" x2="96413" y2="78017"/>
                        <a14:foregroundMark x1="96413" y1="75000" x2="93587" y2="86207"/>
                        <a14:foregroundMark x1="95870" y1="80603" x2="92935" y2="87500"/>
                        <a14:foregroundMark x1="93913" y1="86207" x2="88913" y2="87500"/>
                        <a14:foregroundMark x1="90000" y1="86207" x2="83804" y2="87931"/>
                        <a14:foregroundMark x1="87391" y1="86207" x2="80000" y2="81897"/>
                        <a14:foregroundMark x1="66130" y1="90560" x2="94130" y2="84052"/>
                        <a14:foregroundMark x1="63283" y1="91222" x2="65905" y2="90613"/>
                        <a14:foregroundMark x1="94130" y1="84052" x2="97174" y2="42241"/>
                        <a14:foregroundMark x1="97500" y1="41810" x2="68696" y2="93966"/>
                        <a14:foregroundMark x1="65417" y1="93648" x2="64239" y2="93534"/>
                        <a14:foregroundMark x1="68696" y1="93966" x2="65631" y2="93669"/>
                        <a14:foregroundMark x1="65870" y1="93103" x2="96848" y2="44828"/>
                        <a14:foregroundMark x1="96848" y1="44828" x2="95978" y2="35345"/>
                        <a14:foregroundMark x1="58804" y1="71121" x2="89674" y2="13362"/>
                        <a14:foregroundMark x1="89674" y1="13362" x2="65069" y2="97414"/>
                        <a14:foregroundMark x1="62201" y1="86694" x2="58261" y2="65948"/>
                        <a14:foregroundMark x1="58261" y1="67672" x2="90978" y2="91810"/>
                        <a14:foregroundMark x1="90978" y1="91810" x2="66739" y2="13793"/>
                        <a14:foregroundMark x1="66739" y1="13793" x2="59783" y2="69828"/>
                        <a14:foregroundMark x1="65602" y1="93849" x2="96304" y2="72414"/>
                        <a14:foregroundMark x1="96304" y1="72414" x2="96848" y2="34914"/>
                        <a14:foregroundMark x1="96848" y1="34483" x2="98587" y2="51293"/>
                        <a14:backgroundMark x1="64022" y1="98707" x2="64022" y2="98707"/>
                        <a14:backgroundMark x1="64130" y1="97414" x2="64130" y2="97414"/>
                        <a14:backgroundMark x1="64674" y1="97845" x2="64674" y2="97845"/>
                        <a14:backgroundMark x1="64565" y1="98707" x2="63478" y2="99138"/>
                        <a14:backgroundMark x1="64457" y1="98276" x2="64457" y2="98276"/>
                        <a14:backgroundMark x1="64674" y1="98276" x2="64891" y2="98276"/>
                      </a14:backgroundRemoval>
                    </a14:imgEffect>
                  </a14:imgLayer>
                </a14:imgProps>
              </a:ext>
            </a:extLst>
          </a:blip>
          <a:srcRect l="53527" b="-22859"/>
          <a:stretch/>
        </p:blipFill>
        <p:spPr>
          <a:xfrm>
            <a:off x="2821724" y="5954733"/>
            <a:ext cx="712694" cy="4751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3A2A0A-4720-6DB4-85D2-3B055AFC2E28}"/>
              </a:ext>
            </a:extLst>
          </p:cNvPr>
          <p:cNvSpPr/>
          <p:nvPr/>
        </p:nvSpPr>
        <p:spPr>
          <a:xfrm>
            <a:off x="4457700" y="4410075"/>
            <a:ext cx="1023937" cy="460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75B98-7972-579F-75FB-2FE0F28C9019}"/>
              </a:ext>
            </a:extLst>
          </p:cNvPr>
          <p:cNvSpPr>
            <a:spLocks noChangeAspect="1"/>
          </p:cNvSpPr>
          <p:nvPr/>
        </p:nvSpPr>
        <p:spPr>
          <a:xfrm>
            <a:off x="5002985" y="4441358"/>
            <a:ext cx="398182" cy="3981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E21AB2-9C58-1079-2D72-20F077402B21}"/>
              </a:ext>
            </a:extLst>
          </p:cNvPr>
          <p:cNvSpPr/>
          <p:nvPr/>
        </p:nvSpPr>
        <p:spPr>
          <a:xfrm>
            <a:off x="4484292" y="5355851"/>
            <a:ext cx="1023937" cy="4607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CAFECD-AFE7-EB36-5DB4-8102D5C0BE98}"/>
              </a:ext>
            </a:extLst>
          </p:cNvPr>
          <p:cNvSpPr>
            <a:spLocks noChangeAspect="1"/>
          </p:cNvSpPr>
          <p:nvPr/>
        </p:nvSpPr>
        <p:spPr>
          <a:xfrm>
            <a:off x="4518570" y="5387134"/>
            <a:ext cx="398182" cy="3981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Lee</dc:creator>
  <cp:lastModifiedBy>James Lee</cp:lastModifiedBy>
  <cp:revision>1</cp:revision>
  <dcterms:created xsi:type="dcterms:W3CDTF">2025-01-21T20:50:17Z</dcterms:created>
  <dcterms:modified xsi:type="dcterms:W3CDTF">2025-01-21T20:55:44Z</dcterms:modified>
</cp:coreProperties>
</file>