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5.66265" units="1/cm"/>
          <inkml:channelProperty channel="T" name="resolution" value="1" units="1/dev"/>
        </inkml:channelProperties>
      </inkml:inkSource>
      <inkml:timestamp xml:id="ts0" timeString="2025-02-26T09:52:55.61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2117 1776 0,'0'0'0,"0"0"0,0-20 0,0 20 0,0 0 0,0 0 0,0-10 0,0 10 0,0 0 0,0-39 0,0 39 0,0-110 0,0-9 0,-20 10 16,20-10-16,-20 10 31,20 0-31,-20 39 0,20 1 16,-20 19-16,20 11 16,0 9-1,0 10-15,0 0 31,0 20-31,0 0 16,0 20 0,-10 30-16,10 79 15,-20 39 1,0 51-16,1-31 16,9 11-16,10-21 15,10-39 1,-10 0-16,0-10 15,0-10-15,0-30 16,19-19 0,-19-31-16,0-39 15</inkml:trace>
  <inkml:trace contextRef="#ctx0" brushRef="#br0" timeOffset="252.76">1212 3244 0,'0'0'0,"0"0"0,40-19 15,59-1-15,60-10 16,40-30-1,10-29-15,-30 0 16,-10 10-16,-10-1 16,-80 50-1</inkml:trace>
  <inkml:trace contextRef="#ctx0" brushRef="#br0" timeOffset="475.67">3508 2530 0,'0'0'0,"0"0"16,0 0-16</inkml:trace>
  <inkml:trace contextRef="#ctx0" brushRef="#br0" timeOffset="2062.73">3985 5626 0,'0'0'0,"0"0"0,0 0 15,0 0 1,0 0-16,0 0 16,0 0-16,0 0 15,0 0 1,0 10-16,0 29 16,0 31-1,0 19-15,0 90 16,0 9-16,10 80 15,10 10 1,-20 10-16,20-11 16,-20 11-16,19-30 15,-19-10 1,0-20-16,0-9 16,0-100-16,0 20 15,0-10 1,0-60-16,0-19 15,0-11-15,0-19 16,0-10 0,0 10-16,20-20 15,-10 20 1,10 0-16,0-40 16,50 0-16,19-10 15,0-9 1,1-11-16,29 10 15,20 10 1,-10 11-16,60-1 16,20 0-16,10 20 15,29 20-15,-9 0 16,29-1 0,0-9-1,30 10-15,0 20 16,0-10-16,-9-10 15,9-1-15,0-19 16,-20 0 0,30-19-16,-10-1 15,0-10 1,1-30-16,-51 31 16,0 9-1,-39 0-15,-30 20 0,0 0 16,-20-10-1,-40 10-15,40 0 16,-40 0-16,-29-20 16,-31 20-16,-29-20 31,10 20-31,-40 0 0,0 0 16,0 0-16,0 0 31</inkml:trace>
  <inkml:trace contextRef="#ctx0" brushRef="#br0" timeOffset="2791.76">3736 5358 0,'0'0'0,"0"0"0,0 0 15,20 0-15,10 0 16,60-20-16,49 0 16,79 10-1,41-10-15,9 1 16,50-1-1,50 10-15,39 10 16,11 0 0,29 0-16,-10 0 15,10 0 1,10 0-16,-20 0 16,1-20-16,-11 20 15,-59 20 1,-50-20-16,-20 0 0,-10 10 15,-59 10 1,-51-20-16,-38 19 16,19 1-16,-60-20 15,-10 10 1,-19 30-16,-10-20 16,-11 0-16,1 9 15,10 41 1,-11 69-1,1 79-15,-30 80 16,-20 69-16,-20 109 16,-10 0-16,-20 40 15,11-40 1,39-228-16,0-228 16</inkml:trace>
  <inkml:trace contextRef="#ctx0" brushRef="#br0" timeOffset="3589.94">5565 6201 0,'0'0'0,"0"0"0,0 0 0,-10 0 16,-60 0-16,-39 60 15,-30 9 1,30 20-16,39-19 16,20-1-16,31-19 15,19 10-15,19-31 32,51 21-32,19 9 0,31-9 15,39-30-15,20 10 31,-40-11-31,-30 1 0,-29 20 16,9 10 0,-29 19-16,-31 20 15,-48 1-15,-31 68 16,-40-19 0,21-30-16,-21-39 15,41-40 1,9 9-1,30-39 1,10 0-16</inkml:trace>
  <inkml:trace contextRef="#ctx0" brushRef="#br0" timeOffset="3907.75">6449 5566 0,'0'0'0,"0"0"0,0 40 15,20-10-15,-20 79 16,20 0 0,-20 30-16,0 20 15,20 19-15,-20 31 16,30-11-1,-10 10-15,0-9 16,-11-41 0,11 1-16,-20 0 15,20-80-15,-20 1 16,20-31-16,-20-29 16</inkml:trace>
  <inkml:trace contextRef="#ctx0" brushRef="#br0" timeOffset="4148.85">5992 6558 0,'0'0'0,"20"0"0,50 0 15,49-19 1,30-11-16,20 10 16,-10-40-16,-30 50 15,-79-9 1</inkml:trace>
  <inkml:trace contextRef="#ctx0" brushRef="#br0" timeOffset="4495.59">7334 6628 0,'0'0'0,"0"0"16,0 0-16,-20 40 15,-30 9 1,-19 21-16,-21-1 16,41 20-16,-11 1 15,30-1-15,30-39 16,0-1-1,30-9-15,39 9 16,21-9 0,-1-40-16,1 0 15,19-40-15,10-29 32,-29-20-32,-41-1 15,-9 11-15,-40-30 0,-40 0 31,-9 39-31,-1 21 0,30 29 16,20 20 0</inkml:trace>
  <inkml:trace contextRef="#ctx0" brushRef="#br0" timeOffset="5163.34">7990 6469 0,'0'0'0,"10"0"16,9 20-16,21 30 15,-10 19-15,10 0 16,-20 41 0,9-41-16,-9 20 15,0 1-15,-10-21 16,30-19-1,-40 9-15,20-29 16,-20-10 0,20-20-16,-20 0 15,0 0-15,0-40 16,10-29 0,9-31-16,21-48 15,-10-11-15,30 40 16,9 10-1,1 39-15,-60 40 16,-10 30-16,159-19 16,-159 19-1,0 0-15,0 29 16,39 31-16,1 9 16,-10 1-1,20-30 1,9-11-16,-9-9 15,-10-20 1,-30 0-16,29-40 0,1-9 16,-40 9-16,0 10 15,-20 11 1,-19-1-16,9 20 16,-30 59-16,10 31 15,11-11 1,29 50-16,10-20 15,10 10-15,49-69 16,11 19 0,-1-29-16,21-40 15,69-70 1,-40-19-16,-79 89 16</inkml:trace>
  <inkml:trace contextRef="#ctx0" brushRef="#br0" timeOffset="5424.53">9659 5556 0,'0'0'0,"0"10"15,20 30 1,0 49-1,0 10-15,-10 80 16,29 19 0,-19-19-16,-10 10 15,10-31-15,0-29 0,0-10 32,10-10-32,-10-39 15,-1-40 1</inkml:trace>
  <inkml:trace contextRef="#ctx0" brushRef="#br0" timeOffset="5656.95">9331 6419 0,'0'0'0,"0"0"16,30 0-16,40 0 16,19 0-1,0 0-15,21-19 16,9-21-16,-69 30 16</inkml:trace>
  <inkml:trace contextRef="#ctx0" brushRef="#br0" timeOffset="6470.42">10116 6489 0,'0'0'0,"0"0"16,0 0-1,0 0-15,0 0 16,0 0 0,0 0-16,0 0 15,0 30-15,0 29 16,0 31-16,40-21 15,-20-19 1,-10-1-16,49-9 16,-29-20-16,30-10 31,-10 9-31,-11-38 0,11 9 31,0-60-31,9-9 16,-29 9-1,-10 41-15,-20 9 16,20-20 0,-20 40-16,0 0 15,0 0-15,0 0 16,10 60 0,10 9-16,0 20 15,19 50-15,-9 40 16,-10-40-1,0 59-15,-10-39 16,-10-20-16,0 20 16,-10-20-1,-10-50-15,-30 0 16,-59 0 0,-20-19-16,10-40 15,-40-10-15,19-40 16,81 10-16,59 10 15</inkml:trace>
  <inkml:trace contextRef="#ctx0" brushRef="#br0" timeOffset="6773.2">11021 6469 0,'0'0'0,"0"20"32,-20 69-32,20 1 15,0 9-15,0 30 0,0 29 16,20 1-1,-20 10-15,0 9 16,19-39-16,-19-10 16,10-19-1,-10-31 1,20-20-16</inkml:trace>
  <inkml:trace contextRef="#ctx0" brushRef="#br0" timeOffset="7107.39">11050 6310 0,'0'0'0,"0"0"15,0 0 1,0 0-16,40 0 16,-20 0-1,10 0-15,29 20 16,31 10 0,-21 29-16,1 11 15,-40 19-15,-30 50 16,-50 0-1,-59 40-15,9-21 16,-29-68-16,30-21 16,79-39-1</inkml:trace>
  <inkml:trace contextRef="#ctx0" brushRef="#br0" timeOffset="7458.18">11686 6836 0,'0'0'0,"20"0"16,30-10-16,10-10 16,-11 1-16,1-31 15,-10-10 1,-20 11-16,-40 9 15,-20 10-15,-10 11 16,1 19 0,-21 39-16,10 31 15,11 19-15,49-20 16,0-19 0,49 0-16,81 9 15,29-59-15,-40 0 16,-79 0-1</inkml:trace>
  <inkml:trace contextRef="#ctx0" brushRef="#br0" timeOffset="8223.92">11726 7223 0,'0'0'0,"0"0"0,0 0 15,0 0 1,0 0-16,0 0 16,0 0-16,0-10 15,20 10 1,-10-20-16,69-19 15,-9 9-15,19 10 16,11-20 0,39 40-16,20-10 15,40 10-15,-11 0 16,41 0 0,19-19-16,21 19 15,-21-20-15,30 0 16,-9 10-1,-11 10-15,-9-20 16,39 20-16,-30-20 16,-9-19-1,-21 29-15,1-10 16,-11 0-16,-29-10 16,10-9-1,-40-11-15,-20-10 16,-89 51-1,-50 9-15</inkml:trace>
  <inkml:trace contextRef="#ctx0" brushRef="#br0" timeOffset="8541.76">18812 4614 0,'0'0'0,"-10"20"0,-50 49 15,-29 40 1,-70 50-1,-50 69-15,-40 50 16,11 10-16,-1-11 16,51 31-16,29-80 15,19-59-15,51-40 16,39-40 0,30-59-16</inkml:trace>
  <inkml:trace contextRef="#ctx0" brushRef="#br0" timeOffset="8954.14">18851 4564 0,'0'0'0,"20"0"0,10 50 16,39 19 0,21 40-16,-1-19 15,41 29 1,29 39-16,0 1 15,0 20-15,-10 39 16,10-49 0,0 29-16,-10-19 15,-30-21-15,-10 1 16,-19-20 0,-21-50-16,-19 1 15,0-1 1,-31-59-16,-19-30 15</inkml:trace>
  <inkml:trace contextRef="#ctx0" brushRef="#br0" timeOffset="9285.03">16625 6945 0,'0'0'0,"60"0"0,9 20 15,51 30-15,88 39 16,41 20-1,19-20-15,10-9 0,40 69 16,-29-10 0,-11-20-16,-10-30 15,-10 20 1,120 30 0</inkml:trace>
  <inkml:trace contextRef="#ctx0" brushRef="#br0" timeOffset="9512.02">21037 7213 0,'0'0'0,"-29"50"0,-81 59 0,-69 119 16,-49 70-16,49-30 16,20-20-1,-30 119-15</inkml:trace>
  <inkml:trace contextRef="#ctx0" brushRef="#br0" timeOffset="10023.35">20809 7035 0,'0'0'0,"0"0"0,0 0 16,40 0-1,-11 0-15,41-20 16,0 0-16,59 10 15,30 10 1,10-20-16,29 0 16,31 0-1,39 1-15,-9 9 16,39-10-16,40 0 16,-40 0-16,20 10 15,59 10 1,-59 0-16,0-20 15,10 20-15,-10-19 16,-29-21 0,-11 30-16,-119-30 15,-119 40-15</inkml:trace>
  <inkml:trace contextRef="#ctx0" brushRef="#br0" timeOffset="10436.79">26334 4544 0,'0'0'0,"0"0"16,0 40-16,-40 10 15,20 39-15,11 30 16,-31 59 0,20 41-16,0 9 15,10 20-15,10 50 16,0 69-1,0-50-15,10 21 16,10 68-16,-20-38 16,20-71-1,-20 11-15,20-11 16,0-49 0,-20-39-16,0-90 15,0-99-15</inkml:trace>
  <inkml:trace contextRef="#ctx0" brushRef="#br0" timeOffset="10819.54">26364 9128 0,'0'0'0,"0"0"16,20 0-16,49-10 15,61-29 1,9 9-16,49 10 16,21-20-16,59 10 15,21 11 1,29-1-16,49 0 15,1 10 1,-30 10-16,10-20 16,9 20-1,-29 20-15,-10-20 16,0 0 0,-10 10-16,-49-10 0,-11 0 15,-109 0-15,-99 0 16</inkml:trace>
  <inkml:trace contextRef="#ctx0" brushRef="#br0" timeOffset="11538.23">26334 4385 0,'0'0'0,"0"0"0,30 0 15,59-29 1,110-31-16,40 11 15,49 9 1,60 10-16,39 10 16,40 20-16,11 0 15,-51-20-15,-29 11 16,10 9 0,-1 0-16,-98 0 15,-21 0-15,-19 29 16,-21-9-1,-29 10 1,-40 10-16,0-1 16,-9 11-16,-21-1 15,-30 11 1,-19 9-16,10 51 16,-1 38-16,1 51 15,-21 59-15,-29 19 16,-20 110-1,-20 50-15,11 9 16,-31 20-16,20 1 16,20-21-1,-30-49-15,30-189 16,0-208-16</inkml:trace>
  <inkml:trace contextRef="#ctx0" brushRef="#br0" timeOffset="12128.26">27775 6132 0,'0'0'0,"0"0"16,0-20-16,-20 20 16,-10-10-16,-39-10 15,-21 20 1,-39 30-16,30 49 16,9-9-16,51-21 15,29-9 1,39 29-16,21 31 15,59 29-15,31-30 16,38 10 0,21-20-16,10 1 15,-50-1-15,-50 0 16,-79-19 0,-10-1-16,-60 50 15,-59 40 1,-40 0-16,-10-50 15,49-60-15,11-9 16,49-40 0,40 0-16</inkml:trace>
  <inkml:trace contextRef="#ctx0" brushRef="#br0" timeOffset="12430.95">28818 4673 0,'0'0'0,"0"50"15,20 39-15,-10 70 0,-10 19 16,0 51-16,0 19 15,0 49 1,0-49-16,0 10 16,0 10-1,20-59-15,-20 9 16,20-59-16,20-20 16,-30-20-16,10-40 15,-1-69 1</inkml:trace>
  <inkml:trace contextRef="#ctx0" brushRef="#br0" timeOffset="13513.72">28322 6469 0,'0'0'0,"59"0"0,60 20 15,40-20 1,0 20-16,30-10 16,-30-10-16,0 0 15,20 0 1,-70-10-16,-19 10 15,-40 0-15,-1-20 16,-29 20 0,0 0-16,-20 0 15,-40 0-15,-49 30 16,-30 39 0,9 20-1,31 1-15,19-1 16,10 20-16,50-20 15,20 1-15,30-21 16,39-19 0,31-11-16,-11-39 15,0 0-15,-9-39 16,9-31 0,-39-39-16,-21-10 15,-9-59-15,-20-1 16,-20 40-1,0 20-15,0 10 16,10 39 0,10 11-16,19 49 15,11-10 1,40 20-16,29 70 0,10 19 16,-10 0-1,-9 50 1,9 20-16,-50-40 15,-9 40-15,-30-1 16,-10-29-16,-20-59 16,-20-1-1,20-19-15,-20-10 16,20-21-16,-10-19 16,10 0-1,0-19-15,10-51 16,10-89-16,49 1 15,21-21 1,19-9-16,-19 59 16,-21 19-16,-19 31 15,-30 0 1,-20 69 0,0 10-16,0 10 0,29 29 31,-9 1-31,40 10 0,-10-1 15,19-9-15,-19-20 16,-10-10 15,-20-10-31,-11-10 16,-9-10-16,-29-20 16,-61-9-1,1-1-15,-21 50 16,11 10-16,40 30 15,49 29 1,79 50-16,140 40 16,109-30-16,-110-80 15,-188-29 1</inkml:trace>
  <inkml:trace contextRef="#ctx0" brushRef="#br0" timeOffset="14026.88">17321 6042 0,'0'0'0,"0"0"0,0 0 0,0-10 15,10-9 1,10-1-16,0 20 16,-20 0-1,0 0-15,19 39 16,11 81-16,30 78 15,19 30-15,1-59 32,-11-40-32,-19-10 15,0-10-15,-10-59 0,-11-11 16</inkml:trace>
  <inkml:trace contextRef="#ctx0" brushRef="#br0" timeOffset="14281.69">18513 5765 0,'0'0'0,"40"19"16,-20 51-16,-20 89 15,10 69 1,-20 50-16,10-10 16,10-70-16,10-29 15,0-40-15,0-40 16,-10-20 0,9-49-16</inkml:trace>
  <inkml:trace contextRef="#ctx0" brushRef="#br0" timeOffset="14980.87">18255 6826 0,'0'0'0,"30"0"0,99-20 16,10-19-16,0-11 15,0-39 1,0 39 0,-49-9-16,-30 49 0,-31 10 15,-29 0 1,20 0-16,-40 10 16,0 79-1,-49 40-15,19-10 16,10-10-16,11-10 15,9-39 1,20-30-16,0 9 16,20-39-16,9 20 15,31-40 1,-10-19-16,59 9 16,-59-30-1,-1 50 1,11-9-16,-10 19 0,-10 19 15,9-9-15,1 30 16,10-40 0,9 0-16,21-40 15,9 11-15,10-41 16,-19-19 0,-21 0-1,-49 49-15,-20 30 0,0 10 31,0 0-31,-60 10 0,31 49 32,-11-39-32,20 10 15,40 10-15,30 9 0,39 41 16,70-1 0,0 0-16,-70-39 15,-49-1-15,-80 80 16,-238 129 15,10-59-31,248-179 16</inkml:trace>
  <inkml:trace contextRef="#ctx0" brushRef="#br0" timeOffset="15871.58">12223 5517 0,'0'0'0,"0"0"0,0 0 16,0-40-1,0-39-15,10-11 16,-10-19 0,0 40-16,0-41 15,0 11-15,0-10 16,0 20-16,0 39 15,0 11 1,0-11-16,0 30 16,0-20-1,0 30-15,0 10 16,0 0-16,20 0 16,20 30-1,-11 79-15,11 70 16,-20 49-16,-20 20 15,0-20 1,0 1-16,0-160 16,0-69-16</inkml:trace>
  <inkml:trace contextRef="#ctx0" brushRef="#br0" timeOffset="16054.03">12293 5993 0,'0'0'0,"0"0"0,69 20 16,21-40 0,98-20-1,200-29-15</inkml:trace>
  <inkml:trace contextRef="#ctx0" brushRef="#br0" timeOffset="17877.53">25320 4882 0,'0'0'0,"0"0"15,0 0 1,0 0-16,0 0 15,0 0-15,0 0 16,0 0 0,0 0-16,0 0 15,0 0-15,0 0 16,0 0 0,0 19-16,0 1 15,0 30-15,20 19 16,-20 21-1,20 19-15,-20-30 16,20 50-16,0-10 16,-20 10-1,0-40-15,10 1 16,-10-11-16,0 10 16,0 1-1,0-31-15,0-9 16,0-30-16,0-10 15,0-10 1,0 19-16,0-19 16,0 0-1,0 0-15</inkml:trace>
  <inkml:trace contextRef="#ctx0" brushRef="#br0" timeOffset="18466.04">25271 4673 0,'0'0'0,"0"0"0,0 0 15,0 0 1,20 10-16,0 10 15,-20 0 1,9 19-16,11-9 16,0 10-16,20 10 15,-30-1-15,50 11 16,-31 9 0,11 1-16,-10-21 15,30-9 1,-31-40-16,21 0 15,-10-20-15,9-20 16,-9-9-16,-10-1 16,10-9-1,-40 29 1,20-20-16,0 11 0,-20-11 31,0 30-31,0 0 16,0 20-16,0 0 0,0 0 15,0 0 1,0 0-16,9 40 16,-9 10 15,20 39-31,0 70 16,10-20-16,-10 39 15,0 1 1,0-21-16,0-19 15,-20-20-15,0-79 16</inkml:trace>
  <inkml:trace contextRef="#ctx0" brushRef="#br0" timeOffset="22628.42">25410 8781 0,'0'0'0,"0"0"0,20 0 0,20-50 16,-11-29-16,-9-20 16,20 29-1,-30-19-15,10-40 16,-20 10-16,20 30 15,-20 39 1,-20-10-16,20 31 16,0 9-1,0 0-15,0 0 16,0 20-16,0 0 16,0 0-1,20 20-15,9 89 16,11 30-16,10 59 15,-30 31 1,-40-1 0,0-20-16,-10-79 15,30-119-15</inkml:trace>
  <inkml:trace contextRef="#ctx0" brushRef="#br0" timeOffset="22979.1">25241 9684 0,'0'0'0,"0"0"0,10 10 0,30 10 15,29-1-15,90 11 16,110-30-1,58-69-15,101-21 16</inkml:trace>
  <inkml:trace contextRef="#ctx0" brushRef="#br0" timeOffset="25315.24">12303 8920 0,'0'0'0,"0"0"0,0 0 16,-10-20 0,10 20-16,0 0 15,0 0-15</inkml:trace>
  <inkml:trace contextRef="#ctx0" brushRef="#br0" timeOffset="26190.27">12303 8940 0,'0'0'0,"0"0"15,0 0-15,0 0 31,0 0-31,0 0 16,0 0 0,0 0-16,0 0 15,0 0 1,0 0-16,0 0 16,0 0-16,0 0 15,0 0 1,0 0-16,0-20 15,0 0-15,19 10 16,1-30 0,-20 1-16,20-31 15,0 1 1,-20-21-16,10 21 16,-10 19-16,0-19 15,20-1 1,0 1-16,-20 9 15,0 11 1,0-1-16,20 11 16,-20 19-16,0 0 15,10 20 1,-10 0-16,0 0 16,0 0-16,0 0 15,19 59 1,1 11-16,-20 19 15,20 30-15,-40 20 16,20 10-16,0-30 16,0 20-1,0 10-15,0-70 16,0 1 0,20-11-16,-20-39 15,0-30-15</inkml:trace>
  <inkml:trace contextRef="#ctx0" brushRef="#br0" timeOffset="26446.48">12114 9664 0,'0'0'0,"0"0"16,0 0-16,0 0 16,39 0-1,81 20 1,39-40-16,69-40 16,1-9-1,19-20-15,140-50 16</inkml:trace>
  <inkml:trace contextRef="#ctx0" brushRef="#br0" timeOffset="33019.75">1441 13067 0,'0'0'0,"0"0"0,0 0 0,0 0 16,0 0-16,0 0 16,-20 0 15,20-20-31,-30 20 0,10-20 15,0 20-15,20-9 32,-19 9-32,9 0 15,10-20-15,-20 20 16,20-20 0,0 0-16,0 10 15,0-10-15,20-19 16,-10 9-1,29 10-15,31-20 16,-20 20 0,-11 10-16,11-29 15,-10 39-15,-10 0 16,9 39-16,-9-29 16,10 50-1,-40-10-15,0 19 16,-20 70-16,-10 20 15,-10-50 1,11 0-16,9-20 16,0 0-1,0-9-15,20-21 16,0-29-16,0 10 16,0 0-1,0-31-15,20 11 16,30 20-16,19-10 15,80-10 1,-30-1-16,60-38 16,0-1-16,-40 20 15,-89 0 1,-50 0-16</inkml:trace>
  <inkml:trace contextRef="#ctx0" brushRef="#br0" timeOffset="33346.14">3488 13772 0,'0'0'0,"0"0"0,0 0 16,0 0-1,0 0-15,0 0 16,0 0-16</inkml:trace>
  <inkml:trace contextRef="#ctx0" brushRef="#br0" timeOffset="34267.82">5018 13345 0,'0'0'0,"0"0"0,0 0 0,0 0 16,0 0-1,0 0-15,0 0 16,0 0-16,0 0 15,0 0 1,0 20-16,-10 19 16,10 11-16,0 89 15,0 59 1,-19 31-16,19 39 16,0 9-16,-20 61 15,-10-61 1,30 41-16,-20 19 15,0-59-15,0-10 16,20-60 0,20-59-16,0-79 15,0-41 1,-20-29-16</inkml:trace>
  <inkml:trace contextRef="#ctx0" brushRef="#br0" timeOffset="34889">4621 16837 0,'0'0'0,"0"0"0,0 0 15,10 0 1,30-9-16,29 9 16,21-20-16,19-20 31,30 10-31,20-9 0,10 9 15,30 10 1,-10 0-16,49 20 16,-9 0-16,19 0 15,30 20 1,0-20-16,21 20 16,9-40-16,10 20 31,29 0-31,-29-20 15,0 20 1,40-20-16,-10 20 16,-30-20-16,20 20 0,30 0 31,-90 0-31,30-10 16,-10 10-1,-50 0-15,-9 0 16,-20-19-16,-50 19 15,-20 0 1,-30 0-16,-30 0 16,-59-20-16,-10 20 15,-20 0 1</inkml:trace>
  <inkml:trace contextRef="#ctx0" brushRef="#br0" timeOffset="35608.49">5446 13256 0,'0'0'0,"0"0"15,0 0-15,20-10 16,49 10-1,50-40-15,60 20 16,50-10-16,19-9 16,30 19-16,40 20 15,20 0 1,0 0-16,50 0 16,19 20-16,11-20 31,9 20-31,-40-20 0,-39 0 15,40 19-15,9 1 16,-49 10 0,-50 10-16,-10-30 15,-49 29-15,-1 1 16,-49-30 0,-50 30-1,-9-1 1,-11-29-16,-30 10 15,-19 0 1,-21 0-16,-9-10 16,-10 10-16,10 19 15,-20 31 1,9 29-16,-9 50 16,0 39-16,-20 80 15,0 30 1,-49 69-16,9 30 15,-30-50-15,-19-29 16,39-140 0,30-138-16</inkml:trace>
  <inkml:trace contextRef="#ctx0" brushRef="#br0" timeOffset="36661.83">6469 13930 0,'0'0'0,"0"0"15,0 0-15,0 0 16,0-20 0,0 20-16,0-9 31,-40-11-31,-9 20 0,-60 20 15,9 9-15,-9 80 16,-10 30-16,9 70 31,1 19-31,59 10 16,30-49 0,40 9-16,20-79 15,10 0 1,19 10-16,1-59 15,19-1-15,21-29 16,9-20 0,-10-40-16,30-40 15,0-59 1,-9-20-16,-11-59 16,-50 59-16,1 30 15,-30 39 1,-20 21-16,-20 9 15,0 40-15,0 0 16,0 0 0,0 0-16,0 59 15,29 41-15,11 39 16,-10-30 0,20-20-16,9-19 15,-9 19 1,-10-40-16,29 11 15,1-30-15,19-10 16,-19-40-16,-1 0 16,1-30-1,-1-19-15,1 19 16,-10-59 0,-11 20-16,-29 19 15,-10-19-15,-10 20 16,20-1-1,0-19-15,-20 39 16,0 11-16,0 9 16,0 30-1,0 0-15,0 0 16,0 0-16</inkml:trace>
  <inkml:trace contextRef="#ctx0" brushRef="#br0" timeOffset="37044.61">8655 14526 0,'0'0'0,"0"0"16,0 0-1,-39 0-15,29 0 16,-50 0-16,30 0 15,10 19 1,20-19-16,0 0 0,0 20 16,20 0-1,30 30-15,39-1 16,1 31 0,19-11-1,10-39-15,-29 29 0,-21-29 31,-49 10-15,0 49-16,-20 30 16,-59 40-16,-41 49 15,-9-59 1,59-59-16,10-61 16,40 11-16,0-40 15</inkml:trace>
  <inkml:trace contextRef="#ctx0" brushRef="#br0" timeOffset="37380.1">9470 13087 0,'0'0'0,"0"0"16,0 0-16,0 0 16,10 10-1,30 69-15,-40 20 16,0 120 0,-20 19-16,-10 69 15,10-29 1,20-10-16,0-20 15,20-20-15,-10-39 16,30-30 0,-20-30-16,0-40 0,-10-39 15,10-31 1</inkml:trace>
  <inkml:trace contextRef="#ctx0" brushRef="#br0" timeOffset="37634.75">8924 14724 0,'0'0'0,"0"0"15,30 0-15,29 0 16,21-20-1,69 0-15,-10-9 16,0-11-16,-30 10 16,-59 10-1</inkml:trace>
  <inkml:trace contextRef="#ctx0" brushRef="#br0" timeOffset="38000.65">9957 14863 0,'0'0'0,"0"0"15,0 0-15,0 0 16,0 0 0,-10 0-16,10 0 15,-20 20-15,1 19 16,-1 11-1,10 59-15,10-29 16,30 9 0,-11-10-16,11-49 15,30 20-15,-10-11 16,-11-19 0,-9-20-16,10 0 15,-30-20-15,30-29 16,-40-41-1,0-19-15,-40 20 16,30 20-16,-10 19 16,0 30-1,20 20-15</inkml:trace>
  <inkml:trace contextRef="#ctx0" brushRef="#br0" timeOffset="38702.11">10454 14883 0,'0'0'0,"0"0"15,0 0-15,0 0 16,0 0-16,20 0 16,0 20-1,-10-1-15,30-9 16,-21 30-16,1-10 15,30 10-15,-30 9 16,10 21 0,9-31-1,-39 11-15,20-30 0,-20 0 16,0-20 0,0 0-16,0 0 15,10-40-15,10-10 31,0-39-31,10 20 0,10 19 16,-11-10-16,11 50 31,-40-29-31,20 39 0,-20 0 16,20 20-16,-10-1 16,49 11-1,-29 40-15,10 19 16,-10-20-1,10-9 1,-21-50-16,-19 10 16,10 0-16,-10-20 15,20 0-15,0-20 16,0-30-16,30-39 31,-1 19-15,11 1-16,-10-1 15,-11 31-15,-9 9 16,-10 30 0,10 0-16,-10 10 15,20 10-15,-11 29 16,11 21 0,10 19-16,-10-19 15,-11-11-15,11-39 16,-40-20-1</inkml:trace>
  <inkml:trace contextRef="#ctx0" brushRef="#br0" timeOffset="39342.05">12253 14972 0,'0'0'0,"0"0"0,0 0 16,0-20-16,20 20 15,0-20-15,-10 20 16,-10-10 0,19-9-16,-19-1 15,0 20-15,0-20 31,0 20-31,0 0 0,0-10 16,0 10 0,0 0-16,-19-20 15,19 20-15,-10-20 16,-30 20-16,10 0 31,10 20-31,-20 0 0,11-10 16,9 10-1,20 19-15,0-9 16,0 20-16,0-10 31,20 9-31,-1 11 0,-19-31 16,10-9-16,10 0 31,-20 0-31,20-60 16,10 1-1,-10 29-15,-20 10 16</inkml:trace>
  <inkml:trace contextRef="#ctx0" brushRef="#br0" timeOffset="39660.86">12611 15111 0,'0'0'0,"0"0"0,9 20 15,-9 10 1,20-30-1,-20 19-15,0-19 0,0-19 16,0 9 0,20-30-1,20-49-15,10-70 0,69-20 32,40-49-32,69-89 0</inkml:trace>
  <inkml:trace contextRef="#ctx0" brushRef="#br0" timeOffset="40536.96">13565 14635 0,'0'0'0,"0"0"16,0 0-16,-20 0 15,20 0 1,-20 0-16,0 0 15,-10 0 1,10 0-16,-20 0 16,31 0-16,-11 0 15,20 0 1,0 0-16,0 0 16,0 0-16,0 0 15,0 0 1,29 0-16,41 20 15,19-1-15,70-9 16,0 10 0,40 0-16,-10-20 15,30 0-15,9-20 16,-19 20 0,39-20-16,1 20 15,9-10-15,40-9 16,20 19-1,-30 0-15,-29 19 16,-11-9 0,-49 10-16,-20-20 15,-20 0-15,-20-20 16,-89 20-16,-50 0 16</inkml:trace>
  <inkml:trace contextRef="#ctx0" brushRef="#br0" timeOffset="40888.35">19507 12640 0,'0'0'0,"0"0"0,0 0 16,-20 0-16,0 40 15,-9 30-15,-41 49 32,-79 109-17,-20 40-15,10 29 16,-20 41-16,20-50 15,30-50 1,49-40-16,1-59 16,29-30-16,30-39 15,10-31 1,10-39-16</inkml:trace>
  <inkml:trace contextRef="#ctx0" brushRef="#br0" timeOffset="41286.28">19348 12551 0,'0'0'0,"0"0"16,20 0-16,30 20 15,19 30-15,21 29 16,9 20 0,30 30-16,30-10 15,20 40-15,-10 0 16,10-30 0,0-10-16,0 40 15,-40-30-15,-20-50 16,20 30-1,-30 10-15,1-30 16,-61-29-16,1-10 16,-30-11-1,-20-39-15,0 0 16</inkml:trace>
  <inkml:trace contextRef="#ctx0" brushRef="#br0" timeOffset="41620.01">17867 14853 0,'0'0'0,"0"0"0,10 10 15,50 10-15,29 29 32,31 21-32,19 9 15,70 40-15,-11-10 16,1-9-16,30 9 16,-41 50-1,11-30 1,-40-30-16,10 40 15,-10-10 1,-10-40-16,-10-39 16,-69-31-16</inkml:trace>
  <inkml:trace contextRef="#ctx0" brushRef="#br0" timeOffset="41907.51">22111 14545 0,'0'0'0,"0"0"15,-10 0 1,-50 70-16,-29 79 15,-50 89-15,-50 99 16,-40 50 0,11 0-16,29-50 15,60-88-15,59-91 16,20-19 0,30-99-16</inkml:trace>
  <inkml:trace contextRef="#ctx0" brushRef="#br0" timeOffset="42433.52">21972 14774 0,'0'0'0,"0"0"0,0 0 0,0 0 15,0 0 1,0 0-16,39 20 15,-9-20 1,60 19-16,69-38 16,0-1-16,49 10 15,11-50 1,9 11 0,21 9-16,-1 30 0,-9 10 15,9-40-15,40 40 16,-29 0 15,39-20-31,-50 20 16,21-19-16,-41 9 15,21-10-15,-21 0 0,-39 20 16,-10 0 0,-40 0-16,-119 0 15</inkml:trace>
  <inkml:trace contextRef="#ctx0" brushRef="#br0" timeOffset="42928.74">27358 12293 0,'0'0'0,"0"0"0,0 0 16,0 0-1,10 30-15,9 10 16,1 9-16,-20 21 16,0 88-1,0 61-15,-20 19 16,1 69-16,9-29 15,10 79 1,10-19-16,-10-41 16,-10 21-1,10-20-15,0-30 16,0-20-16,0-60 16,0-49-16,0-119 15</inkml:trace>
  <inkml:trace contextRef="#ctx0" brushRef="#br0" timeOffset="43375.71">27457 16351 0,'0'0'0,"0"0"15,20 0-15,69 0 16,31 0-16,29-20 16,39 1-16,21-11 15,20-10-15,19 20 16,1-10-1,49 11-15,10-21 16,0 20-16,50-10 16,-40 30-1,-20 0 1,0 20-16,-30-10 16,10 30-16,-9-20 15,-21-1-15,10-19 31,-9-19-31,-40-21 16,-120 20 0,130-29-16</inkml:trace>
  <inkml:trace contextRef="#ctx0" brushRef="#br0" timeOffset="44074.71">27477 11827 0,'0'0'0,"0"0"0,0 0 16,69 0-1,61 0-15,78-10 16,41-30 0,29 20-16,40 20 15,-40 0-15,40 0 16,0 20 0,-10 20-16,20-40 15,-59 10-15,-1-10 16,-59 0-1,-21 20-15,-39 0 16,-29-1 0,-31 1-16,-19 10 15,-21 10-15,41-11 16,-21 31 0,21 9-16,-21 31 15,-9 29 1,-10-10-16,-1 59 15,-29 1-15,0 29 16,0 40 0,-10-19-16,-10 19 15,20 49-15,-20 41 16,20-41 0,-20 90-16,29 20 15,-9-70-15,0-158 16,0-149-1</inkml:trace>
  <inkml:trace contextRef="#ctx0" brushRef="#br0" timeOffset="45474.15">28043 13117 0,'0'0'0,"0"0"0,0 0 16,0 0-1,0 0-15,0 0 16,20 59-16,-20 21 15,10 49 1,-10 59-16,0 11 16,0-1-1,0-9-15,20-51 16,0 11-16,20-50 16,-30-9-1,29-21-15,-19-29 16,-20-20-16,0-20 15,0 0 1,-20-60-16,-19-29 16,9-80-1,-10-9-15,20 39 16,20-20-16,0 10 16,0 60-1,20 9-15,0 1 16,20 10-16,-11 19 15,21 0 1,10 11-16,-11 19 16,41 20-1,9 40-15,11 9 16,-41 21-16,1-1 16,-31 40-1,-9 20-15,-30-30 16,-30 30-16,-19 10 15,-11-20 1,-9-29-16,49-31 16,10-49-1,10 30-15,30-10 16,19-11-16,61 1 16,49 0-1,0-40-15,0 0 16,19-9-16,-88 9 15,-90 20 1</inkml:trace>
  <inkml:trace contextRef="#ctx0" brushRef="#br0" timeOffset="45874.33">29613 14377 0,'0'0'0,"20"0"16,-10 10-16,30 10 16,10-20-1,9 19-15,11-38 16,-1-1-16,1-10 16,-20-39-1,-30-11-15,-20 31 16,-20 19-16,-10-10 15,-30 20 1,11 20-16,9 0 16,-10 20-1,20 50-15,-9-1 16,39 20-16,0-19 16,39 19-1,11-20-15,59 21 16,-9-41-16,-11-49 15,20-10 1,-9-9-16,-60-1 16,-40 20-1</inkml:trace>
  <inkml:trace contextRef="#ctx0" brushRef="#br0" timeOffset="46246.02">30508 14178 0,'0'0'0,"0"0"15,0 20-15,0-10 16,20 30-16,0 9 16,9 11-1,-9-10-15,0-11 16,-20-29-16,20 10 16,0 0-1,-20 0-15,10-20 16,10-20-16,19 0 15,11-10 1,0-39-16,9 9 16,-9 31-1,-10 9-15,-30 0 16,30 0-16,-21 20 16,11 20-1,10 29-15,-10-9 16,10 10-16,9 9 15,21-29 1,-11 10-16,-49-30 16,-10-10-1</inkml:trace>
  <inkml:trace contextRef="#ctx0" brushRef="#br0" timeOffset="46525.18">31392 12998 0,'0'0'0,"0"0"0,20 20 16,0 9-1,10 21-15,20 99 16,-31-10-16,1 39 15,0 11 1,-20-11-16,30-19 16,-10 20-16,-20-70 15,20-79 1</inkml:trace>
  <inkml:trace contextRef="#ctx0" brushRef="#br0" timeOffset="46723.94">31114 13365 0,'0'0'0,"10"0"15,50 20-15,128 19 16,130-29-16,-20 10 15,-29-20 1,118 0-16</inkml:trace>
  <inkml:trace contextRef="#ctx0" brushRef="#br0" timeOffset="47598.09">19129 14069 0,'0'0'0,"0"0"0,0 0 16,0 0 0,20 0-16,20 70 15,-40 59-15,20 59 16,-40 40 0,20-29-16,0-21 15,20-39 1,-10-49-16,10-21 15,20-29-15,-31-40 16</inkml:trace>
  <inkml:trace contextRef="#ctx0" brushRef="#br0" timeOffset="47856.68">19825 14049 0,'0'0'0,"0"0"16,0 0 0,0 0-16,0 0 15,0 40-15,10 69 16,10 10 0,-20 80-16,0-11 15,20-39 1,0-10-16,-10 0 15,-10-30-15,19-40 16,1-39 0</inkml:trace>
  <inkml:trace contextRef="#ctx0" brushRef="#br0" timeOffset="48057.55">19378 14863 0,'0'0'0,"0"0"15,0 0-15,40-10 16,49 10 0,10-40-16,51-9 15,-81 29-15</inkml:trace>
  <inkml:trace contextRef="#ctx0" brushRef="#br0" timeOffset="48540.21">20700 14883 0,'0'0'0,"0"0"0,0-20 16,0 20-1,-10-10-15,10-10 16,-40-19 0,10 19-16,10 10 15,-39 10-15,9 10 16,20 49 0,-30-29-16,31 29 15,9-9-15,0 0 16,20 39-1,0-39-15,20-11 16,0 1 0,-10-30-16,29-10 15,1 0-15,-10-10 16,20-50 0,9 11-16,-29 9 15,-10 30 1,0-10-16,0 20 15,-20 0-15,10 0 16,9 20 0,21-10-16,-10 10 15,30 20-15,-11-30 16,-9 9 0,-40-19-16</inkml:trace>
  <inkml:trace contextRef="#ctx0" brushRef="#br0" timeOffset="48791.21">21405 14764 0,'0'0'0,"0"-20"16,-10 0-16,-10 20 16,-19-20-1,-31 20-15,0 20 16,21 0 0,9 10-16,40 9 15,0 1 1,40 10-16,59 39 15,80 10-15,0 10 16,-40-39 0,-30-1-16,-79-49 15,-30 30-15,-139 59 16,20-20 0,79-59-16</inkml:trace>
  <inkml:trace contextRef="#ctx0" brushRef="#br0" timeOffset="49404.57">13773 13613 0,'0'0'0,"0"0"0,0 0 16,0-20 0,0 0-16,20-29 15,-10-51-15,10-29 16,0 10-1,-20-39-15,0 9 16,0 49-16,0 31 16,0-20-1,20 29-15,-20 30 16,0-9 0,0 29-16,0 10 15,0 0-15,0 0 16,10 10-1,9 129-15,-19 109 16,0 89-16,-19 20 16,9-99-1,39-40-15,-9-98 16,0-81 0</inkml:trace>
  <inkml:trace contextRef="#ctx0" brushRef="#br0" timeOffset="49690.77">13733 14456 0,'0'0'0,"0"0"16,0 0-1,0 0-15,0 0 16,40 0-16,50 0 16,79-30-1,99-79-15,90-79 16</inkml:trace>
  <inkml:trace contextRef="#ctx0" brushRef="#br0" timeOffset="51010.24">26135 12660 0,'0'0'16,"0"0"-16,0 0 16,0 0-16,0 0 15,0 0-15,0 0 16,0 0 0,0 0-16,0 0 15,0 0 1,0 0-16,0 0 15,0 20-15,40 10 16,-30 59 0,10 1-16,0 39 15,0 29 1,0 1-16,-20-60 16,9 30-16,11-10 15,-20-29 1,20-21-16,0-9 15,-20-11-15,0-19 16,0-30 0,0 20-16,0-20 15,0 0 1</inkml:trace>
  <inkml:trace contextRef="#ctx0" brushRef="#br0" timeOffset="51528.73">25947 12541 0,'0'0'0,"0"0"15,0 0 1,0 0-16,0 0 15,0 0-15,9 0 16,11 10 0,0 10-16,10 30 15,10 9-15,29-9 16,1-1 0,-10-9-16,9-20 15,-19 0 1,-1-40-16,21-20 15,10 20-15,-51-9 16,11 9 0,-10 0-16,-30 10 15,20 10 1,-20 0-16,20 0 16,-20 0-16,20 0 15,-20 0 1,9 0-16,-9 10 15,20 30-15,20 49 16,-30-20 0,10 50-16,0 60 15,10 49 1,-11-89-16,1-99 16</inkml:trace>
  <inkml:trace contextRef="#ctx0" brushRef="#br0" timeOffset="54978.58">26722 15944 0,'0'0'0,"0"0"0,0 0 0,0 0 16,0 0-1,0 0-15,0 0 16,0 0-16,0 0 16,0-19-1,20 19-15,-20-20 16,9-10-1,11-30-15,-20-9 16,20 19-16,0 11 16,-20-11-1,10 30-15,-10 0 16,20 11-16,-20-31 16,20 40-1,-20 0-15,0 0 16,0 0-1,0 0-15,0 0 16,0 40-16,0 9 16,0 21-1,20 19-15,-10-20 16,-10 50-16,19-9 16,-19-1-1,20-40-15,-20-19 16,20 9-1,0-9-15,-20-30 16,0-20-16</inkml:trace>
  <inkml:trace contextRef="#ctx0" brushRef="#br0" timeOffset="55188.78">26334 16907 0,'0'0'0,"0"0"16,0 0-16,0 0 16,10 0-1,50 0-15,59 0 16,60 20 0,10-20-16,39-20 15,11-10-15,128-10 16</inkml:trace>
  <inkml:trace contextRef="#ctx0" brushRef="#br0" timeOffset="56202.61">14111 15885 0,'0'0'0,"0"0"0,0-10 15,-20 10 1,20-60-16,-20-9 15,0 19-15,20-9 16,-19 29 0,19-10-16,-10 11 15,10 9 1,0 0-16,-20 0 16,20 20-16,0-10 15,0 10 1,0 0-16,0 0 15,0 30-15,-20 39 16,20 41 0,0 28-16,0 21 15,-20 0 1,20-10-16,0 0 16,0-20-16,0-10 15,0-60 1,0-59-16</inkml:trace>
  <inkml:trace contextRef="#ctx0" brushRef="#br0" timeOffset="56425.51">13485 17145 0,'0'0'0,"0"0"0,0 0 16,40 0 0,49-20-16,70 20 15,30-20 1,79 0-16,11 20 16,9-19-16,99-11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5.66265" units="1/cm"/>
          <inkml:channelProperty channel="T" name="resolution" value="1" units="1/dev"/>
        </inkml:channelProperties>
      </inkml:inkSource>
      <inkml:timestamp xml:id="ts0" timeString="2025-02-27T01:34:27.6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3717 7382 0,'19'-10'16,"81"-79"-16,-100 89 0,318-248 0,-70 49 0,-248 199 0</inkml:trace>
  <inkml:trace contextRef="#ctx0" brushRef="#br0" timeOffset="1029.07">31780 5566 0,'0'0'0,"0"0"16,0 0-16,0 0 15,20-10 1,89-69-16,129-80 16,210-99-16,-31 30 15</inkml:trace>
  <inkml:trace contextRef="#ctx0" brushRef="#br0" timeOffset="5054.76">12839 4584 0,'0'0'0,"0"0"0,0 0 15,0 0-15,0 0 16,0 0-16,0 0 16,0 0-16,0-20 15,0 20 1,0-20 0,0 0-16,0-9 15,10-21-15,30-10 16,9-9-16,21 0 15,19-21-15,61-29 16,9-10 0,0 10-16,0 10 15,-10 40-15,29-41 16,31-9 0,10 10-16,-11 40 15,21-21 1,0 41-16,19-21 15,0 1-15,21 0 32,-11-11-32,10 31 15,-19-1-15,-1 30 0,-9 0 16,9-10 0,21 30-1,-1 0-15,10 10 0,-19 10 31,9 0-31,0 20 0,-10 9 16,-9 1 0,-1 39-1,-19-19-15,-1 19 16,1-20-16,0 1 16,19 59-16,-29-30 31,-31-10-31,41 40 15,-20-10-15,-11 10 16,1-39 0,-30-11-16,-30 30 15,10-19 1,10 19-16,-39-20 16,-1-10-16,40 50 15,-10-20-15,-60-29 16,-19-1-1,19-9-15,11 19 16,9-20 0,-20 1-16,-39-20 15,20-1-15,-21-9 16,-9-20 0,0 0-16,-30 9 15,10-29-15,19 20 16,-39 0-1,0-20-15</inkml:trace>
  <inkml:trace contextRef="#ctx0" brushRef="#br0" timeOffset="5804.11">23224 5318 0,'0'0'0,"0"0"0,39 20 16,11 0-16,0 0 31,9 0-15,-9 9-16,0-29 15,9 20-15,-9 0 16,40-10-1,-21 30-15,21-21 16,-21 11-16,21 30 16,-1-11-1,0-9-15,-19 10 16,-20-21 0,-1 11-16,-29-20 15,20-20-15,-10 20 16,-10-20-1,-20 0-15,20 0 16,-1 0-16,-9-20 16,10-50-1,0 1-15,0-10 16,-10-1-16,-10-49 16,0-29-1,0 38-15,0-38 16,0 29-1,0 99-15</inkml:trace>
  <inkml:trace contextRef="#ctx0" brushRef="#br0" timeOffset="37470.69">25629 10071 0,'0'0'0,"0"0"0,0 0 0,0 0 15,0 0 1,0 0-16,0 0 16,0 0-16,0 0 15,-20 0 1,0 0-16,0 10 15,-10 9 1,-30 1-16,-9 20 16,-30-10-1,-11 19 1,1 31-16,-50-1 16,0 30-16,0-39 15,0-1-15,0-9 16,10-11-16,-30 1 15,0-10-15,-10 9 32,-29 11-32,9-30 0,0 9 31,-9-39-31,-11 0 16,-19 0-16,19 0 0,-29 0 15,-11 0 1,1 0-1,30-39-15,-31 19 0,1-10 16,10-30 0,-31 31-16,31-11 15,-40 30-15,10-30 32,20 1-32,9-11 15,-9 0 1,9-19-16,-9-20 15,-10 19-15,29 11 16,1-11 0,-20 21-16,19-1 0,-9-39 15,9 19-15,21-19 16,19 29 0,-29-9-1,69 39 1,-30-39-16,20-11 15,60 11-15,-40-20 16,40 39-16,29 20 0,1-29 31,19 29-15,11 10-16,-11 0 0,20 0 16,11 11-1,9 9 1,-10 0-16,30 0 15,-10 0 1,0 9-16,20-9 16</inkml:trace>
  <inkml:trace contextRef="#ctx0" brushRef="#br0" timeOffset="37916.49">13932 10487 0,'0'0'0,"0"0"16,0 0-16,0 0 15,0 0-15,-40-29 16,-9-31-1,-1-9-15,-10-21 16,11-9-16,-21-30 16,30 10-1,11-10-15,-31-30 16,50 40-16,-10 10 16,20 20-1,0-10 1,0 9-16,0 21 15,20 9-15,-10 31 16,30-11-16,0 30 16,9-30-1,41 20-15,9 1 16,50 19-16,20 39 16,79 1-1,51-10-15,-81 9 16,-188-39-1</inkml:trace>
  <inkml:trace contextRef="#ctx0" brushRef="#br0" timeOffset="57302.29">4402 14228 0,'0'0'0,"0"0"0,0 0 15,0 0 1,0 0-16,0 0 15,-20 0-15,20 0 16,0 0 0,0 0-16,0 0 15,0-20-15,20 20 16,20-30 0,49-9-16,70-11 15,50 0 1,40-59-16,118-49 15</inkml:trace>
  <inkml:trace contextRef="#ctx0" brushRef="#br0" timeOffset="58777.83">29027 12164 0,'0'0'0,"0"0"15,0 0-15,0-20 16,20 20 0,30-10-16,-11-49 15,71-30 1,49-50-16,79-50 16,120-59-16,30-20 15</inkml:trace>
  <inkml:trace contextRef="#ctx0" brushRef="#br0" timeOffset="61294.66">14091 13424 0,'0'0'0,"0"0"15,0 0 1,0 0-16,0 0 15,0 0-15,0 0 16,0 0 0,0-20-16,0-19 15,0 9-15,20-10 16,-10 1 0,30-11-16,29-19 15,41-21-15,-11 1 16,40-30-1,20 10-15,0 0 16,60-30 0,-11 20-16,-9 10 15,10 19-15,0 1 16,19-10 0,1-10-16,-1 19 15,60 1 1,-29 20-16,29 19 15,-10-20-15,10 11 16,11-11 0,-21 41-16,40-31 15,40 50-15,-31-29 16,-9 19 0,0 0-16,-19 20 15,9 0 1,20 20-16,-30 19 15,10-19-15,10 10 16,-40 20 0,0 9-16,-9 11 15,-1-1 1,-20 1-16,-19-1 16,29 0-16,-29 60 15,-1-39 1,-29-1-16,10-10 15,-30 31-15,0 18 16,-60-28 0,10-11-16,-30 20 15,31 10 1,-51-49-16,1 9 16,-11-9-16,-19-1 15,-1-59 1,-49-10-16</inkml:trace>
  <inkml:trace contextRef="#ctx0" brushRef="#br0" timeOffset="62045.06">24903 12799 0,'0'0'0,"0"0"0,0 0 16,0 0 0,0 0-16,20 0 15,-10 0-15,10 20 16,39 0 0,-29 0-16,20-10 15,29 10-15,-9-1 16,0 1-1,-21 0-15,1-10 16,19 30-16,21-11 16,-1 31-1,-19-50-15,-10 30 16,-11-40 0,-19 19-16,-10 1 15,0-20-15,20 0 16,-40 0-1,9-20-15,11 1 16,-20-1 0,20-30-16,0-59 15,-10-10-15,-10-10 16,0-60 0,20-29-16,40-10 15,-51 69-15,11 149 16</inkml:trace>
  <inkml:trace contextRef="#ctx0" brushRef="#br0" timeOffset="68210.8">26384 17195 0,'0'0'0,"0"0"0,0 0 0,0 0 16,0 0 0,0 0-16,0 0 15,0 0 1,0 0-16,0 0 15,0 0-15,0 0 16,-20 0 0,20 0-16,-20 19 15,-30 1-15,21 10 16,-31 10 0,10-10-16,-19 39 15,-1-10 1,-19 21-16,-21-21 15,21 11-15,-1-21 16,11-9 0,-10 10-16,-41-1 15,31-9-15,10 0 16,-21 9 0,-9-19-16,-30 30 15,50-31 1,-31 11-16,-9 0 15,0-10-15,20-11 16,-30 11 0,-10-10-16,20-20 15,-20 20-15,-20 0 16,40-10 0,-40-10-16,10 19 15,10-19 1,-40 0-16,40 0 15,-30 0-15,-29 0 16,49 0 0,-50 20-16,50-20 15,-49 0-15,29 0 16,-10 0 0,10-20-16,-10 20 15,11-19-15,-11 19 16,10-30-1,-10 10-15,20 0 16,-29-10 0,19 11-16,10-11 15,-39-30-15,49 11 16,-50-11 0,50 11-16,10 19 15,-40-10 1,40 0-16,-20-9 15,20-1-15,0 10 16,20-29 0,-20-20-16,20 39 15,20 0-15,-40-9 16,20 29 0,29-9-16,-19-11 15,10 0 1,10-9-16,19 9 15,21 10-15,-1-9 16,40 29 0,-29-10-16,29 10 15,-20 1 1,10-1-16,1 20 16,29 0-16,-10 0 15,0 0 1,0 0-16,20 0 15,-10 20-15,10-20 16,0 0 0</inkml:trace>
  <inkml:trace contextRef="#ctx0" brushRef="#br0" timeOffset="69145.67">15393 17582 0,'0'0'0,"0"0"0,0 0 16,0 0-1,0 0-15,0 0 16,0 0 0,0 0-16,0 0 15,0 0-15,0 0 16,0 0 0,0 0-16,0 0 15,-20 0-15,20-20 16,-10 20-1,-10-20-15,-19-10 16,9 10 0,10-10-16,-20-9 15,10 19-15,-9-10 16,29-9 0,-30-11-16,0 0 15,30-9-15,-10 9 16,0 10-1,1 11-15,9-11 16,10 10 0,-20 10-16,20-19 15,0 19 1,0 10-16,0-10 16,0 0-16,0 0 15,0 20-15,0 0 16,0-9-1,20 9-15,9-20 16,21 0 0,30 0-16,-1 10 15,11-10-15,39 0 16,-10 1 0,20-1-16,-30-10 15,1 10-15,29 0 16,-40 0-1,-9 10-15,-31-9 16,-9 19 0,-10 0-16,-10 0 15,9 0-15,-29 0 16,30 0 0,-20 0-16,-20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5.66265" units="1/cm"/>
          <inkml:channelProperty channel="T" name="resolution" value="1" units="1/dev"/>
        </inkml:channelProperties>
      </inkml:inkSource>
      <inkml:timestamp xml:id="ts0" timeString="2025-02-26T09:54:16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1322 1141 0,'0'0'0,"0"0"0,-20-20 0,20 0 15,-20-9-15,0 9 16,-10-10 0,30-10-16,0-9 15,30 9-15,10-10 16,29 1-1,21-11-15,-21 30 16,1 11 0,-20 19-16,-11 19 15,-19 11-15,-20 60 16,-40 48 0,-9-9-1,-41-29-15,41-11 0,9-30 16,20-29-1,20-10-15,0-20 16,0 20-16,20-20 16,20 20-1,29-10-15,31-10 16,9 20 0,0-1-16,-39 1 15,-1 10-15,-49 10 16,10 49-16,-80 50 15,-39 39 1,-50 31-16,0-31 31,-10-39-31,79-89 0,70-50 16</inkml:trace>
  <inkml:trace contextRef="#ctx0" brushRef="#br0" timeOffset="720.15">2802 7471 0,'0'0'0,"-20"-10"0,20-10 15,-19-19-15,-11 9 0,30 10 16</inkml:trace>
  <inkml:trace contextRef="#ctx0" brushRef="#br0" timeOffset="1854.23">2325 5953 0,'0'0'0,"0"0"16,0 0-16,0 0 16,0 0-16,0 0 15,0 0 1,0 0-16,0 0 15,0 0 1,0 0-16,0 20 16,-20 49-16,20 60 15,0 80 1,0 39-16,0 49 16,0 41-16,0-21 15,0 41-15,0-11 16,0-50-1,-19-9-15,-1-40 32,10-20-32,10-49 0,-20-80 15,20-9-15,-20-21 16,20 0 0,-20-9-1,20-10 1,0-11-16,0-29 0,0-10 15,0 20 1,0-20 0,40-20-16,10 10 0,39-29 15,0-1-15,1 10 16,69-20 0,0 31-16,20-1 31,29 20-31,21 20 15,19-20-15,31 19 16,9 11 0,10 10-16,70-10 15,-1 9-15,11-9 16,10 30 0,49-31-16,20-9 15,0 0 1,20-20-16,0 20 15,0-20 1,20 0-16,-20 0 0,0 0 16,0-20-1,0 20-15,-20-20 16,-40 0 0,11 20-16,-90 0 15,-40 20 1,20 0-16,-70-20 15,-59-20-15,-10 0 16,-60-9-16,-49-11 16,-31 20-1,-39 20-15</inkml:trace>
  <inkml:trace contextRef="#ctx0" brushRef="#br0" timeOffset="2585.51">2743 5318 0,'39'0'0,"71"0"0,188-10 15,89-29 1,-19-11-16,59 30 16,31 0-16,48-10 15,41 11 1,19-1-16,1 0 15,49 20-15,20-10 16,-50 10-16,-29-20 16,-11 0-1,1 20-15,-30 0 16,-110 0 0,-19 20-16,-1 0 15,-89 10 1,-29 9-16,-41 11 15,-39 20-15,-10-1 16,-40 20 0,0 1-16,10 29 15,-69 10-15,9 59 16,-19 60-16,-11 60 16,-29 128-1,-40 60-15,-50 10 16,-29 40-1,-30-10-15,-20-100 16,69-187-16,70-230 16</inkml:trace>
  <inkml:trace contextRef="#ctx0" brushRef="#br0" timeOffset="3160.13">4174 6985 0,'0'0'0,"0"0"0,0 0 0,0 0 16,-20 0-1,-10 0-15,10 10 16,-30 49 0,31-9-16,-1 0 15,40 9 1,29 11-16,61-21 0,49 1 16,49 9-16,-9-29 15,-80 40 1,10-11-16,-29 11 15,-41-1 17,-59 40-32,-39 80 15,-51 39-15,-49 0 16,20-69 0,59-80-16,40-69 15,20-10-15</inkml:trace>
  <inkml:trace contextRef="#ctx0" brushRef="#br0" timeOffset="3430.75">5813 5874 0,'0'0'0,"0"0"0,20 49 16,0 110-16,0 109 16,-20 10-16,10 59 15,-10 0 1,20-79-16,0 10 16,0-59-16,9-70 15,11 9 1,-20-78-16</inkml:trace>
  <inkml:trace contextRef="#ctx0" brushRef="#br0" timeOffset="4004.14">5446 7531 0,'0'0'0,"39"-20"0,81-20 15,19 30-15,60-29 16,-30 19 0,-20 0-1,-30 10-15,-10 10 0,-39 0 16,-21 0-1,-29 10-15,-20 30 16,-20 69-16,-29 30 16,9 19-1,30 1-15,10-50 16,10-39-16,50-21 16,9-9-1,1-30 1,19-10-16,1-50 0,9-59 15,-30 10 1,-29-10-16,-20 0 16,-10 19-1,-10 41-15,0 19 16,0 10 0,0 0-1,0 20-15,0 0 0,20 40 31,20 29-31,9 31 16,1 49-16,10-30 16,-11-30-1,1-20-15,20-19 16,-31-30 0,-39-20-16</inkml:trace>
  <inkml:trace contextRef="#ctx0" brushRef="#br0" timeOffset="4504.79">8536 5784 0,'0'0'0,"-20"0"0,0 0 16,-9 0-1,-11 10-15,-10 50 16,-19 79 0,-11 69-16,30 100 15,21 59 1,29-69-16,29-1 15,21 21 1,-10-50-16,10-1 16,9-38-16,-9-51 15,19-19 1,-29-80-16</inkml:trace>
  <inkml:trace contextRef="#ctx0" brushRef="#br0" timeOffset="4758.85">7920 8374 0,'0'0'0,"0"0"0,0 0 16,30 0-16,59-50 15,50-19 1,60-80-16,30-19 16,-1-31-1,-19-29-15,-10 0 16,39-70-16</inkml:trace>
  <inkml:trace contextRef="#ctx0" brushRef="#br0" timeOffset="4992.41">10156 5715 0,'0'0'0,"-20"0"16,-10 0-1,-29 30-15,9 9 16,0 11-16,-9 109 16,29 39-1,30 100-15,20 69 16,49-69-16,11 19 15,29-29 1,-19-60-16,19-20 16,-10-29-1,80 139-15</inkml:trace>
  <inkml:trace contextRef="#ctx0" brushRef="#br0" timeOffset="5180.66">9639 8166 0,'20'0'0,"139"-20"15,179-69-15,-20-21 16,0-9-16,70-39 15</inkml:trace>
  <inkml:trace contextRef="#ctx0" brushRef="#br0" timeOffset="5783.49">14191 7422 0,'0'0'0,"39"0"16,11 19-16,20-19 16,19 0-16,70 0 15,20 20 1,30-20-16,19 0 15,40 0 1,11 0-16,9 0 16,30 10-16,-40-10 15,40 20 1,0 0-16,-50-20 16,-19 0-1,138 20-15</inkml:trace>
  <inkml:trace contextRef="#ctx0" brushRef="#br0" timeOffset="6100.26">19696 5467 0,'0'0'0,"0"0"15,0 0 1,-20 10-16,-59 49 16,-51 80-16,-49 90 15,-29 58 1,19 11-16,-30 19 15,60-69-15,40-79 16,30-10 0,19-30-16,30-60 15</inkml:trace>
  <inkml:trace contextRef="#ctx0" brushRef="#br0" timeOffset="6425.75">19716 5477 0,'0'0'0,"40"59"16,29 31-16,11 29 15,29 10-15,0 59 16,-9 11 0,49 9-16,-30 20 15,-10-19 1,-9 9-16,-11-40 16,0 11-16,-19-30 15,-10-30 1,-50-80-16</inkml:trace>
  <inkml:trace contextRef="#ctx0" brushRef="#br0" timeOffset="6666.77">17559 8195 0,'20'0'0,"90"60"16,138 9-16,10 21 16,-29-41-16,0-19 15,9-30 1,110-69-16</inkml:trace>
  <inkml:trace contextRef="#ctx0" brushRef="#br0" timeOffset="6867.65">20382 7382 0,'0'0'0,"0"20"15,-10 69-15,-30 70 16,-50 129 0,-69 128-16,-19 41 15,9-11 1</inkml:trace>
  <inkml:trace contextRef="#ctx0" brushRef="#br0" timeOffset="7648.46">21147 7699 0,'0'0'0,"0"0"16,0 0-16,20 0 16,29 20-1,51-20-15,49-20 16,10 20-16,30-10 16,39-9-1,60 19-15,30 19 16,30-19-1,10 10-15,10 30 16,19-20-16,-19 0 16,-70-10-1,20-10-15,0 20 16,-70-40 0,-109 20-16,-119 0 15</inkml:trace>
  <inkml:trace contextRef="#ctx0" brushRef="#br0" timeOffset="8326.12">25788 5398 0,'0'0'0,"0"0"15,0 9-15,0 31 16,-20 30-16,0 49 16,20 99-1,-20 40-15,0 49 16,20 11-1,20-40-15,0 79 16,20-40-16,-31-39 16,31 10-1,-20-60-15,-10-39 16,-10 9-16,20-39 16,-20-60-1,20-19-15,-20-31 16,0 1-1,20-11-15,0-9 16,-11 10-16,61-20 16,19-10-1,41-20-15,49 10 16,9 0 0,41-20-16,-1 0 15,61 0-15,-31 10 16,40 10-1,60 0-15,-40 0 16,30 0-16,39 0 16,-9 0-1,-50 0-15,-10-20 16,0 20 0,-50 0-16,-39 0 15,-1 0-15,-29-19 16,-30-1-1,-80 20-15,-89 0 16</inkml:trace>
  <inkml:trace contextRef="#ctx0" brushRef="#br0" timeOffset="8975.35">25609 4812 0,'0'0'0,"0"0"0,29-20 16,41 20-16,59-30 16,80 11-1,89-21-15,10 20 16,10 20-1,50 0-15,-20 0 16,29 0-16,11 0 16,9 0-1,11 40-15,-51-20 16,-19-1-16,-30 11 16,-19 10-1,-21 10-15,-59-11 16,-1 11-16,1-1 15,-80 21 1,10 39-16,20 0 16,-49-10-1,-11 50-15,-30 20 16,11 49-16,-30 10 16,-21 30-1,-9 60-15,-40-1 16,-9 90-1,-11 60-15,-30-31 16,1-9-16,-1-199 16,70-198-1</inkml:trace>
  <inkml:trace contextRef="#ctx0" brushRef="#br0" timeOffset="9841.59">27517 6519 0,'0'0'0,"0"0"15,0 0-15,0-10 16,-20 10 0,0-20-16,0 0 15,-50 20 1,-39 20-16,-30 30 16,20 39-16,49 0 15,30 0 1,21-39-16,19 0 15,39 39 1,11 20-16,39-20 16,21-19-16,29-1 15,-20-19 1,-29 9-16,-21-9 16,-29 0-16,0 9 15,-80 30 1,-10-19-16,-59 29 15,39-19 1,31-31-16,29-29 16,10-20-16</inkml:trace>
  <inkml:trace contextRef="#ctx0" brushRef="#br0" timeOffset="10725.74">27119 6578 0,'0'0'0,"0"0"0,0 0 16</inkml:trace>
  <inkml:trace contextRef="#ctx0" brushRef="#br0" timeOffset="11491.7">26980 6380 0,'0'0'0,"0"0"15,0 0-15,0 0 16,0 0-16,0 0 16,0 0-1,0 0-15,0 0 16,0 20-1,0 9-15,0 100 16,0 50-16,0 29 16,20 21-1,-20-1-15,0 0 16,20-49-16,0 19 16,-10-59-1,9-30-15,1-30 16,0 1-1,-10-31-15,-10-19 16,0-30-16,-10 0 16,-30-10-1,-9-49-15,-1-60 16,-29-80 0,29 11-16,20-41 15,-10 1-15,40 30 16,20 19-1,0 20-15,10 1 16,39 59-16,1-11 16,39 41-1,1 9-15,-11 31 16,10 29 0,1 19-16,-31 31 15,1 59-15,-51 10 16,-9 60-1,-59-1-15,-31-9 16,-19-10-16,19-10 16,20-60-1,30-20-15,20-39 16,20 10 0,30-20-16,89 10 15,40-11-15,69-19 16,-19-19-1,0-1-15,-51 20 16,-19-10-16,0-10 16,-109 20-1,-50 0-15</inkml:trace>
  <inkml:trace contextRef="#ctx0" brushRef="#br0" timeOffset="11874.95">29166 7789 0,'0'0'0,"20"0"16,40-10-16,19-70 15,11 1-15,-1-10 16,-29-20-1,-50-30-15,-10 49 16,-10 21 0,-50 9-16,10 31 15,-19 29-15,-1 19 16,1 31 0,-11 39-16,31 1 15,49 9-15,39 50 16,11-30-1,20-10-15,59-20 16,-30-19-16,-9-41 16,-21-9-1,1-40-15,-50 20 16,-20 0-16</inkml:trace>
  <inkml:trace contextRef="#ctx0" brushRef="#br0" timeOffset="12257.55">30001 7174 0,'0'0'0,"0"0"0,0 19 16,20 11-1,-10 49-15,30-9 16,-11 19 0,31 10-16,-30-39 15,-10-10-15,19-31 16,-29-9-1,10-10-15,0-29 16,50-41-16,-21-59 16,11 10-1,-10-10-15,-30 50 16,9 39 0,11-10-16,0 31 15,-10-1-15,19 20 16,31 20-1,-1 49-15,11 20 16,-21 1-16,1-1 16,-10 0-1,-11-9-15,-9-41 16,-30-39-16,-10 0 16</inkml:trace>
  <inkml:trace contextRef="#ctx0" brushRef="#br0" timeOffset="12523.9">31392 5715 0,'0'0'0,"0"0"0,0 50 16,0 19-1,0 50-15,0 60 16,0 19-16,0 11 16,0-1-1,0 10-15,20-39 16,10-60 0,-10 0-16,0-60 15</inkml:trace>
  <inkml:trace contextRef="#ctx0" brushRef="#br0" timeOffset="12757.28">30816 6856 0,'0'0'0,"0"0"0,30 0 15,79 20 1,30 0-16,70-40 16,59 0-1,10-10-15,20-49 16,100-20-16</inkml:trace>
  <inkml:trace contextRef="#ctx0" brushRef="#br0" timeOffset="13736.38">18166 7213 0,'0'0'0,"0"0"0,0 0 15,0 0 1,0 0-16,0 0 15,0 0 1,0 0-16,0 0 16,19 10-16,11 10 15,20 20 1,29 9-16,21 41 16,9 19-1,-9 10-15,9 20 16,30 19-16,20 41 15,-30-21 1,30-9-16,-20-10 16,-20 0-1,11-1-15,-31-29 16,10-39-16,-39-21 16,-20-39-1,9 29-15,-39-29 16,10 10-16,-10-20 15,0-10 1,-20-10-16,0 0 16,0 0-16,10-30 15,-10-20 1,19-59-16,21-30 16,-20-10-1,-10-39-15,50-11 16,9 41-16,21-11 15,-1 10 1,-9-19-16,29-51 16,30-38-1,-50 88-15,-89 159 16</inkml:trace>
  <inkml:trace contextRef="#ctx0" brushRef="#br0" timeOffset="14352.37">19080 6836 0,'0'0'0,"0"0"16,0 0-16,0 0 15,0 0 1,0 0-16,0 20 16,40 0-16,-31 29 15,11 61 1,20 9-16,-20 10 16,-10 29-16,10 1 15,0-40 1,0 10-16,-11-30 15,-9-9 1,20-31-16,0-49 16,0 10-16,-20-20 15</inkml:trace>
  <inkml:trace contextRef="#ctx0" brushRef="#br0" timeOffset="14666.79">19577 6697 0,'0'0'0,"0"0"0,0 0 16,0 0-16,0 0 15,0 0 1,0 20-16,20 0 15,-11 30-15,-9 19 16,20 40 0,-20 30-16,20-20 15,-40 40 1,20 0-16,0-30 16,0-40-16,20-20 15,0-39 1,-20 10-16</inkml:trace>
  <inkml:trace contextRef="#ctx0" brushRef="#br0" timeOffset="14888.97">19288 7283 0,'0'0'0,"0"0"16,0 0 0,0 0-16,40 0 15,70-40-15,49-10 16,9-39 0,190-30-16</inkml:trace>
  <inkml:trace contextRef="#ctx0" brushRef="#br0" timeOffset="15487.18">20262 7104 0,'0'0'0,"0"0"0,0 0 16,0 0-1,-20-20-15,20 0 16,-19 20 0,9 20-16,-50 40 15,-29 9-15,39 20 16,20-19 0,30 19-16,0-19 15,10-21 1,10-9-16,20-10 15,-30-10-15,29-20 16,1-20 0,-10-30-16,20-9 15,9 29-15,-39-20 16,10 30 0,-10 1-16,0 19 15,-10 0 1,29 19-16,1 1 15,-30 30-15,30-1 16,-10 11 0,-30-50-16,19 10 15,-19-20-15</inkml:trace>
  <inkml:trace contextRef="#ctx0" brushRef="#br0" timeOffset="15752.95">20600 7144 0,'0'0'0,"-40"10"15,21 29-15,-31-9 16,30 10 0,10-20-16,20-1 15,10-9-15,49 30 16,61-10-1,-11 10-15,-30-1 16,-19 11 0,-30 39-16,-100 100 15,-169 148 1,-108 90-16,38-60 16</inkml:trace>
  <inkml:trace contextRef="#ctx0" brushRef="#br0" timeOffset="36606.33">14419 5695 0,'0'0'0,"0"0"0,0 0 0,0 0 16,0 0-16,0 0 15,20-40 1,-20 11-16,40-31 16,-40-9-16,20-30 15,-20 9 1,0 21-16,0 9 16,0 30-1,0-9-15,0 9 16,0 10-16,0 0 15,0 20 1,0 0-16,0 0 16,0 0-1,0 0-15,0 40 16,0 39-16,-20 50 16,0 10-1,0 40-15,-10-20 16,10-20-16,0-11 15,20-8 1,0-71-16,0-9 16,0-40-16</inkml:trace>
  <inkml:trace contextRef="#ctx0" brushRef="#br0" timeOffset="36822.92">14230 6588 0,'0'0'15,"0"0"-15,20 0 16,10 20-16,30 0 16,9-60-1,70 10-15,50-39 16,60-40-16,39-30 15,60-20 1</inkml:trace>
  <inkml:trace contextRef="#ctx0" brushRef="#br0" timeOffset="38938.44">24545 5536 0,'0'0'0,"0"0"0,0 0 16,0 0-16,0 0 15,0 0 1,0 30-16,20 10 16,-20 29-1,0-19-15,0 9 16,0 31-16,0 49 15,0 0 1,0-20-16,0 39 16,0 1-16,0-30 15,20-40 1,-20-19-16,0 19 16,-20-19-16,20-41 15,-20-9 1,20 0-16,0-20 15,0 0 1</inkml:trace>
  <inkml:trace contextRef="#ctx0" brushRef="#br0" timeOffset="39539.51">24545 5398 0,'0'0'0,"0"0"15,0 0 1,20 0-16,0 29 16,10-9-16,10 10 15,9 49 1,11-9-16,-30-21 15,10 1 1,-11-10-16,-9-11 16,20-29-16,-30 20 15,10 0 1,39-60-16,-29 11 16,20-41-16,-10 11 15,-1 29 1,-39-20-16,10 30 15,-10 1 1,0 19-16,0 0 16,0 0-16,0 0 15,-10 0 1,10 39-16,-19 31 16,-1 29-1,20 30-15,0 30 16,0-20-16,0-20 15,20 29 1,-20-9-16,0-20 16,19-49-16,-19 9 15,0-9 1,0-41-16,0-9 16,0 0-1,0-20-15,0 0 16</inkml:trace>
  <inkml:trace contextRef="#ctx0" brushRef="#br0" timeOffset="40477.89">26066 7372 0,'0'0'0,"0"0"16,0 0-16,0 0 15,0 0 1,0 0-16,-20 0 15,20-20-15,-30 20 16,-10 0 0,11 0-16,-31 0 15,-30 0-15,21 20 16,-1-10 0,21 30-16,-1-1 15,-30 11 1,31-1-16,19 11 15,10-10 1,0-21-16,0 11 16,20 10-16,20 9 15,0 31 1,10-21-16,10 20 16,-11-19-16,11-21 15,10 1 1,19 9-16,21-29 15,-21-10-15,1 0 16,19-20 0,21-20-16,-21-20 15,-19 30 1,-1-49-16,1-11 16,-10-29-16,-31 10 15,11 0 1,-40-40-16,0-10 15,-40 0 1,-69-40-16,-100 1 16,50 88-16,139 90 15</inkml:trace>
  <inkml:trace contextRef="#ctx0" brushRef="#br0" timeOffset="43938.39">25082 9763 0,'0'0'0,"0"0"0,0 0 0,0 0 16,0 0-16,0 0 16,0 0-1,10-10-15,10-10 16,0-29-16,19-31 16,-29 11-1,10 19-15,-20-19 16,20 19-16,0-29 15,-10 9 1,-10 21-16,20-1 16,-20-9-1,20 29-15,0-10 16,-20 20-16,9 10 16,-9-9-1,20 19-15,-20 0 16,0 0-16,0 0 15,0 29 1,20 31-16,-20 9 16,20 41-1,-40-11-15,20 40 16,0-30-16,0-20 16,0 0-1,0 1-15,-20-21 16,20-39-1,0-30-15</inkml:trace>
  <inkml:trace contextRef="#ctx0" brushRef="#br0" timeOffset="44124.28">25112 10368 0,'0'0'0,"0"0"0,0 0 16,0 20-1,0-20-15,0 10 16,40-10-16,-21 20 16,31-20-1,40-20-15,9 10 16,-30-10 0</inkml:trace>
  <inkml:trace contextRef="#ctx0" brushRef="#br0" timeOffset="45569.31">14568 9733 0,'0'0'0,"0"0"16,0 0 0,0 0-16,0 0 15,0 0 1,0 0-16,0-19 15,0-1-15,-20-10 16,20-40-16,-20 1 16,20 9-1,0 11-15,0-21 16,0-39 0,0 0-16,0 30 31,0-1-31,0 31 0,0 19 0,0-10 15,0 1 17,0 29-32,0-10 15,0 20-15,0 0 16,0 0 0,0 0-16,0 0 15,0 0-15,20 20 16,-20 9-1,20 81-15,-20-1 16,0 10 0,0 20-16,0 19 15,0-29-15,0 10 16,-20 0 0,20 0-16,0-50 15,0 21-15,0-1 16,20-40-1,-20-69-15</inkml:trace>
  <inkml:trace contextRef="#ctx0" brushRef="#br0" timeOffset="45778.13">14161 10735 0,'0'0'0,"20"0"16,79-19-16,120 9 16,79-50-16,40-9 15,79-50-15</inkml:trace>
  <inkml:trace contextRef="#ctx0" brushRef="#br0" timeOffset="48895.81">1192 13365 0,'0'0'0,"0"0"0</inkml:trace>
  <inkml:trace contextRef="#ctx0" brushRef="#br0" timeOffset="49675.27">755 13365 0,'0'0'0,"0"0"0,0 0 0,0 0 16,-20-20 0,20 20-1,-20-10 1,20 10-16,-9-20 15,9 20-15,0 0 16,0 0 0,0 0-16,-20 0 15,20 20 1,-20-10-16,0 49 16,20 11-16,-30 69 15,10 59 1,0-39-16,20-20 15,0 0-15,20-30 16,0-20-16,10-59 16,-10 20-1,0-31-15,29 1 16,61 20 0,-11-60-16,30-39 15,60-60-15,-60 29 16,-99 70-1</inkml:trace>
  <inkml:trace contextRef="#ctx0" brushRef="#br0" timeOffset="49854.9">1093 14020 0,'0'0'0,"0"0"15,0 19 1,0 31-16,30 149 16,-30 168-16,-20 109 15</inkml:trace>
  <inkml:trace contextRef="#ctx0" brushRef="#br0" timeOffset="50728.95">2166 14456 0,'0'0'0,"0"0"16,0 0-16,0 0 15</inkml:trace>
  <inkml:trace contextRef="#ctx0" brushRef="#br0" timeOffset="52188.31">3756 13404 0,'0'0'0,"0"0"16,0 0-16,0 0 16,0 0-16,0 0 31,0 0-31,0 0 0,-20 0 31,20 0-31,-19 0 16,19 20-1,-20 30-15,20 39 16,0 70-16,20 49 16,-20 60-1,19 60-15,1 49 16,-20-40-16,0 10 16,0 20-1,0-39-15,10-90 16,10-109-1,-20-99-15</inkml:trace>
  <inkml:trace contextRef="#ctx0" brushRef="#br0" timeOffset="52875.44">3667 16450 0,'0'0'0,"0"0"0,0 0 16,0 0-1,0 0-15,0 0 16,0 0 0,50 0-1,-1 0-15,41-19 16,-21 19 0,80 0-16,10 0 0,-20-10 15,50-10-15,30 20 16,9 0-16,11 0 15,49 0 1,10 0-16,-29 0 16,58 0-1,11 0-15,-20 20 16,40-10-16,10-10 16,-1 0-1,1 0-15,20-10 16,39-10-16,-20-20 15,11 30 1,-21-10-16,-29 1 16,0 19-16,39-20 31,-39 10-15,-10-30-16,-40 20 15,0 0-15,-20 10 16,-40 10-1,-29 0-15,9 0 16,-69 10-16,-30-10 16,-10 0-16,-19-10 15,-61-9 1,-49 19 0</inkml:trace>
  <inkml:trace contextRef="#ctx0" brushRef="#br0" timeOffset="53674.05">3965 13097 0,'0'0'0,"0"0"16,89 0-16,70-10 0,30-10 16,40 0-16,59 0 15,-10 20 16,60 0-31,70 0 16,-21 20-16,50-20 16,-9 0-16,9 0 15,0-20 1,30 20-16,-10 20 0,0-20 16,1-20-1,-21 20-15,10 0 31,-40-9-31,-39 9 16,-50-20-16,20 20 16,-40-20-1,-49 20-15,-21 0 16,-59 0-16,-10 20 16,-30-20-1,-39 20-15,-21-11 16,1 11-16,-1 20 15,-19 10 1,10 19-16,-31 60 16,11-10-1,-20 79-15,-10 100 16,-10 69-16,-10 90 16,-30 19-1,-9-10-15,-11-257 16,60-180-1</inkml:trace>
  <inkml:trace contextRef="#ctx0" brushRef="#br0" timeOffset="54423.08">5565 14000 0,'0'0'0,"0"0"15,0 0 1,0 0-16,0 0 16,0 0-1,0 0-15,-10 0 16,10-20-16,-20 10 16,-20-30-1,-49 80-15,-30 10 16,-1 69-16,31 30 15,49-50 1,40-30-16,40 20 16,30 1-1,29-1-15,10-39 16,50 9-16,-20-9 16,-9-11-1,-41-29-15,10 50 16,11-30-16,-41 39 15,-19 1 1,-10 9-16,-20 10 16,-20 11-16,-40 38 15,-30-9 1,21-19-16,-21-41 16,10-39-1,31-10-15,29-20 16</inkml:trace>
  <inkml:trace contextRef="#ctx0" brushRef="#br0" timeOffset="54739.24">6261 13662 0,'0'0'0,"0"0"0,0 0 15,0 20 1,10 20-16,29 10 16,1 59-1,-10 49-15,-10 51 16,9 69-16,11-10 15,-20-40 1,0 20-16,30-20 16,-1-10-16,-9-59 15,50 168 1</inkml:trace>
  <inkml:trace contextRef="#ctx0" brushRef="#br0" timeOffset="55045.18">6062 14932 0,'0'0'15,"0"0"-15,40-10 16,49 10-16,50-39 16,40-11-1,10-9-15,-10 9 16,149-39-16</inkml:trace>
  <inkml:trace contextRef="#ctx0" brushRef="#br0" timeOffset="55548.43">7771 14883 0,'0'0'0,"0"0"0,0 0 16,-10-20 0,10-10-16,-40-29 15,-9 9 1,-21 10-16,-19 60 16,-1 50-1,-19 39-15,19 30 16,61-10-16,9-30 15,40-20-15,-10-9 16,49-40 0,-29 9-16,10-29 15,9-10 1,11 0-16,10-30 16,-1-9-16,1-31 15,-40 1 1,29 19-16,-29 10 15,10-9-15,-20 29 16,-10 0 0,49 20-16,11 20 15,19 30 1,11 29-16,-11-10 16,0-19-16,21-10 15,-61-30 1,-49-10-16</inkml:trace>
  <inkml:trace contextRef="#ctx0" brushRef="#br0" timeOffset="55855.86">9093 13097 0,'-10'0'0,"10"0"16,-20 0-16,-20 20 15,-10 49 1,1 80-16,-11 89 16,30 30-1,30 30-15,20 59 16,10-79-16,59-30 15,1 20-15,-21-40 16,1-20 0,0-79-16,-51-59 15</inkml:trace>
  <inkml:trace contextRef="#ctx0" brushRef="#br0" timeOffset="56072.43">8934 15081 0,'0'0'0,"39"0"0,11 0 15,40 0 1,39-39-16,30-11 15,10-79-15,119-99 16</inkml:trace>
  <inkml:trace contextRef="#ctx0" brushRef="#br0" timeOffset="56354.96">10404 13097 0,'0'0'0,"-19"0"0,19 0 15,-50 79 1,-10 20-16,30 80 16,-9 49-16,39 20 15,20 20 1,29 10-16,11-30 15,29 20-15,-9-20 16,-1-40 0,-9-19-16,-60-110 15</inkml:trace>
  <inkml:trace contextRef="#ctx0" brushRef="#br0" timeOffset="56556.12">10047 15290 0,'0'0'0,"0"0"16,20-20-16,89-50 15,119-69 1,90-69-16,30-40 15</inkml:trace>
  <inkml:trace contextRef="#ctx0" brushRef="#br0" timeOffset="57805.87">14022 14605 0,'0'0'0,"0"0"0,0 0 15,0 0 1,0 0-16,0 0 16,0 0-1,0 0-15,0 0 16,10 0-16,69 0 16,1 0-1,49 10-15,10-10 16,60 0-16,-30 0 15,59 0 1,60 20-16,-29-40 16,49 20-1,-50 20-15,30-20 16,-29 0-16,9 0 16,-20 0-1,1 0-15,-21 0 16,-128 0-16,-60 0 15</inkml:trace>
  <inkml:trace contextRef="#ctx0" brushRef="#br0" timeOffset="58122.4">19835 12889 0,'0'0'0,"0"0"0,-10 0 16,10 39-1,-40-19-15,-49 59 16,-70 120-16,-10 79 15,-50 29 1,31 11-16,58-60 16,41-80-1,59-59-15,10-79 16</inkml:trace>
  <inkml:trace contextRef="#ctx0" brushRef="#br0" timeOffset="58489.35">19696 12660 0,'0'0'0,"0"0"0,0 0 16,20 0-16,0 20 15,29 10 1,21 39-16,19 21 16,1 19-16,19 30 15,-29 19 1,29 1-16,20 59 16,-30-49-1,-9-40-15,39 10 16,10 20-16,-49-50 15,-21-40 1,-19-19-16,0-10 16,-31-30-16,1 9 15,-20-19 1</inkml:trace>
  <inkml:trace contextRef="#ctx0" brushRef="#br0" timeOffset="58840.59">17957 14833 0,'0'0'0,"0"0"16,50 20-16,39-10 16,10 30-16,80 9 15,20 1 1,-30-10-16,50 29 16,-31 20-1,31-19-15,-10 19 16,-21-19-16,41-1 15,-10 0 1,-11 41-16,-49-41 16,-109-49-16</inkml:trace>
  <inkml:trace contextRef="#ctx0" brushRef="#br0" timeOffset="59138.92">21564 14724 0,'0'0'0,"0"0"15,-10 0-15,-10 40 16,-39 29 0,-11 50-16,-49 109 15,-40 110 1,0-21-16,-20 40 16</inkml:trace>
  <inkml:trace contextRef="#ctx0" brushRef="#br0" timeOffset="59726.6">21584 14774 0,'0'0'0,"0"0"0,0 0 15,0 0 1,0 0-16,0 0 16,0 0-16,0 0 15,0 0 1,20 0-16,10 0 15,79 0-15,30-10 16,-10 10 0,50-40-16,-10 40 15,30 0-15,10 0 16,59 0 0,-10-20-16,50 0 15,0-29 1,-39 29-16,-41 10 15,-49-30-15,0 40 16,-90 0 0,-59 0-16,-30 0 15</inkml:trace>
  <inkml:trace contextRef="#ctx0" brushRef="#br0" timeOffset="60671.63">25470 12869 0,'0'0'0,"0"0"15,-20 59 1,0 11-16,20 69 15,-20 39-15,20 31 16,0-1 0,20 30-16,0 0 15,0 30-15,-11 20 16,11-50 0,0 10-16,0-20 15,0-29-15,-10-41 16,10 1-1,-20-20-15,20-70 16,0 11 0,-20-50-16,9 9 15,11-9-15,0-10 16,10 0 0,-10-10-16,40-10 15,-31 0 1,21 0-16,39-10 15,61-10-15,-31 0 16,20 0 0,40 10-16,-20-29 15,49 39-15,1 0 16,30-20 0,-1 20-16,11 0 15,19 20 1,10-20-16,-10 19 15,1 1-15,9-10 16,0-10 0,10 20-16,-29-20 15,49 20-15,-10-20 16,-20 0 0,20-20-16,-9 20 15,-31-20 1,10 10-16,-19 10 15,-41-20-15,1 1 16,-30 19 0,-40-20-16,-10 20 15,-10-10-15,21-10 16,-31 0 0,-59 0-16,-11-10 15,-19 30 1,-20 0-16</inkml:trace>
  <inkml:trace contextRef="#ctx0" brushRef="#br0" timeOffset="61421.5">25609 12432 0,'20'0'0,"49"20"0,120 0 15,59-10-15,50-10 16,11 0-1,-1 0-15,99 0 16,0 0 0,31-10-16,-11-10 15,-39 0-15,-1 0 16,1 20 0,-1-20-16,-69 10 15,-30 10-15,-49 0 16,-1 0-1,-69 10-15,10 10 16,0 20-16,-40-20 16,20 10-1,-40 9-15,-9-9 16,-21 20 0,1 29-16,-21 20 15,-19 30-15,-10 30 16,-11 10-1,11 29-15,-10 10 16,-10 31 0,0-1-16,10 49 15,-30 11-15,0 59 16,0 10 0,-30 20-16,-10-69 15,-10-1-15,30-118 16,20-169-1</inkml:trace>
  <inkml:trace contextRef="#ctx0" brushRef="#br0" timeOffset="62455.64">26453 13652 0,'0'0'0,"0"0"16,0 0-16,0 0 16,0 0-1,0 0-15,-20-19 16,20-1 0,-9 20-16,9 0 15,-40 0-15,-10 39 16,-19-9-1,-21 60-15,21 39 16,-11 9-16,30 21 16,30-40-1,20 10-15,0 30 16,20-20 0,0-30-16,30-10 15,39 30-15,1-49 16,19-1-1,-59-49-15,39-10 16,1-40-16,-1-10 16,-19-59-1,-1-1-15,-19-39 16,0 10 0,-31 10-16,21 40 15,-20 39-15,-20-10 16,10 20-1,-10 1-15,0 19 16,0 0-16,0 0 16,0 19-1,20 51-15,0 19 16,0 1 0,9-21-16,21 0 15,10-9-15,-11-30 16,-9-10-1,-10-20-15,30 0 16,-11-40 0,41-30-16,9-68 15,-19 18-15,-31 31 16,-19 20 0,-30 9-16,0 11 15,-10 19-15,-30-10 16,11 20-1,-31 20-15,40 0 16,20 0-16</inkml:trace>
  <inkml:trace contextRef="#ctx0" brushRef="#br0" timeOffset="62871.87">28073 14337 0,'0'0'0,"0"0"0,0 0 16,0 0-1,0 0-15,0-20 16,0 20-1,0 0-15,-10 0 16,10 20-16,-20 0 16,20 10-1,30 29-15,30-29 16,-11 20 0,21 9-16,0-9 15,-11-1-15,-29-9 16,-30 0-1,0-10-15,-30 39 16,-49 0-16,-21 21 16,11-51-1,69-19-15,20-20 16</inkml:trace>
  <inkml:trace contextRef="#ctx0" brushRef="#br0" timeOffset="63172.11">28888 13404 0,'0'0'0,"0"0"0,0 0 16,0 20-1,40-10-15,-30 60 16,10 39-16,19 50 16,-29-1-1,10 41-15,0-31 16,20-19-16,-30 10 16,10-60-1,-20-29-15,19-11 16,-19-39-1</inkml:trace>
  <inkml:trace contextRef="#ctx0" brushRef="#br0" timeOffset="63471.77">28322 13474 0,'0'0'0,"0"0"16,0 0-1,19 0-15,31 0 16,59 20-16,11-40 16,29-20-1,20 30-15,-10-49 16,-30 39-1,10 10-15,-20-30 16,-29 40-16,-70 0 16</inkml:trace>
  <inkml:trace contextRef="#ctx0" brushRef="#br0" timeOffset="63788.42">28838 15091 0,'0'0'0,"0"0"0,30 0 16,40 0-1,19 0-15,-19-10 16,19-10 0,-19-19-16,39 9 15,10-10-15,-79 20 16</inkml:trace>
  <inkml:trace contextRef="#ctx0" brushRef="#br0" timeOffset="64255.97">29772 14526 0,'0'0'0,"0"0"16,0 19-16,20 41 16,-10-10-16,10 19 15,0-19 1,-20-11-16,20 1 16,-10-40-1,-10 10-15,0-10 16,0 0-16,0 0 15,20-10 1,39-30-16,-9-29 16,20-1-16,-21 11 15,-9 9 1,-10 11-16,-10 29 16,0-10-1,9 0-15,-9 20 16,0 0-16,30 40 15,19-11 1,11 31-16,-50-10 16,19-1-16,-9 11 15,-20-50 1,-20-10-16</inkml:trace>
  <inkml:trace contextRef="#ctx0" brushRef="#br0" timeOffset="64605.12">31184 14357 0,'0'0'0,"0"0"16,0 0-16,0 0 15,-20 0 1,-30 20-16,-10-10 16,-9 10-1,-1 29-15,21 11 16,9-31-16,30 41 16,10-1-1,10 11-15,30-31 16,29 21-16,21-21 15,-21-9 1,1-20-16,19-20 16,-39 0-1,-50 0-15</inkml:trace>
  <inkml:trace contextRef="#ctx0" brushRef="#br0" timeOffset="64989.83">31800 14317 0,'0'0'0,"0"0"16,-20 0-1,0 0-15,-30 40 16,1-20-16,-41 10 15,31 19 1,29 11-16,-10-31 16,40 31-16,20-10 15,20-1 1,-11 11-16,41-30 16,-30 9-16,29-19 15,-19-20 1,10-20-16,-11-19 15,-29 9 1,0-10-16,-40-10 16,0-9-1,0 29-15,20 30 16</inkml:trace>
  <inkml:trace contextRef="#ctx0" brushRef="#br0" timeOffset="65639.92">31959 14426 0,'0'0'0,"0"0"0,0 20 15,29-10 1,-9 10-16,0 0 16,0 0-1,-20 9-15,20 11 16,-10-10-16,-10 10 15,20-11 1,-20-9-16,0-20 16,0 20-16,0-20 15,0-20 1,20 0-16,0-9 16,-11-11-1,11 10-15,0-10 16,-20 21-16,20 9 15,-20 10 1,20-20-16,-10 20 16,-10 0-1,0 0-15,20 20 16,0-10-16,29 9 16,-9 1-1,10 20-15,-10-30 16,-11-10-16,31 20 15,-30-40 1,19 10-16,41-30 16,-21 1-1,-9 9-15,-30-10 16,10 30-16,-30-29 16,-20 19-1,-10 10-15,0-10 16,-30 20-16,10 20 15,-9 29 1,9 21-16,10 39 16,10-30-16,60 11 15,59-11 1,-9-49-16,-90-30 16</inkml:trace>
  <inkml:trace contextRef="#ctx0" brushRef="#br0" timeOffset="66521.8">14528 13504 0,'0'0'0,"0"0"0,0 0 16,20 20-16,-20-20 15,0 19 1,0 1-16,0-20 15,0 10-15,0-10 16,0 0 0,0-10-16,0-10 15,0-29 1,0-60-16,20-1 16,-20 21-16,10 20 15,-10 19 1,0 10-16,0 11 15,0-11-15,0 40 16,0 0 0,0 20-16,0 20 15,40 118 1,-20 140-16,0-120 16,-20-148-16</inkml:trace>
  <inkml:trace contextRef="#ctx0" brushRef="#br0" timeOffset="67121.92">19557 14139 0,'0'0'0,"0"20"0,0 49 0,0 40 16,-20 80-1,-10 9-15,10 10 16,20-29 0,0-50-16,20-60 15,0-39-15,-10-10 16</inkml:trace>
  <inkml:trace contextRef="#ctx0" brushRef="#br0" timeOffset="67371.85">20014 14129 0,'0'0'0,"0"0"0,0 10 15,0 49-15,20 31 16,-20 9-1,-20 59-15,0 1 16,10 0-16,10-30 16,0-30-1,0-29-15,10-51 16</inkml:trace>
  <inkml:trace contextRef="#ctx0" brushRef="#br0" timeOffset="67555.45">19597 14774 0,'0'0'0,"9"0"15,11 0-15,50-10 16,-30 10-1</inkml:trace>
  <inkml:trace contextRef="#ctx0" brushRef="#br0" timeOffset="67938.86">20531 14764 0,'0'0'0,"0"0"16,0 0-1,0 0-15,0 0 16,-20 0-16,-20 10 16,10 29-1,-10 1-15,21-30 16,9 30 0,10-21-16,0-9 15,10 10-15,9-20 16,21 20-1,-10 0-15,-10-40 16,20 0-16,-11 20 16,11 0-1,-20 0-15,-10 0 16,10 20 0,20 0-16,-30-10 15,-10-10-15,19 20 16,1-20-1,-20 0-15</inkml:trace>
  <inkml:trace contextRef="#ctx0" brushRef="#br0" timeOffset="68172.39">21107 14794 0,'0'0'0,"0"0"0,0 0 16,0 0-1,-30 19-15,-29 1 16,9 10-1,20-10-15,10 0 16,20-1-16,20-9 16,50 10-1,-1 20-15,50-10 16,-9 29 0,-41-29-16,-49 20 15,-20 9-15,-40-9 16,21-11-1</inkml:trace>
  <inkml:trace contextRef="#ctx0" brushRef="#br0" timeOffset="68955.66">24247 12799 0,'0'0'0,"0"0"0,0 0 16,-20 0-1,20 0-15,-10 40 16,10-20-16,-19 10 15,-1 9 1,20 31-16,0 49 16,0 39-16,0 1 15,0 20 1,0-20-16,0-30 16,39-50-1,-29 10-15,10-29 16,0-30-16,0-11 15,-10-19 1,-10 0-16</inkml:trace>
  <inkml:trace contextRef="#ctx0" brushRef="#br0" timeOffset="69421.75">24217 12750 0,'0'0'0,"0"0"15,-19 0 1,-1 29-16,20 11 16,0 10-1,0 9-15,20-9 16,9-1-16,31-9 16,-30-20-1,29-10-15,-29-20 16,40-10-16,-1-20 15,21-29 1,-21 0-16,-9 39 16,-50 10-1,30-20-15,-40 40 16,20 0-16,-20 0 16,0 20-1,19 20-15,-19 29 16,0 30-16,0 50 15,10 10 1,10 10-16,-20 9 16,20-19-16,0-30 15,-20-10 1,0-30-16,0 1 16,0-41-1,-20-9-15,20-20 16,0-20-16</inkml:trace>
  <inkml:trace contextRef="#ctx0" brushRef="#br0" timeOffset="70457.25">25638 14387 0,'0'0'0,"0"0"0,0 0 15,0-10 1,-9-10-16,9-20 16,-20 11-16,0-11 15,20 0 1,-20-9-16,10 29 15,-30 10-15,20-10 16,-9 20 0,-11 0-16,-10 20 15,-19 10 1,9 19-16,-10 31 16,41-11-16,-31-39 15,30 29 1,10-9-16,0-1 15,20 21 1,0-11-16,0-9 16,20 0-16,20 9 15,-30-29 1,69 29-16,-9-29 16,0 10-1,-21-40-15,1 10 16,10-10-16,-11-10 15,21 10 1,-1-40-16,-19 20 16,10-29-16,-31-21 15,11-19 1,-20 0-16,-10 19 16,-10-39-16,0 10 15,0 10 1,-50-1-16,-59 1 15,-120 39 1,61 11-16,128 39 16</inkml:trace>
  <inkml:trace contextRef="#ctx0" brushRef="#br0" timeOffset="72538.42">24863 16192 0,'0'0'0,"0"0"0,0 0 15,0 0 1,0 0-16,0 0 16,0 0-16,0-19 15,20-1 1,-20 0-16,20-10 15,0-9 1,-20 9-16,10-10 16,-10 0-16,0-9 15,0 19 1,0-30-16,0 31 16,0-11-16,0 20 15,0 10 1,0-10-16,0 20 15,0 0-15,0 0 16,0 0 0,0 30-16,0 10 15,20 49 1,-20 30-16,20 40 16,0-50-16,-1-20 15,-9 1 1,-10-1-16,20-10 15,-20-39 1,0 10-16,0-30 16,0-1-16,0 1 15,0 0 1,0-20-16,0 0 16,0 0-16,0 0 15,0 0 1</inkml:trace>
  <inkml:trace contextRef="#ctx0" brushRef="#br0" timeOffset="72922.12">24565 17284 0,'0'0'0,"0"0"0,0 0 16,0 0-16,0 0 15,0 0 1,0 0-16,0 0 16,20 0-16,30 20 15,9-20 1,11 10-16,19-10 15,-19 0 1,19 0-16,-9 0 16,9 0-16,-29 0 15,-50 0 1,30 0-16,-20 0 16,-20 0-16,0 0 15,0 0 1,0 0-16</inkml:trace>
  <inkml:trace contextRef="#ctx0" brushRef="#br0" timeOffset="76004.92">14737 16450 0,'0'0'0,"0"0"0,0 0 16,0 0-16,0 0 15,0 0 1,0 0-16,0 0 15,0 0-15,0 0 16,0 0 0,0 0-16,0 0 15,0 0-15,0-19 16,0 19 0,0-10-16,0-30 15,0 10 1,0-39-16,-10-21 15,10 11-15,0 10 16,0-1 0,10-19-16,-10 19 15,0 1-15,0 0 16,0 29 0,0 10-16,0-10 15,0 31 1,0-11-16,0 0 15,0 20-15,0 0 16,0 0 0,0 0-16,0 0 15,20 40-15,0 9 16,0 60 0,-20-19-16,20 29 15,-10 20 1,29-1-16,-19-28 15,-10 9-15,-10 10 16,20-60 0,0 1-16,-20-11 15,20-49-15,-20-10 16</inkml:trace>
  <inkml:trace contextRef="#ctx0" brushRef="#br0" timeOffset="76242.6">14568 17334 0,'0'0'0,"0"0"0,0 0 15,0 0-15,10 0 16,70 0 0,19 0-16,60-30 15,60-40-15,128-108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5.66265" units="1/cm"/>
          <inkml:channelProperty channel="T" name="resolution" value="1" units="1/dev"/>
        </inkml:channelProperties>
      </inkml:inkSource>
      <inkml:timestamp xml:id="ts0" timeString="2025-02-27T01:35:48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3438 6082 0,'0'0'16,"0"0"-16,0 0 0,0 0 15,0 0-15,0 0 16,0 0-16,0 0 15,0 0 1,0 0-16,0 0 16,0 0-1,0 0-15,0-20 16,0 0-16,30 10 16,10-49-1,79-60-15,60-60 16,30-69-16,39-20 15,-89 149 1,-139 80-16</inkml:trace>
  <inkml:trace contextRef="#ctx0" brushRef="#br0" timeOffset="2290.76">29226 5159 0,'0'0'0,"0"0"16,0 0-16,20-10 15,-10 10 1,10-39-16,19 9 15,31-10-15,29-9 16,50-41 0,20-19-16,60-30 15,-1-19 1,110-90-16</inkml:trace>
  <inkml:trace contextRef="#ctx0" brushRef="#br0" timeOffset="5354.3">25132 8424 0,'0'0'0,"0"0"0,0 0 0,0 0 16,20 0-16,29 39 15,1-39 1,-10 20-16,9-20 16,11 10-1,10-10-15,19 20 16,-10 0-16,31 0 16,9-1-1,40-9-15,0 10 16,20 0-1,179 0-15</inkml:trace>
  <inkml:trace contextRef="#ctx0" brushRef="#br0" timeOffset="12383.77">15363 5130 0,'0'0'0,"0"0"0,0 0 15,0 0-15,0 0 16,0 0-16,10-40 16,30 10-1,-10-29-15,59-21 16,40-9-1,10 0-15,1-1 16,58 1-16,-9 20 16,30-21-1,9 1-15,1 0 16,-20 39 0,-1 1-16,41 9 15,-1 0-15,1 30 16,-1 10-1,10 0-15,11-20 16,29 20-16,-30 0 16,-19 20-1,9-10-15,-10 10 16,-19 20-16,19-11 16,1 31-1,-1 29-15,-9-9 16,-1-1-1,-9-10-15,-1 1 16,1-1-16,-40 21 16,29-1-1,-59-20-15,10 1 16,-10-21 0,-49-9-16,-1 30 15,-40-21-15,1 11 16,0-11-1,-21-29-15,11-10 16,-50 10 0,-10-20-16</inkml:trace>
  <inkml:trace contextRef="#ctx0" brushRef="#br0" timeOffset="13132.98">22727 5378 0,'0'0'0,"0"0"0,0 0 16,20 0-16,19 0 16,-9 0-1,30 0-15,-10 0 16,-11 0-16,11 0 16,-20 20-1,49-11-15,1 11 16,-1 0-1,-9 0-15,-1-10 16,-19 30-16,0-21 16,9 1-1,-29-20-15,30 10 16,-10-10-16,-1 0 16,-29 0-1,20-10-15,-10-10 16,9-19-1,-9-11-15,10-59 16,-10 10-16,-10-10 16,19-20-1,-9 10-15,-30-1 16,20 11-16,-20 20 16,20-20-1,-20 10-15,20 29 16,-20 31-1,0-11-15,0 30 16,0 20-16</inkml:trace>
  <inkml:trace contextRef="#ctx0" brushRef="#br0" timeOffset="14215.85">24953 10259 0,'0'0'0,"0"0"0,0 0 16,0 0-1,0 40-15,-20-10 16,20 39-16,-30 20 15,-20-19 1,-9 9-16,9-9 16,0-1-16,-29 1 15,9 19 1,-29-20-16,-30 1 16,29-1-16,-49-19 15,-20 39 1,10 0-16,-39 1 15,9-21 1,-10-9-16,-10-30 16,11 9-16,-11-39 15,-20 10 1,-19-10-16,0 0 16,-1 0-1,-9-10-15,-11-10 16,11 1-16,10-1 15,-1 10 1,-19-50-16,19-9 16,11-1-16,-1 1 15,-19 19 1,30-9-16,-21-11 16,21 21-16,-1-41 15,10 21 1,11-20-16,29 19 15,10-19 1,10 0-16,10-1 16,10 1-1,39 39-15,11-19 16,19 29-16,1 10 16,9-29-1,10 29-15,31 30 16,19 0-16</inkml:trace>
  <inkml:trace contextRef="#ctx0" brushRef="#br0" timeOffset="14632.55">16188 10874 0,'0'0'0,"0"0"0,-20 0 16,20-10-1,-20-29-15,10-11 16,-29-9-16,-11-21 15,-10-29 1,11 20-16,-1 19 16,10 21-16,10-31 15,10 11 1,-19-1-16,39 1 16,0 39-16,39-29 15,-19 39 1,70-10-16,79 10 15,208 0 1,-148 20-16,-199 0 16</inkml:trace>
  <inkml:trace contextRef="#ctx0" brushRef="#br0" timeOffset="20365.98">15135 13494 0,'0'0'0,"0"0"0,0 0 0,0 0 0,0 0 15,0-20 1,10-20-16,29 10 16,-19-9-1,10 9-15,10-10 16,9-9-16,1 9 15,10 10 1,29-49-16,30 29 16,-9 1-16,-11-21 15,30 11 1,30-11-16,-39 40 16,39-29-1,19 29-15,-19-10 16,30 11-16,10-31 15,-10 30 1,29-19-16,-29-11 16,30 40-16,-30-9 15,19-11 1,21 20-16,0 20 16,-11-10-1,11 10-15,19 10 16,-19-10-16,-1 0 15,-19 20 1,19 20-16,-9 9 16,10 11-1,-60-11-15,29-19 16,-9 30-16,-30-31 16,0 41-1,0 19-15,-10-19 16,-10 19-16,20-29 15,-59-11 1,29 1-16,10 19 16,-20 1-16,-9 9 15,-1-49 1,-59 29-16,19-9 16,1-20-1,-31-10-15,-9 19 16,-10-29-16,20 10 15,-40-20 1</inkml:trace>
  <inkml:trace contextRef="#ctx0" brushRef="#br0" timeOffset="21099.72">22488 13593 0,'0'0'0,"0"0"0,0 0 16,0 0-16,0 0 15,10 0 1,10 0-16,20 0 16,-20 0-1,10 0-15,19 0 16,41 0-16,-21 0 15,21 0 1,-1 0-16,1 20 16,29 0-16,10-1 15,-40-19 1,1 10-16,-21 10 16,1 20-1,0-40-15,-21 10 16,-9-10-16,-10 20 15,-10-20 1,-20 0-16,20-20 16,-1 20-16,-19-10 15,10-30 1,-10 20-16,20-29 16,0-60-16,30 9 15,-30 41 1,-20 59-16</inkml:trace>
  <inkml:trace contextRef="#ctx0" brushRef="#br0" timeOffset="23566.27">27636 14446 0,'0'0'0,"0"0"0,0 0 15,0 0-15,0 0 16,0 0 0,0-20-16,0 1 15,0 19 1,0-20-16,-20-10 15,20 10-15,-20 0 16,10 0 0,-30 11-16,21 9 15,9 9 1,-30 11-16,-10 40 16,10 9-16,-9 30 15,-11 30 1,30-9-16,10-31 15,1-20-15,19-19 16,0-10 0,19 9-16,1-29 15,0 20-15,-10-30 16,10 9 0,0-38-16,30-11 15,-11-10 1,31-49-16,-1-30 15,1 0-15,-10 29 16,-31 21 0,11 9-16,-10 31 15,-30 9 1,20 0-16,-20 0 16,0 20-16,0 0 15,0 0 1,0 20-16,20 30 15,0 39-15,-20 20 16,10-20 0,-10-19-16,19-1 15,21 1 1,-30-1-16,-10-29 16,0-40-16</inkml:trace>
  <inkml:trace contextRef="#ctx0" brushRef="#br0" timeOffset="24383.81">28411 13881 0,'0'0'0,"0"0"16,0 0-16,0 0 15,0 0-15,0 0 16,0 0 0,0 0-16,0 0 15,0 0 1,0 0-16,20 20 15,-20-20-15,30 9 16,-10 51 0,-1-30-16,1 19 15,10 41-15,-10 19 16,20 0 0,-30-40-16,10 21 15,-1-21 1,1 1-16,-10-1 15,-10-29-15,20-10 16,-20-11 0,0 1-16,0-20 15,0 0 1,0 0-16,0 0 16,20-39-16,0 9 15,0-30 1,-10 11-16,10-1 15,-1 10-15,11-9 16,-10-11 0,0 11-16,20 19 15,-40 10 1,10 20-16,-10 0 16,20 0-16,-1 0 15,31 50 1,-10 59-16,-10 79 15,-10 100-15,-20-100 16,0-148 0</inkml:trace>
  <inkml:trace contextRef="#ctx0" brushRef="#br0" timeOffset="31383.66">24724 17383 0,'0'0'0,"0"0"0,0 0 0,0 0 16,0 0-1,0 0-15,0 0 16,0 0-16,0-10 15,0 10 1,0-20-16,-20 20 16,20-19-16,-10 19 15,10-20 1,-39 20-16,19 0 16,-30 0-1,0 0-15,-39 20 16,0-1-16,-1-19 15,21 20 1,-21-10-16,-29 10 16,-10-20-16,29 20 15,-29 19 1,-30-39-16,0 10 16,0 10-1,-20 0-15,20 0 16,-30-10-16,-9 10 15,9 0 1,-20 19-16,10-9 16,-9-30-16,-21 20 15,1-20 1,-1 20-16,-9-40 16,9 20-1,20-20-15,-19-10 16,19-9-16,-19 19 15,9-30 1,10 30-16,1-10 16,-11-9-16,10 19 15,1-10 1,-21-9-16,10 19 16,-9-10-1,59-10-15,-10-9 16,0-1-16,20-10 15,0 11 1,40-1-16,-10 11 16,9-1-16,-19-10 15,30 30 1,20 11-16,-1-31 16,1 20-1,19-10-15,1 10 16,19 1-16,10-1 15,10 20 1,30 0-16,0 0 16</inkml:trace>
  <inkml:trace contextRef="#ctx0" brushRef="#br0" timeOffset="31986.93">16069 17621 0,'0'0'0,"0"0"0,-20-20 15,20 20 1,-20-19-16,-20-21 15,30 10 1,-49-20-16,29-29 16,-40 10-1,1-31-15,9 11 16,30 30-16,-29-11 16,29 21-1,-10-21-15,30-19 16,-10 19-16,0 1 15,1 29 1,-1 10-16,20 11 16,0-1-16,0 0 15,0 20 1,20-10-16,19-30 16,51 1-16,69 9 15,69-10 1,70-9-16,-119 29 15,-169 20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5.66265" units="1/cm"/>
          <inkml:channelProperty channel="T" name="resolution" value="1" units="1/dev"/>
        </inkml:channelProperties>
      </inkml:inkSource>
      <inkml:timestamp xml:id="ts0" timeString="2025-02-26T09:55:38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1809 1498 0,'0'0'0,"0"0"0,0-39 0,0 19 15,0-10-15,0 10 16,0 0-1,-10-10-15,-10 11 16,20 19-16,-20-20 16,0 20-1,-30 39-15,11 31 16,9 19-16,10-19 16,0-21-1,20 21-15,0-1 16,20 1-1,0 9-15,29-29 16,-9-1 0,30 1-16,-1 9 15,1-29-15,-1 30 16,-29 9-16,10 1 16,-30-1-1,-20 20-15,-20 20 16,-30 30-1,-39-20-15,-1-29 16,21-51-16,29-29 16,10-10-1,30 0-15</inkml:trace>
  <inkml:trace contextRef="#ctx0" brushRef="#br0" timeOffset="534.25">2574 2709 0,'0'0'0,"0"0"0,0 0 16,0 0-1,0 0-15,0 0 16,0 0-16</inkml:trace>
  <inkml:trace contextRef="#ctx0" brushRef="#br0" timeOffset="1100.43">1669 1300 0,'0'0'0,"0"0"15,0 0 1,0 0-16,20-20 16,30 20-16,20-30 15,19 10 1,20-19-16,1 9 15,9-10 1,0 10-16,-59 30 16</inkml:trace>
  <inkml:trace contextRef="#ctx0" brushRef="#br0" timeOffset="2851.06">3925 3592 0,'0'0'0,"0"0"0,0 0 16,0 0-16,0 0 16,0 20-1,0 19-15,0 31 16,0 29-16,0 30 16,0 50-1,20 29-15,-20 20 16,0 40-16,0-10 15,-20 10 1,20-60-16,0 10 16,0-29-1,0-10-15,0-60 16,0-30-16,0-20 16,0-9-1,0-10-15,20-11 16,-20-29-16,20 30 15,0-20 1,-10-20-16,30 20 16,29-40-1,21 0-15,19-20 16,10 10 0,20-9-16,20 29 15,20-10-15,10 0 16,10 20-1,29 0-15,21 0 16,-1 0-16,11 20 16,9-20-1,50 20-15,-50-10 16,30 10 0,0 19-16,0 11 15,-9-10-15,9 9 16,0-19-1,0-10-15,-30 0 16,11-1-16,-11 1 16,-20-20-1,-9 10-15,-21-10 16,11 0-16,-70 0 16,-20 0-1,-20 0-15,-29-10 16,-50 10-1,-11-20-15,-29 20 16,0 0-16</inkml:trace>
  <inkml:trace contextRef="#ctx0" brushRef="#br0" timeOffset="3633.87">3945 3294 0,'0'0'0,"0"0"15,0 0-15,0 0 16,20-20-1,50 20-15,69-20 16,59 10-16,51-9 16,29-1-1,0 20-15,40 0 16,40 0-16,-10 0 16,30-20-1,19 10-15,30 10 16,-39-20-1,-20 20-15,-11-20 16,-9 0-16,30 20 16,-80 0-1,20 0-15,0 0 16,-60 0-16,-9 0 16,-1 0-1,-49 0-15,-30 20 16,-10-20-1,-30 20-15,-30 0 16,11 30-16,-41-21 16,-19 31-1,10-10-15,-41 19 16,11 0-16,-30 60 16,0 30-1,-30 50-15,-9 39 16,-31 69-16,1 90 15,-1-40 1,0-30-16,-9 1 16,-20-41-1,39-138-15,50-139 16</inkml:trace>
  <inkml:trace contextRef="#ctx0" brushRef="#br0" timeOffset="4539.74">5148 3879 0,'0'0'0,"0"0"16,0 0-16,0 30 15,19 30 1,-9 59-16,30 59 16,-20 31-1,-10-1-15,10 10 16,0-29-16,0-30 15,-1-50 1,-9-20-16,10 0 16,-20-39-1,20-10-15,-20-40 16,0 10-16,-20-20 16,0-10-1,-9-69-15,-31-90 16,10 20-16,30-19 15,10 9 1,10 60-16,0-10 16,10 10-1,30-20-15,-10 29 16,30 11-16,-11 20 16,-9-1-1,10 31-15,19 19 16,-19 10-16,10 40 15,9 9 1,-19 51-16,-10 48 16,-30 1-1,-10 40-15,0-1 16,-10-39-16,-10 0 16,20-49-1,20-21-15,9-19 16,11 9-16,30-49 15,39 30 1,10-40-16,1 0 16,29-40-1,-10-9-15,-20-1 16,-10 10-16,-59 20 16,-50 20-1</inkml:trace>
  <inkml:trace contextRef="#ctx0" brushRef="#br0" timeOffset="5266.98">6857 5080 0,'0'0'0,"0"0"15,20-20-15,29 0 16,-9-19-16,10-11 15,-30-39 1,-20-11-16,0 21 16,-40 49-16,10-19 15,10 29 1,0 20-16,-9 20 16,9 10-1,-20 9-15,20 31 16,20-21-16,20 21 15,0-11 1,20-9-16,9-20 16,41 9-1,-1-19-15,-9-20 16,-1 0-16,-29-40 16,-1 11-1,-9 9-15,-20-20 16,-10 30-16,10-10 15,-20 20 1,0 0-16,0 0 16,0 0-16,20 0 15,10 20 1,29-20-16,-29 10 16,10 10-1,-20-20-15,9 0 16,-9 0-16,0 0 15,30-30 1,-10-29-16,-11 9 16,11-19-1,-20 29-15,10 10 16,-10 10-16,10 1 16,29-1-1,-9 20-15,19 20 16,1 19-16,19 11 15,21 19 1,-21-29-16,-19-10 16,-21 9-1,-29-39-15,-20 0 16</inkml:trace>
  <inkml:trace contextRef="#ctx0" brushRef="#br0" timeOffset="5551.42">9113 3502 0,'0'0'0,"0"0"15,0 20-15,19 0 16,1 69-16,0 30 15,-10 20 1,10 60-16,-20 9 16,20 10-16,0-29 15,-20-50 1,10 10-16,10-30 16,-1-30-1,1-69-15</inkml:trace>
  <inkml:trace contextRef="#ctx0" brushRef="#br0" timeOffset="5767.69">8775 4495 0,'0'0'0,"0"0"15,0 0 1,79 0-16,40-20 16,-9-10-1,79-30-15,9-9 16,130-50-16</inkml:trace>
  <inkml:trace contextRef="#ctx0" brushRef="#br0" timeOffset="6450.61">11776 4951 0,'0'0'0,"0"0"16,0 0-16,0 0 15,20 0 1,0-20-16,9 20 15,31-10 1,10 10-16,-1 0 16,40-20-1,31 20-15,19 0 16,0 0-16,29 0 16,-9 0-16,10 0 15,30 0 1,-31 20-16,41-20 15,-30 10 1,9-10-16,-9 0 16,30-10-16,-40 10 15,9 0 1,-9 0-16,-40 0 16,10-20-1,-20 20-15,-49 0 16,-41 0-16,-49 0 15</inkml:trace>
  <inkml:trace contextRef="#ctx0" brushRef="#br0" timeOffset="6805.08">17460 3205 0,'0'0'0,"0"20"0,0-1 16,-20 11-16,-20 30 15,-9 19 1,-61 70-16,-49 39 16,20 31-16,-30 9 15,-10 0 1,50-49-16,30-21 16,-10-38-16,39-51 15,50-29 1</inkml:trace>
  <inkml:trace contextRef="#ctx0" brushRef="#br0" timeOffset="7234.4">17321 3155 0,'0'0'0,"0"0"15,10 0-15,30 20 16,9 10 0,61 9-16,-21 31 15,10-1 1,-9 1-16,59 39 15,-10 30 1,-40 20-16,11-50 16,9 50-16,30-1 15,-69-39 1,9-10-16,0 30 16,-19-30-16,-1-9 15,-9-41 1,-40 11-16,10-21 15,-30-9-15,0-10 16,0-30 0</inkml:trace>
  <inkml:trace contextRef="#ctx0" brushRef="#br0" timeOffset="7567.59">15989 5159 0,'0'0'0,"0"0"0,40 60 15,10-30-15,39 29 16,40-9 0,30-1-16,10 21 15,30 9-15,10 40 16,-11-10 0,-9-39-16,10-1 15,-10 1 1,149 49-16</inkml:trace>
  <inkml:trace contextRef="#ctx0" brushRef="#br0" timeOffset="7800.64">19010 5199 0,'-20'0'0,"20"40"15,-29 39-15,-41 50 16,-19 50 0,-1-21-16,31-88 15</inkml:trace>
  <inkml:trace contextRef="#ctx0" brushRef="#br0" timeOffset="8300.35">19239 5308 0,'0'0'0,"0"0"15,40 0-15,-31 0 16,51-20 0,30 20-16,-1-39 15,10 9-15,40 10 16,20 0 0,0 0-16,60 10 15,10-9-15,19 19 16,10 0-1,-9 0-15,-1 19 16,1-9-16,-1 30 16,-9-20-1,-11-20-15,21 0 16,-31 0 0,-49 0-16,-20-20 15,-139 20-15</inkml:trace>
  <inkml:trace contextRef="#ctx0" brushRef="#br0" timeOffset="9001.69">23860 3413 0,'0'0'0,"0"20"16,0 0 0,0 0-16,0 29 15,-20 60-15,10 50 16,-30 50-1,10-1-15,-9 60 16,19-20 0,20 20-16,0-40 15,0 0-15,0-39 16,0-31 0,20 1-16,-1 0 15,-19-50-15,20-20 16,-10-19-1,50-1-15,-30-9 16,19-11-16,31 1 16,19 10-1,40-31-15,20 11 16,20-30 0,20 30-16,49-40 15,-9 0-15,29 19 16,10-19-1,31 0-15,9 20 16,0-10 0,-10 10-16,49 0 15,-19 0-15,-20-20 16,10 10 0,10 29-16,-20-39 15,0 20-15,30 0 16,-60-20-1,-10 0-15,10 10 16,-39 10 0,-90-20-16,-149 0 15</inkml:trace>
  <inkml:trace contextRef="#ctx0" brushRef="#br0" timeOffset="9717.56">24764 3155 0,'0'0'0,"0"0"0,0 0 16,0 0-16,30-20 16,59 20-1,70-20-15,70 1 16,69 9 0,60 10-16,-20 0 15,29 0-15,21 29 16,49-9-1,-30 0-15,1 10 16,-21 10-16,-39-21 16,10 11-1,-20 10-15,-60 10 16,-29-1-16,-21 11 16,-69-31-1,0 11-15,0 10 16,-50 19-1,-9 40-15,-31-19 16,1 49-16,9 39 16,-49 30-1,20 41-15,-30 38 16,-40 31-16,-10-1 16,-20 70-1,-9-69-15,9-60 16,-19-40-1,29-129-15,40-89 16</inkml:trace>
  <inkml:trace contextRef="#ctx0" brushRef="#br0" timeOffset="10268.5">25629 4018 0,'0'0'0,"0"0"16,-20 0-16,-20 0 16,-30 0-1,-49 30-15,-10 30 16,49 29-16,1 0 15,69-19 1,20-1-16,50 20 16,59 31-1,40-11-15,40-10 16,-31-20-16,-9-9 16,0-1-1,-49-19-15,-41-1 16,-19 31-1,-50-11-15,-50 30 16,-59 60-16,-10-10 16,29-70-1,61-19-15,29-40 16,0-20-16</inkml:trace>
  <inkml:trace contextRef="#ctx0" brushRef="#br0" timeOffset="10583.26">26980 3522 0,'0'0'0,"0"0"0,0 20 16,0 30-16,20 79 15,-20 10 1,20 49-16,10 30 16,9-9-16,-9-1 15,10 10 1,0-29-16,-11-30 16,11-50-1,-30-20-15,10-19 16,-20-31-16,0-29 15</inkml:trace>
  <inkml:trace contextRef="#ctx0" brushRef="#br0" timeOffset="11770.15">26433 4921 0,'0'0'0,"0"0"16,-9-20-16,9 20 16,0-19-16,0 19 15,9-20 1,61 0-16,59 10 16,10-10-1,20 20-15,20 0 16,-10 0-16,10 0 15,0 0 1,-40 0-16,0-20 16,-30-10-1,-19-9-15,-40-1 16,-31 30-16,1-10 16,0 1-1,-40-1-15,0 10 16,-29 10-16,-11 0 15,-9 49 1,-21 21-16,21 19 16,19 0-1,30-19-15,20-1 16,20 1-16,30-21 16,19-9-1,40-20-15,1-20 16,-21-20-16,-19-30 15,-21 11 1,-9 9-16,-30-30 16,-10-9-1,0-20-15,-10 19 16,-30 21-16,40 9 16,0 10-1,40-9-15,-10 9 16,40 10-1,19 20-15,-19 0 16,19 30-16,0 29 16,21 11-1,-31-1-15,-19-19 16,-10 9-16,-31-29 16,11 20-1,10 9-15,0-9 16,-40-30-16,10-1 15,-10-9 1,0-10-16,0 0 16,0-10-1,0-9-15,0-21 16,20-30-16,-1-49 16,31 10-1,10 0-15,9 40 16,1-1-1,-20 21-15,-1-1 16,-29 10-16,20 20 16,-10 20-1,-10 0-15,-1 20 16,11 20-16,30 29 16,29 21-1,11 29-15,-11-50 16,20-19-16,-9-10 15,9-21 1,-59-19-16,-10 0 16,-11-19-1,-9-1-15,-20-30 16,-20 0-16,-29 11 16,-1-1-1,-10 40-15,11 40 16,19 9-1,30 11-15,10 29 16,59-9-16,80 29 16,60-70-1,0-29-15,-80-20 16,-99 10-16</inkml:trace>
  <inkml:trace contextRef="#ctx0" brushRef="#br0" timeOffset="12583.53">11975 3701 0,'0'0'0,"0"0"0,0 0 15,0 0 1,19 0-16,-9 0 16,30-20-1,-10-10-15,30-9 16,-11-31-16,21-39 15,-20 10 1,9 9-16,-39 31 16,-10-11-16,10 1 15,0 19 1,-20-19-16,0 29 16,0 11-1,0-11-15,0 20 16,0 20-16,0 0 15,0 40 1,20 49-16,-20 50 16,10 49-16,-10 11 15,0 9 1,19-29-16,1-40 16,-20 10-1,20-50-15,-20-10 16,0-69-16,0-20 15</inkml:trace>
  <inkml:trace contextRef="#ctx0" brushRef="#br0" timeOffset="13100.87">17301 4356 0,'0'0'0,"0"0"16,0 0 0,0 0-16,0 10 15,0 29 1,0 1-16,20 79 16,-20 0-1,0 10-15,10-40 16,30 11-16,-21 9 15,-9-40 1,10-9-16,-20-50 16</inkml:trace>
  <inkml:trace contextRef="#ctx0" brushRef="#br0" timeOffset="13383.82">17867 4445 0,'0'0'0,"0"0"15,0 0 1,0 0-16,0 30 16,0-10-16,0 49 15,10 20 1,-10 1-16,20-21 15,-20 1 1,0-31-16,0-9 16,20 10-16,-20-30 15,20 9 1</inkml:trace>
  <inkml:trace contextRef="#ctx0" brushRef="#br0" timeOffset="13572.64">17480 4862 0,'0'0'0,"10"-20"0,59 10 16,11-10-16,-11-20 15,1 11 1,0-11-16,-51 20 15</inkml:trace>
  <inkml:trace contextRef="#ctx0" brushRef="#br0" timeOffset="14183.97">18344 4544 0,'0'0'0,"0"0"16,0 0 0,0 0-16,-19 0 15,-21 20-15,20 0 16,-10 30 0,-10-1-16,11 11 15,9-11 1,20-9-16,0-10 15,20 9-15,-1-39 16,-9 20 0,10-20-16,20 0 15,-10-20-15,10-39 16,-11 9 0,11-19-16,-10 29 15,-30 10 1,20 11-16,-20-11 15,20 30-15,0 0 16,-20 0 0,10 30-16,9 19 15,21 11-15,-20-11 16,-10-9 0,10-10-16,-20-10 15,0-20 1</inkml:trace>
  <inkml:trace contextRef="#ctx0" brushRef="#br0" timeOffset="14483.42">18970 4544 0,'0'0'0,"0"0"16,0 0-16,-9 0 15,-31 20 1,10 0-16,10 0 15,-20-10-15,40 10 16,0-1 0,40 1-16,50 10 15,9 10-15,30 9 16,-30-29 0,11 10-16,-61 10 15,-29-21 1,-20 11-16,-69 59 15,-70 50-15,9-29 16,121-91 0</inkml:trace>
  <inkml:trace contextRef="#ctx0" brushRef="#br0" timeOffset="15317.74">22608 3562 0,'0'0'0,"0"0"15,0 0-15,0 0 16,0 0-16,0 10 16,19 49-1,-19 11-15,0 19 16,0 0-1,0 11-15,0 49 16,0-30-16,0-10 16,20-20-1,-20-10-15,0 31 16,0-61-16,0-9 16,0-40-1,0 0-15,0 0 16</inkml:trace>
  <inkml:trace contextRef="#ctx0" brushRef="#br0" timeOffset="15750.69">22498 3364 0,'0'0'0,"0"0"0,20 19 16,0-19-16,20 20 16,-10 10-1,19-10-15,21 0 16,9-20 0,-49 19-16,20-19 15,9 0-15,-29-19 16,10 19-1,-10-20-15,-10 20 16,-20-20-16,20 0 16,-20 10-1,0 10-15,0 0 16,0 0 0,0 0-16,0 0 15,0 30-15,39 29 16,-9 110-1,40 139-15,19 39 16,1 10-16,-41-39 16,-29-150-1,-20-128-15</inkml:trace>
  <inkml:trace contextRef="#ctx0" brushRef="#br0" timeOffset="20717.14">22926 6171 0,'0'0'0,"0"0"0,0 0 16,0 0-16,19-19 15,1-21 1,-20 10-16,10-10 15,-10-9-15,20-1 16,-20-19 0,0-11-16,0 31 15,20-21 1,-20 31-16,0 9 16,0-10-16,0 30 15,0-10 1,0 20-16,0 0 15,0 0 1,0 0-16,0 20 16,0 30-16,20 39 15,-20 0 1,0 50-16,0 0 16,-20-10-16,0-10 15,20-29 1,-20 19-16,20-60 15,0-49-15</inkml:trace>
  <inkml:trace contextRef="#ctx0" brushRef="#br0" timeOffset="20937.88">22717 6945 0,'0'0'0,"0"0"16,0 0 0,0 0-16,0 0 15,30 0 1,29 0-16,11-20 16,29 1-16,11 9 15,29-10 1,-70 20-16</inkml:trace>
  <inkml:trace contextRef="#ctx0" brushRef="#br0" timeOffset="22485.85">12183 5715 0,'0'0'0,"0"0"0,0 0 16,0 10-16,0 10 16,0 0-1,0-1-15,0-9 16,0 30-16,20 0 15,-20 29 1,20 30-16,-20 11 16,10-21-16,-10 0 15,0 10 1,20 30-16,-20-19 16,0-41-1,0 0-15,0 1 16,0-40-16,0 29 15,0-29 1,0-30-16,0 0 16,0 0-16</inkml:trace>
  <inkml:trace contextRef="#ctx0" brushRef="#br0" timeOffset="23303.89">12064 5566 0,'0'0'0,"0"0"0,0 0 16,0 0-16,0 0 15,0 20 1,0-20-16,0 0 15,0 20 1,10-20-16,-10 20 16,20-20-16,0 10 15,0 29 1,-20-19-16,19 0 16,11 10-16,-10-10 15,0 9 1,10 11-16,20 0 15,-11 9-15,11-19 16,-10 10 0,-20-20-16,9 9 15,11-29 1,-20 20-16,-10-20 16,30-20-16,-20 20 15,29-29 1,-9 9-16,10-30 15,-21-19 1,11 9-16,-10 30 16,-10-9-16,0 9 15,0 10 1,-20 0-16,20 0 16,-20 20-1,0 0-15,0 0 16,0 0-16,0 20 15,9 0 1,31 10-16,-20 29 16,-10 11-16,10 49 15,20 79 1,-20 80-16,-11 60 16,-9-61-1,20-118-15,-20-119 16</inkml:trace>
  <inkml:trace contextRef="#ctx0" brushRef="#br0" timeOffset="27959.48">1302 11430 0,'0'0'0,"0"0"0,0 0 0,0 0 15,-20 0 1,20 0-16,-20 0 16,20 0-16,0 0 15,-10 0 1,-10 10-16,20 30 15,0 9-15,0 90 16,0 40 0,0 69-16,0 20 15,20 29-15,-10 21 16,10-50-16,-20-40 16,0 0-1,0-29 1,0-31-16,0-39 15,0-99-15</inkml:trace>
  <inkml:trace contextRef="#ctx0" brushRef="#br0" timeOffset="28631.62">944 11599 0,'0'0'0,"0"0"0,0 0 16,0 0-16,0 0 15,0 0 1,0 0-16,20 0 16,0 0-16,10 0 15,29 20 1,11-20-16,49 19 15,40 1-15,20-20 16,20 0 0,-11 0-16,41 10 15,0-10-15,-1 0 16,40 20 0,1-20-16,59 0 15,-30 0 1,10 0-1,60-20-15,-31 20 0,-19 0 32,30-10-32,20 10 0,-60 0 15,10 0-15,30 0 16,-80 0 0,-29 10-16,9-10 15,-49 20-15,-10 0 16,-40 0-16,-30-20 15,-30 20 1,-19-20-16,-30 9 16,-40-9-16</inkml:trace>
  <inkml:trace contextRef="#ctx0" brushRef="#br0" timeOffset="29290.97">1739 14456 0,'0'0'0,"20"0"0,69-10 16,1 10-16,49-20 15,40 20 1,10 0-16,29-19 16,11 19-16,49 0 31,20-20-31,-10 10 0,60-10 16,40-20-1,-31 20-15,-9-9 16,20-11-16,20 20 31,-11-10-31,-49 11 16,30-11-1,9-10-15,-68 0 16,-11-9-16,-99 29 16,-150 20-1</inkml:trace>
  <inkml:trace contextRef="#ctx0" brushRef="#br0" timeOffset="29627.22">8447 11321 0,'0'0'0,"0"0"16,0 20-16,0 49 15,0 20-15,20 80 16,9 119-1,-29 79-15,0 169 16,-19 99-16,9-90 16,10-138-1,29 10 1</inkml:trace>
  <inkml:trace contextRef="#ctx0" brushRef="#br0" timeOffset="31099.27">8516 12730 0,'0'0'0,"0"0"15,0 0 1</inkml:trace>
  <inkml:trace contextRef="#ctx0" brushRef="#br0" timeOffset="32595.05">2037 12293 0,'0'0'0,"0"0"0,0 0 16,0 0-16,0 0 15,0 0-15,0 0 16,-10 30-1,10 29-15,-20 11 16,20 29-16,0 50 16,0-10-1,0-20-15,0 20 32,20 10-32,-20-50 15,0-10 1,0-19-16,0-11 15,-20-49-15,20 10 16,0-20 0,-20 0-16,1 0 15,-11-30-15,10-59 16,-30-40 0,30 30-16,0 9 15,20-19 1,20 10-16,-20 20 15,20 29-15,10 0 16,10-9 0,9 9-16,1 1 15,30 9-15,-11 10 16,11 10-16,-21 40 16,-9-10-1,-10 79-15,-10 50 16,-50 40-16,-10 19 15,-20-19 1,10-80-16,21-9 16,19-21-1,0 0-15,39-29 16,11-10-16,20-30 16,-1 0-1,40-10-15,31-30 16,-31 10-16,-10-9 15,-39 19 1,-60 20-16</inkml:trace>
  <inkml:trace contextRef="#ctx0" brushRef="#br0" timeOffset="33347.68">3210 13543 0,'0'0'0,"10"0"0,10-19 16,19-1-16,11-30 16,-10-39-1,-40 19-15,0-19 16,-20 39-1,-20 11-15,10 19 32,10 10-32,1 10 15,-11 0 1,10 10-16,0 49 16,20 31-16,0-21 15,20 1 1,30-21-16,-1 11 15,11-30-15,-10 9 16,-1-39 0,-9 0-16,0-20 15,9-19-15,-19 9 16,10-20 0,-20-9-16,-10 39 15,-10 10-15,20 10 16,0 0-1,-1 0-15,11 0 16,10 0-16,-20 0 16,10 10-1,-10 10-15,-1-20 16,1 20 0,-10-1-16,10-38 15,0-1-15,30-10 16,-11-30-1,-9 11-15,10 9 16,-10-9-16,10 29 16,9 0-1,-9 10-15,-10-10 16,10 20-16,9 0 16,11 20-1,9-10-15,21 30 16,-11-1-16,1-39 15,-50 10 1,-30-10 0</inkml:trace>
  <inkml:trace contextRef="#ctx0" brushRef="#br0" timeOffset="33598.08">5058 11748 0,'0'0'0,"0"0"15,0 0-15,0 29 0,0 41 32,20 59-32,-20 79 15,0 40 1,-20-20-16,20-19 0,0-51 15,20-9-15,-10-79 32</inkml:trace>
  <inkml:trace contextRef="#ctx0" brushRef="#br0" timeOffset="33791.18">5128 12839 0,'0'0'0,"0"0"0,0 0 15,39 0-15,11 0 16,59-40 0,60 10-16,30-29 15,139-30-15</inkml:trace>
  <inkml:trace contextRef="#ctx0" brushRef="#br0" timeOffset="34671.86">8496 12680 0,'0'0'0,"0"0"0,0 0 0,0 0 31,0 0-31,0 0 16,0 0-1,0 0-15,0 0 16,0 0-16,20 0 16,-20 0-1,20 0-15,-10 0 16,30 0 0,-20 0-16,-10 0 15,10 0-15,19 0 16,-19 0-16,10 0 15,10 0 1,9 0-16,1 0 16,40-20-1,-1 20-15,0 0 16,21 0-16,29 0 16,20 0-1,-20 0-15,20 0 16,20 0-16,-40 0 15,40 0 1,-40 0-16,0 20 16,-10-20-16,20 20 15,-59-20 1,-1 0-16,-29 0 16,9 0-16,-59 0 15,-10 0 1</inkml:trace>
  <inkml:trace contextRef="#ctx0" brushRef="#br0" timeOffset="35054.21">12432 11430 0,'0'0'0,"0"0"0,0 0 0,0 0 16,0 0-1,-40 10-15,10 30 16,-39-11-1,-1 51-15,-39 39 16,-30 20-16,29-10 16,21-10-16,-1 20 31,21-10-15,19-40-16,-19-20 15,29-39-15,20-10 16,20 0-1</inkml:trace>
  <inkml:trace contextRef="#ctx0" brushRef="#br0" timeOffset="35422.61">12233 11301 0,'0'0'0,"0"0"16,20 0-16,20 20 16,9 10-16,1 29 15,10-9 1,-11-1-16,1 31 16,19-11-16,41 50 15,-21 10 1,1-30-16,-1-9 15,-19 39-15,-1-50 16,-19 0 0,19-9-16,-9-20 15,-50-11-15,10-29 16,0 10 0,-20 0-16,0-20 15</inkml:trace>
  <inkml:trace contextRef="#ctx0" brushRef="#br0" timeOffset="35700.28">11358 12869 0,'0'0'0,"0"0"0,10 0 0,30 20 16,10 39-16,39-29 31,1 10-31,29 29 16,30 20-16,-30-19 16,10 19-16,11-20 0,-1-39 31,-90-10-16</inkml:trace>
  <inkml:trace contextRef="#ctx0" brushRef="#br0" timeOffset="35871.17">13435 12730 0,'0'0'0,"0"0"15,0 0 1,-20 39-16,20-9 16,-29 60-16,-31-1 15,50-40 1</inkml:trace>
  <inkml:trace contextRef="#ctx0" brushRef="#br0" timeOffset="37105.21">13684 12750 0,'0'0'0,"-20"0"0,0 0 16,20 0-16,-10 0 15,-10 0 1,0 0-16,0-20 16,11 20-16,9-20 15,-20 20 1,20-10-16,0-30 15,0 40-15,0-20 16,0 20 0,0-19-16,-20 19 15,20-10 1,0 10-16,0 0 16,0 0-16,0 0 15,0 0 1,0 0-1,0 0 1,0 0-16,0 0 16,0 0-16,0 0 15,0-20 1,20 0-16,0 20 16,-11-20-16,51 20 15,30-10 1,9-10-16,30 20 15,10-19-15,20 19 16,0 0 0,10-20-16,30 20 15,-40-10-15,20-10 16,-20 20 0,-20-20-16,-20 0 15,10 0-15,-39 10 16,-21-9-1,1-21-15,-40 40 16,-10 0 0,-20 0-16</inkml:trace>
  <inkml:trace contextRef="#ctx0" brushRef="#br0" timeOffset="37798.01">16307 10160 0,'0'0'0,"0"0"0,0 0 0,0 0 16,0 0-1,0 0-15,0 0 16,0 10-16,20 30 16,20 29-1,-20 50-15,-10 10 16,-10 30-16,20 49 16,-20 10-1,0 21-15,-20 29 16,20-1-1,0 11-15,0 10 16,0-40-16,20 30 16,-1-10-16,-19-10 15,0-30 1,0-30 0,0-79-16,0-99 0</inkml:trace>
  <inkml:trace contextRef="#ctx0" brushRef="#br0" timeOffset="38582.68">16466 14545 0,'0'0'0,"0"0"0,0 0 0,0 0 15,0 0-15,0 0 16,0 0-16,0 0 16,0 0-1,0 0-15,0 0 16,0 0 0,0 0-16,0 0 15,20 0-15,20 0 16,-20 20-1,29-20-15,1 0 16,0 0-16,29 0 16,21 0-1,29-20-15,30 20 16,-20-19-16,20 19 16,0 0-1,20 0-15,-10 0 16,30 0-16,9-10 15,21-30 1,-1 10-16,41-29 16,-21-11-16,1 21 15,-21-11 1,1 11 0,-1 29-16,-19 10 15,19-30-15,1 40 16,-30-20-1,9 20-15,-49-20 16,20 20-16,10-10 16,-40 10-16,-10-19 31,20-1-31,-39 20 16,-31-20-16,-19 20 15,-1-30-15,-29 10 0,-40 20 31</inkml:trace>
  <inkml:trace contextRef="#ctx0" brushRef="#br0" timeOffset="39399.41">16387 9465 0,'0'0'0,"0"-19"16,0 19-16,10 0 15,29-10-15,31-10 16,49-20 0,30 30-16,40-10 15,40-19-15,19 39 16,30 0 0,11 0-16,29 0 15,0 20-15,-20-40 16,49 20-1,-9-20-15,-20 20 16,20-10-16,-20-30 31,-59 20-31,29 11 16,-60-11 0,-19 0-16,-10 0 15,-30 20-15,-20 20 0,-30-20 16,10 20-16,-59 0 15,-1-11 1,-39 31-16,30 10 16,-11 59-16,1 0 31,0 10-31,9 79 0,11 11 31,-20 39-15,9 30-16,-29 9 15,20 61-15,-30 39 16,0-10 0,-1 10-16,-38-20 15,-21 20-15,30-139 16,10-209 0</inkml:trace>
  <inkml:trace contextRef="#ctx0" brushRef="#br0" timeOffset="40673.11">16486 12075 0,'0'0'0,"0"0"0,0 0 16,0 0-1,0 0-15,0 0 16,0 0-16,0 0 15,0 0-15,0 0 16,0 0 0,0 0-16,0 0 15,0 0 1,20-10-16,30-30 16,39-9-16,1-21 15,-1-9 1,20 9-16,11-19 15,-1-10-15,10-30 16,-10 30 0,10-10-16,11-11 15,-31-8 1,-10 8-16,30 31 16,-9-40-16,-11 30 15,-10-30-15,31 40 16,-41-1-1,10 21-15,-9-30 16,-21 9 0,21 21-16,-21 9 15,-9-9-15,-30 39 16,10-29 0,-31 49-16,-9 10 15</inkml:trace>
  <inkml:trace contextRef="#ctx0" brushRef="#br0" timeOffset="41265.24">19696 9346 0,'0'0'0,"0"0"15,0 0 1,60 0-16,9 30 16,30 10-1,31 9-15,-31 21 16,50-1-16,10 11 15,-20-11-15,50 20 16,10 31 0,-40-11-16,0-10 15,10 50-15,-10-10 16,0-40 0,20 30-16,-40-10 15,10 30-15,-30-50 16,-30-30-1,1 21-15,9-1 16,30-20 0,-9 1-16,-51-30 15,-69-40-15</inkml:trace>
  <inkml:trace contextRef="#ctx0" brushRef="#br0" timeOffset="41961.6">16645 11777 0,'0'0'0,"0"0"0,0 0 16,0 0-1,40 0-15,-30 40 16,30-30-16,9 30 16,11 9-1,29 11-15,11 9 16,29-19 0,10 19-16,40 70 15,-10-30-15,10 20 16,19 10-1,-9 20-15,10-40 16,10 20-16,-1 39 16,-9-29-16,-20-10 31,10 20-31,-10-20 16,-60-20-16,60 40 0,-20-1 15,-40-48 1,30-1-16,-50-60 15,-59-29-15</inkml:trace>
  <inkml:trace contextRef="#ctx0" brushRef="#br0" timeOffset="42438.32">20312 14178 0,'0'0'0,"0"0"0,0 0 16,0 0-1,40-19-15,9-1 16,21-30-16,19 0 16,1-79-1,39 30-15,10-30 16,-20-10-1,40-19-15,0-1 16,0-20-16,20-9 16,0 29-16,-20-20 15,30-39 1,-10 59-16,-20-9 16,0-11-16,0 1 15,-60 68 1,-79 100-16</inkml:trace>
  <inkml:trace contextRef="#ctx0" brushRef="#br0" timeOffset="43562.31">23085 11460 0,'0'0'0,"0"0"16,0 0-16,0 0 16,0 0-1,0 0-15,0 0 16,0 0-16,0 0 16,0 0-1,0 0-15,0 0 16,0 0-16,0 0 15,0 0 1,0 0-16,19 0 16,1 0-16,-20-20 15,10 20 1,10 0-16,20 0 16,10 0-16,-1 0 15,21 0 1,9 0-16,1 0 15,9 0-15,21 0 16,-1 0 0,-30 0-16,1 20 15,-1-20-15,11 0 16,-21 0 0,-9 20-1,-30-20-15,-10 0 0,-20 0 16</inkml:trace>
  <inkml:trace contextRef="#ctx0" brushRef="#br0" timeOffset="44109.49">25251 10795 0,'0'-20'0,"0"20"15,0-20 1,0 20-16,0 0 15,0-20-15,0 20 16,0 0 0,-10-19-16,10 19 15,-40 0-15,-9 19 16,-11 41 0,-20 9-1,-29 21-15,20-11 0,19 0 16,20-9-1,-9-1-15,39-19 16,10-30 0,10-20-16</inkml:trace>
  <inkml:trace contextRef="#ctx0" brushRef="#br0" timeOffset="44428.83">25380 10547 0,'0'0'0,"0"0"16,20 0-16,-10 10 15,10 10-15,29 39 16,11-29-16,30 39 15,9 1-15,-10 19 16,1 1 0,-1-21-1,21 0-15,-11 1 16,-30 9-16,-9-9 16,-10-1-1,-30-39-15</inkml:trace>
  <inkml:trace contextRef="#ctx0" brushRef="#br0" timeOffset="44732.51">24406 11460 0,'0'0'0,"0"0"16,20 0 0,10 20-16,79 9 15,50 31-15,-30-10 16,30-11-1,0 11-15,-19-1 16,-1 21-16,-70-30 16</inkml:trace>
  <inkml:trace contextRef="#ctx0" brushRef="#br0" timeOffset="44957.03">26632 11599 0,'0'0'0,"-20"0"16,0 20-16,11-1 16,-51 11-16,-10 50 15,-19 19 1,-1-10-16,81-49 15</inkml:trace>
  <inkml:trace contextRef="#ctx0" brushRef="#br0" timeOffset="45453.56">26612 11529 0,'0'0'0,"0"0"0,0 0 16,0 0-1,0 0-15,0 0 16,0 0 0,0 0-16,0 0 15,40-20-15,10 20 16,19-10-16,51-9 15,29-1 1,-10 0-16,40 10 16,9 10-16,11-20 15,10 20 1,0-40-16,19 11 16,-29-11-16,-20 20 15,-20 10 1,-110 10-16,-49 0 15</inkml:trace>
  <inkml:trace contextRef="#ctx0" brushRef="#br0" timeOffset="45855.12">29117 9783 0,'0'0'0,"0"0"0,0 0 0,0 0 16,0 40-1,0-21-15,0 51 31,0 19-31,19 50 16,-19 40 0,0 29-16,0 20 15,20 40-15,-10-10 16,-10 60 0,20-11-16,-20-9 15,0 39-15,0-39 16,0-20-1,0-10-15,0-60 16,20-69-16,-20-99 16</inkml:trace>
  <inkml:trace contextRef="#ctx0" brushRef="#br0" timeOffset="46401.44">29325 13811 0,'0'0'0,"0"0"0,0 0 0,0 0 16,0 0 0,20-20-16,0 1 15,20 19-15,-10-20 31,39 20-31,21-20 0,19 10 16,30-30-16,0 20 16,20 10-16,40 10 15,10 0 1,19-19-16,1 19 16,39 0-1,-10 0-15,11-20 16,-1 20-16,-30 0 15,11 0 17,-1-20-32,1 20 15,-1-20-15,-19 20 16,89-10 0</inkml:trace>
  <inkml:trace contextRef="#ctx0" brushRef="#br0" timeOffset="47234.2">29117 9783 0,'0'0'0,"0"0"0,49 0 0,61 0 16,68-20-16,31 20 15,59-10-15,11-29 16,19 9 0,10 10-1,0-40-15,-40 31 32,10-11-32,-39 10 15,-50 10-15,10 0 16,-60 20-1,0 0-15,-20 20 16,10 0-16,-29 0 16,-11 10-16,-19 9 15,19-9 1,40 40-16,-10-1 16,-49 40-16,0 20 15,-31-49 1,-19 29-16,10 20 15,-10 10-15,-20 0 16,0-20 0,0 39-16,-20 1 15,20 20-15,-10 39 16,-10-10 0,0 40-16,20 10 15,-20 50-15,1 9 16,-11 11-1,-10 9-15,10-109 16,-10 11 0</inkml:trace>
  <inkml:trace contextRef="#ctx0" brushRef="#br0" timeOffset="47878.24">30299 11122 0,'0'0'0,"0"0"0,0 0 16,0 0-16,0-10 15,-20 10-15,-10 0 16,-39 0 0,-40 30-16,39 10 15,30 29-15,10 1 16,30-1-1,30 1-15,40-1 16,39 1 0,30-1-16,60-9 15,-40-11-15,0-9 16,-40 10 0,-49-1-16,-30-9 15,-11-10-15,-39 29 16,-59 40-1,-21 11-15,21-21 16,-11-50 0,70-29-16,10-10 0</inkml:trace>
  <inkml:trace contextRef="#ctx0" brushRef="#br0" timeOffset="48198.34">31054 10229 0,'0'0'0,"0"0"0,0 0 15,0 0-15,0 10 16,20 50-16,0 29 15,-20 10 1,30 100-16,-30 9 16,20-9-16,0 9 15,0-49 1,9 0-16,-9 19 16,0-59-1,10-49-15,-30 9 16,20-69-16</inkml:trace>
  <inkml:trace contextRef="#ctx0" brushRef="#br0" timeOffset="48811.78">30667 11499 0,'0'0'0,"0"0"0,20 0 16,69 10-1,30 10-15,11-20 16,-31 20 0,30-20-16,-10 0 0,-9 0 15,-41 0 1,-19-20-16,-10 20 15,9 0 1,-9-20 0,-10 20-16,10 0 15,-11 0-15,-9 0 16,0 0 0,-20 0-1,0 0-15,0 0 0,0 0 16,0-10-16,-20 10 15,0 0 1,-9 0 0,-11 10-16,-10 50 0,10-30 15,11 59 1,29 0 0,0-19-1,29-1-15,11-9 16,10-11-16,19-9 15,21-30 1,-21-10-16,-29-10 16,10-30-16,-10-9 15,-20-41 1,-40 21-16,-20 9 16,-10-9-1,1 49-15,29 10 16,20 10-16</inkml:trace>
  <inkml:trace contextRef="#ctx0" brushRef="#br0" timeOffset="49397.28">32456 11599 0,'0'0'0,"0"0"0,9 20 15,11-1 1,0 11-16,20 50 15,-40-11-15,10 0 16,-10-39 0,20 30-16,-20-31 15,0 11-15,0-40 16,0 20 0,0-20-16,0 0 15,0-20-15,20-20 16,29-29-1,1-40-15,30 30 16,-11-11 0,-19 1-16,-1 29 15,-29 11-15,0 29 16,-20 20-16,0 0 16,0 20-1,30 19-15,-10-9 16,0 10-1,29 10 1,-9-11-16,10-29 16,-10 10-16,9-20 15,-9 0-15,-10-20 16,-30 20-16,0-10 16,-30-29-16,-10 19 15,1 20 1,9 20-16,10-20 15,0 39 1,20-29-16,20 30 16,30 9-1,79 11-15,-40-60 0,30 10 32</inkml:trace>
  <inkml:trace contextRef="#ctx0" brushRef="#br0" timeOffset="51300.52">18106 11093 0,'0'0'0,"0"0"15,0 0-15,0 0 16,0 0-16,0 0 16,0 0-1,0 0-15,0 0 16,0 0-16,0 19 16,20 11-1,20 20-15,-21 79 16,-9-10-16,10 40 15,20-1 1,-40-9-16,10-50 16,10-9-16,0-1 15,0-19 1,-20-21-16,19-9 16,-19-20-1,0-20-15,0 0 16,0-40-16,-19-29 15,-21-21 1,20-29-16,10-10 16,-10 40-16,20-10 15,0-10 1,20-1-16,-10 31 16,10-10-16,20 29 15,-11-9 1,31 39-16,10-30 15,-41 50 1,31-9-16,-30 19 16,20 0-16,-11 19 15,1 11 1,-10 40-16,-10 39 16,0 0-16,-40-30 15,0 11-15,20-1 16,-20 0-1,20-39-15,0 9 16,20-29-16,20-10 16,49-20-1,70-50 1,10-39-16,-10 0 0,-30 39 16,-109 30-1</inkml:trace>
  <inkml:trace contextRef="#ctx0" brushRef="#br0" timeOffset="51652.15">19527 11549 0,'0'0'0,"-20"0"0,20 20 0,0-20 16,0 0-16,0 0 16,0 20-1,20-20-15,-10 10 31,30-20-31,-20 10 16,-11-40-16,-9-10 16,20 11-1,-40 9-15,20 10 16,-9 20-16,-31 20 16,10 10-1,10 9-15,0-9 16,40 10-16,0-10 15,50 29 1,-1-29-16,21 10 16,29-40-1,0 0-15,-30-40 16,1 20-16,-50 10 16,-40 10-1</inkml:trace>
  <inkml:trace contextRef="#ctx0" brushRef="#br0" timeOffset="52098.9">20262 11341 0,'0'0'0,"0"0"0,0 0 16,0 10-16,0 29 15,20 1-15,-20-10 16,20 19-16,-20-9 16,10 0-1,10 9-15,20-19 16,-11 10-16,11 0 16,-20-40-1,10 0-15,10 0 16,-11-40-1,31 0 1,-10-9-16,-20 19 16,9-10-1,1 0-15,-10 30 16,10-9-16,29 19 0,-19 19 16,19-9-1,-19 10-15,30 20 16,-51-10-16,11-10 15,-40-20 1</inkml:trace>
  <inkml:trace contextRef="#ctx0" brushRef="#br0" timeOffset="52354.25">21306 10547 0,'0'0'0,"0"0"15,0 10-15,0 10 16,10 39-16,10 21 16,-1 49-1,21 10-15,-30 19 16,10-19-1,20-10-15,-10-40 16,9-19-16,-19-40 16</inkml:trace>
  <inkml:trace contextRef="#ctx0" brushRef="#br0" timeOffset="52560.65">21087 11122 0,'0'0'0,"0"0"15,0 0 1,60 0-16,79-10 16,50-49-16,49-30 15,-9-1 1,89-9-16</inkml:trace>
  <inkml:trace contextRef="#ctx0" brushRef="#br0" timeOffset="53049.49">19438 12323 0,'0'0'0,"0"0"0,0 0 15,0 0 1,0 0-16,0 59 16,0-9-16,0 59 15,9 30 1,-18 20-16,9-20 16,0 0-1,9-70-15</inkml:trace>
  <inkml:trace contextRef="#ctx0" brushRef="#br0" timeOffset="53409.97">19219 12472 0,'0'0'0,"0"-20"0,20 0 16,0-20-1,29 11-15,21-31 16,-1 50-16,41-29 16,-21 39-1,21 19-15,-11 31 16,10 9-16,-19 11 16,-61 19-1,11 30 1,-20 20-16,-40-10 15,-89 40-15,-10 9 16,-20-49 0,-20-29-16,29-41 15,41-29-15,59-10 16,10-20-16,20 0 16</inkml:trace>
  <inkml:trace contextRef="#ctx0" brushRef="#br0" timeOffset="54249.13">20918 12799 0,'0'0'0,"0"0"15,0 0-15,0 0 16,-20 0-1,0-20-15,1 20 16,-11 0 0,-10 0-16,10 20 15,-10 0-15,11 0 16,9 0 0,0-10-16,0 10 15,20 19 1,0-9-16,0-10 15,20 0-15,20 0 16,-30-11 0,49-9-16,31 0 0,-21 0 15,1-29 1,-21-21-16,-9-9 16,-30 29-16,-10-30 15,0 40 1,-10 10-16,-49-29 15,9 39-15,0 20 32,-9 29-32,9 11 15,20 9-15,10-39 0,20 39 16,0 21 0,30 19-1,40-20-15,9-39 16,1 9-16,9-49 31,50-40-31,10-59 16,-79 49-16,-70 40 15</inkml:trace>
  <inkml:trace contextRef="#ctx0" brushRef="#br0" timeOffset="54515.11">21554 12095 0,'0'0'0,"0"0"0,0 0 16,0 20 0,10 29-16,10 41 15,20 38-15,-30-8 16,-10 38-1,20 21-15,-20-60 16,0 10 0,0-10-16,0-50 15,0-49-15</inkml:trace>
  <inkml:trace contextRef="#ctx0" brushRef="#br0" timeOffset="55139.71">21306 12889 0,'0'0'0,"0"0"0,0 0 0,10 0 16,29 19-1,51 1 1,-21-20-16,21 20 15,-1-40-15,11 20 16,9 0-16,-39-20 0,-1 1 16,1-11 15,9 10-31,-49-20 16,10 20-16,-30 10 15,-10 10 1,20 0-16,-20 0 15,0 0-15,-20 10 16,-10 50 0,-10-10-16,10 9 15,10-9-15,20-21 16,0-9 0,0 20-16,20-30 15,-20-10 1,20 20-16,-10-40 15,50 10-15,-30-50 16,29 31 0,-29-11-16,10 30 15,-40-10-15,10 0 16,-10 20-16,20 0 16,19 20-1,-9 0-15,10 10 16,-10 10-1,-10-31-15,19 11 16,-9 0 0,10 0-16,-10-20 15,-10 0-15,-20 0 16</inkml:trace>
  <inkml:trace contextRef="#ctx0" brushRef="#br0" timeOffset="55313.87">23154 13067 0,'0'0'0,"0"0"0,0 0 15,0 0 1,0 20-16,0-20 16,0 10-1,0-10-15,0 0 16</inkml:trace>
  <inkml:trace contextRef="#ctx0" brushRef="#br0" timeOffset="55795.87">23581 12075 0,'0'0'0,"0"0"0,0 0 16,0-10-1,0 10-15,20-20 16,-20 0-16,10 0 15,-10 20 1,20 0-16,20 20 16,-10 20-1,29 119-15,-9 158 16,-30 31-16,-10-31 16,10-29-1,29 59-15</inkml:trace>
  <inkml:trace contextRef="#ctx0" brushRef="#br0" timeOffset="56452.55">23224 12700 0,'0'0'0,"0"0"0,0 0 16,0 0-16,0 0 16,0 0-1,0 0-15,0 0 16,0 0-16,0 0 16,0 0-1,0 0-15,-20 10 16,20 49-16,-10 11 15,-10-20 1,20 19-16,0 20 16,0 1-16,20-1 15,-20-40-15,10 11 16,-10-30 0,20-30-16,39 0 15,11-30 1,-40-10-16,-30 40 15</inkml:trace>
  <inkml:trace contextRef="#ctx0" brushRef="#br0" timeOffset="56628.77">22965 12343 0,'0'0'0,"0"0"15,0 20-15,10-1 16,10-9-16,20 10 16,-40 0-1</inkml:trace>
  <inkml:trace contextRef="#ctx0" brushRef="#br0" timeOffset="57691.93">12203 12045 0,'0'0'0,"-20"0"16,0 0-16,10 20 15,-9-20-15,-1 10 16,-20-10-1,30 20-15,10-20 16,-20 39-16,20-29 16,-20 70-16,20 19 15,0 30 1,0-30-16,0 10 16,0 0-16,20-19 15,0-60 1,-20-11-16</inkml:trace>
  <inkml:trace contextRef="#ctx0" brushRef="#br0" timeOffset="57980.92">12452 12144 0,'0'0'0,"0"0"0,0 0 16,0 0-16,0 0 31,-20 40-15,20 10-16,0 19 16,0 20-16,0 1 15,0-21 1,20 20-16,-10-19 15,-10-11-15,39-29 16,-39-10 0</inkml:trace>
  <inkml:trace contextRef="#ctx0" brushRef="#br0" timeOffset="58173.09">12203 12571 0,'0'0'0,"0"0"16,0 0-16,30-20 16,40 10-16,-11-10 15</inkml:trace>
  <inkml:trace contextRef="#ctx0" brushRef="#br0" timeOffset="58623.05">13097 12273 0,'0'0'0,"0"0"0,0 0 0,0 0 16,0 0-1,-9 0 1,-31 30-16,-10 49 16,-39 11-16,29-11 31,30-9-31,-10-11 0,40-9 15,0-11-15,40-29 16,-20 10 0,10-20-1,30 0-15,-31 0 16,21-20 0,-10 20-16,9-10 15,21 10-15,-10 0 16,-11 10-1,1 50-15,-10 9 16,-60 50 0,-10 80-16,-10-80 15,40-99-15</inkml:trace>
  <inkml:trace contextRef="#ctx0" brushRef="#br0" timeOffset="59401.88">9291 11638 0,'0'0'0,"0"0"15,0 0-15,0 0 16,-19-19-1,19-1-15,-20-30 16,10-19-16,10-21 16,0 1-1,0 0-15,0-11 16,0 11-16,0 20 16,-20 29-1,20 0-15,0 11 16,0 9-1,0 0-15,0 20 16,0 0-16,0 0 16,0 89-1,0 159-15,-20 139 16,20-159-16,0-208 16</inkml:trace>
  <inkml:trace contextRef="#ctx0" brushRef="#br0" timeOffset="60190.37">15393 10478 0,'0'0'0,"0"0"0,0 0 15,0 0-15,0 0 16,0 0-16,0 0 15,-20 0 1,20 0-16,0 49 16,-10 60-1,10 60 1,0 29-16,10-9 16,-10 9-16,0-59 15,0-10-15,0-59 16</inkml:trace>
  <inkml:trace contextRef="#ctx0" brushRef="#br0" timeOffset="60604.02">15274 10547 0,'0'0'0,"0"0"0,0 0 16,0 0 0,0 0-1,0 0-15,0 10 0,10 10 32,49-20-17,-29 20-15,30-1 16,-30-38-16,39-1 15,1 0 1,-11-10-16,-29 10 16,10 0-16,-10 11 15,-10 9 1,-1 0-16,1 9 16,-10 51-16,30 29 15,0 70 1,9 30-16,1 19 15,20 30-15,-11-159 16,-59-79 0</inkml:trace>
  <inkml:trace contextRef="#ctx0" brushRef="#br0" timeOffset="61497.85">28431 9753 0,'0'0'0,"0"0"15,0 0-15,0 0 16,0 0-16,0 0 16,0 0-1,0 0-15,0 0 16,0 0-16,30 50 15,-10 89 1,-20 129-16,0 0 16,-20 59-16</inkml:trace>
  <inkml:trace contextRef="#ctx0" brushRef="#br0" timeOffset="61945.57">25360 11112 0,'0'0'0,"0"0"15,0 0-15,0 0 16,0 0-1,0 0 1,0 0-16,0 0 0,20 10 16,0 10-1,-20 89 1,10 10-16,-10-9 16,20-21-1,0 0-15,0-19 16,-11-41-1</inkml:trace>
  <inkml:trace contextRef="#ctx0" brushRef="#br0" timeOffset="62200.96">25728 11073 0,'0'0'0,"0"0"16,0 0-16,0 0 16,0 20-16,0-1 15,20 11 1,20 20-16,-31 59 16,11 0-1,0-20-15,-20-19 16,20-20-16,-10-1 15</inkml:trace>
  <inkml:trace contextRef="#ctx0" brushRef="#br0" timeOffset="62417.04">25837 11370 0,'0'0'0,"0"0"15,30 0-15,10 0 0,0-19 16,-11 19 0,-9 0-16</inkml:trace>
  <inkml:trace contextRef="#ctx0" brushRef="#br0" timeOffset="62931.23">26384 11460 0,'0'0'0,"0"0"0,0-20 0,0 20 15,0-10 1,0-10-16,-20 0 31,20 0-31,-20 1 16,20 9-16,-10-10 16,-10 0-16,-20 20 0,31 0 15,-31 0 1,20 20-1,-10 10 1,10 9-16,0 1 0,0-10 16,20 9-16,0-29 15,0 10 1,20 0-16,0 0 16,0-20-1,-10 0-15,30 0 31,0 0-31,-31-20 16,31-20-16,-10 30 16,-30-9-1,20 19-15,-20 0 16,20 0-16,0 19 16,0-9-1,-11 10-15,-9-20 16</inkml:trace>
  <inkml:trace contextRef="#ctx0" brushRef="#br0" timeOffset="63523.38">23671 9446 0,'0'0'0,"0"0"16,0 0-16,0 0 15,0 0 1,0 39-16,10 11 15,-10 39-15,20 70 16,0 20 0,-1-60-16,1-10 15,-10-20-15,10-39 16</inkml:trace>
  <inkml:trace contextRef="#ctx0" brushRef="#br0" timeOffset="63963.93">23611 9277 0,'0'0'0,"0"0"0,0 0 15,0 0 1,0 10-16,0 10 16,40 49-16,10 20 15,19-19 1,21-30-16,-1-21 16,30-19-16,11-39 15,-31-11-15,-20-19 16,-29 9-1,0-9-15,9 39 16,-49-39 0,10 29-16,0 0 15,-20 30 1,20 10-16,-10 0 0,10 30 31,39 59-31,11 90 0,19 69 16,-59 0-16,10-89 15,-30-130 1</inkml:trace>
  <inkml:trace contextRef="#ctx0" brushRef="#br0" timeOffset="64591.23">15532 13573 0,'0'0'0,"0"0"15,0 0-15,0 0 16,-10 0 0,10 60-16,-20 59 15,20 99-15,-39 100 16,9 9-1,-10 50-15,10 30 16</inkml:trace>
  <inkml:trace contextRef="#ctx0" brushRef="#br0" timeOffset="65166.95">9272 13752 0,'0'0'0,"0"0"0,0 0 15,0 0-15,0 0 16,0 20-16,0-1 16,19 31-1,21 79-15,40 109 16,49 189-16,-30 29 16</inkml:trace>
  <inkml:trace contextRef="#ctx0" brushRef="#br0" timeOffset="65956.5">27994 12482 0,'0'0'0,"0"0"15,10 0-15,29 39 16,11-19-16,10 10 16,-11 129-1,21 228-15,-40 129 16,-30-20-1,-30-60-15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5.66265" units="1/cm"/>
          <inkml:channelProperty channel="T" name="resolution" value="1" units="1/dev"/>
        </inkml:channelProperties>
      </inkml:inkSource>
      <inkml:timestamp xml:id="ts0" timeString="2025-02-27T01:36:33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13028 3334 0,'0'0'0,"0"0"0,0 0 16,0-20-16,0 20 15,0-20-15,20 0 32,0-10-32,0-9 0,29-11 15,41-39 1,-1 0-1,10-1-15,11 1 16,29 20 0,20-1-16,20 1 15,0-21-15,-10 1 16,49 20 0,-29-1-16,40 1 15,-1 9-15,1 30 16,-1-29-1,11 29-15,-1 10 16,31-10-16,-1 11 16,-20-1-1,-9 20-15,29 0 16,0 0-16,-9 20 16,-11-1-1,1 11-15,-21 10 16,1-30-1,-1 49-15,1-29 16,-1 30-16,1-11 16,-10 21-1,-11 19-15,1-20 16,-30 1-16,30-1 16,9 21-1,-9 19-15,0-20 16,-31 0-1,21 1-15,-40-21 16,0 30-16,0 11 16,-59-21-16,9-40 15,-20 21 1,11 9 0,-11 1-16,-19-21 0,-11-9 15,-49-11 1,30-9-16,-20-10 15,-10 0-15,-10 0 16,0-20 0</inkml:trace>
  <inkml:trace contextRef="#ctx0" brushRef="#br0" timeOffset="872.48">21723 3592 0,'0'0'0,"0"0"16,0 0-16,0 0 16,0 0-1,0 0-15,0 0 16,-10-20-1,10 20-15,-20 0 16,0-10-16,20 10 16,0 0-1,0 0-15,0 0 16,0 0-16,20 0 16,0-20-1,-10 20-15,30 0 16,10 0-16,19 20 15,1-20 1,9 10-16,-9-10 16,-1 20-1,-19 0-15,20-20 16,-11 19-16,-9-19 16,-30 0-16,10 0 15,9-19 1,-29 19-1,30-20-15,0-10 16,-30-10-16,29-29 16,-19-1-1,-20-19-15,0 39 16,0-19 0,-20 29-16,1-49 0,-1 0 15,20 19 1,20-39-16,29-30 15,21 20 1,-50 79-16</inkml:trace>
  <inkml:trace contextRef="#ctx0" brushRef="#br0" timeOffset="5069.68">22747 7035 0,'0'0'0,"0"0"0,0 0 16,0 0-1,0 0-15,0 0 16,0 0-16,0 0 16,0 0-16,0 0 15,0 0 1,0 0-16,0 0 16,0 0-1,-20 0-15,-30 0 16,0 29-16,-59 31 15,-10-10 1,10-1-16,9 11 16,-49-31-1,10 31-15,20-10 16,-30-11 0,10 11-16,-1-20 15,21 9-15,-40 1 16,0-10-1,0-10-15,-20 9 16,0-9 0,1 0-16,-31 0 15,30-20-15,-10 0 0,-10 20 16,-9-20 0,19 0-16,-49 0 15,29-20-15,0 20 16,0-20-1,-9 20-15,9-40 32,0 11-32,-9-11 0,9 10 15,0-29-15,-9 9 16,49 20 0,-50-29-1,50 29-15,-29-30 0,9 31 16,30-41-1,-20 1-15,20-11 16,20 31-16,0-1 16,-20-9-1,10 9-15,9-19 16,1 19-16,10-19 16,30 9-1,9 10-15,1 11 16,-1 9-16,21-10 31,19 10-15,1 11-16,9-1 15,0 0-15,30 10 16,-10 10 0,-20 0-16,40 0 15,0 0 1</inkml:trace>
  <inkml:trace contextRef="#ctx0" brushRef="#br0" timeOffset="5920.1">13952 7263 0,'0'0'0,"0"0"16,0 0-16,0 0 15,0 0-15,0 0 16,-20-20-1,20-10-15,0 10 16,-20-19-16,0 9 16,-9-10-1,9-9 1,-20 9 0,10 10-16,-10-29 15,31 9-15,-31 0 0,0-19 16,30 9-1,-10 11 1,0-1 0,0-9-16,11 29 0,9-30 15,-20 11-15,0 19 16,0-10-16,0-9 16,20 9-1,0 10-15,0-9 16,0 19-1,0 0 1,0 10 0,20-10-16,0-20 0,20 30 15,9-9-15,41-41 16,9 50 0,-10-10-1,21 1 1,-1-11-16,10 10 0,-29 0 15,-21 20-15,1-40 32,-20 30-32,-11 10 15,-39 0-15,20 0 16,-20 0 0</inkml:trace>
  <inkml:trace contextRef="#ctx0" brushRef="#br0" timeOffset="11698.78">11935 4604 0,'0'0'0,"0"0"0,0 0 0,0 0 16,0 0-1,0 0-15,0 0 16,0 0 0,0 0-16,-20 0 15,20 0 1,-10 0-16,10-20 15,-20 20-15,-20 0 16,30-20 0,-9 20-16,-1 0 15,0 0-15,0 0 16,10 0 0,-10 0-16,-20 0 15,30 0 1,10 0-16,-19 0 15,-1 20-15,-20-20 16,30 20 0,-10 10-16,0-11 15,-10 1-15,11 10 16,-21 10-16,20-11 16,10 11-1,-10-20 1,20 10-16,-20 9 15,0-19-15,20 10 16,0-10-16,0 10 16,0 29-1,0-29-15,20 10 16,0-11-16,0 11 16,-10 0-1,30-10 1,-20 9-16,9-29 0,11 30 15,-10-20 1,10 0-16,-1 9 16,11-9-16,-20-20 15,30 20 1,-11-20 0,1 0-16,10 0 0,-31-20 15,11 20 1,-10-20-1,10 20-15,-1-29 16,11 9-16,-20-40 16,30 30-1,-50-9-15,29 9 0,-19-10 16,0 10 0,-20-9-1,10 9-15,-10-10 0,-10 1 31,10-11-31,-20 0 0,-20 11 16,11-11 0,9 0-1,-20 11 1,30-1-16,-30 10 16,-9-9-16,-61 9 0,41 10 31,69 20-31</inkml:trace>
  <inkml:trace contextRef="#ctx0" brushRef="#br0" timeOffset="46004.11">9768 11251 0,'0'0'0,"0"0"0,0-19 0,20-1 16,10-10 0,40-40-16,39-19 15,-20 0 1,1 19-1,69-19-15,0 20 0,30-21 16,19 1 0,11 20-16,10-1 15,-1 11 1,21 29 0,-1-10-16,-19 20 0,19 20 15,-10 0-15,-9 20 16,-10 20-1,-31-20-15,-9 29 16,0 1-16,-60 10 16,21-11-1,9-29-15,-30 10 16,-10-10 0,-9-1-1,9 1-15,-20-10 16,-19-10-1,-30 20-15,-11-20 16,11 0-16,-40 0 16,0 0-1</inkml:trace>
  <inkml:trace contextRef="#ctx0" brushRef="#br0" timeOffset="46925.7">28023 10011 0,'0'0'0,"0"0"0,0 0 0,0 0 16,0 0-16,0 0 15,0 0 1,-19-10-16,19-29 16,-30-1-1,-10 10-15,10-39 16,-39-21-16,-61-49 15,11 30 1,-10 0-16,-50 20 16,20 19-16,-69 1 15,-1 39 1,0 10-16,-19 1 16,19 19-1,-19 19-15,39 11 16,-19-10-1,-1 40-15,21-51 0,49 31 16,0-10 0,19-10-16,31 19 31,40-19-31,29-20 0,40 0 16</inkml:trace>
  <inkml:trace contextRef="#ctx0" brushRef="#br0" timeOffset="49562.91">23263 11321 0,'0'0'0,"0"0"0,0 0 0,0 0 31,0 0-15,0 0-16,0-20 15,0 20-15,0-20 16,-19 20 0,19-10-16,-20 10 15,20-20 1,-20 1-16,10-1 15,-30 0-15,20 10 16,-10-30 0,-9 40-16,-31-20 15,20 20-15,-9 0 16,9 20 0,20-20-16,-29 20 15,39 0-15,-10-10 16,-10 30-1,30-1-15,-29 31 16,19-21-16,10 21 16,-10-21-1,20 11-15,0-30 16,0 9-16,20 11 16,-10 10-1,29-11-15,-9 1 16,30 9-1,-10-49-15,19 10 16,1 20-16,-11-40 16,11 0-1,-20-40-15,59 10 16,-10-29-16,-9 29 16,-21-30-1,-9 11-15,-30 9 16,9 10-1,-9-19-15,-30-11 16,0-9 0,0 39-16,-10-30 15,-49-9-15,-11 0 16,-39-1 0,-10 20-16,69 31 15,50 19-15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115.91837" units="1/cm"/>
          <inkml:channelProperty channel="Y" name="resolution" value="115.66265" units="1/cm"/>
          <inkml:channelProperty channel="T" name="resolution" value="1" units="1/dev"/>
        </inkml:channelProperties>
      </inkml:inkSource>
      <inkml:timestamp xml:id="ts0" timeString="2025-02-26T11:25:41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1063 1974 0,'0'0'0,"0"0"0,0 0 16,0 0-16,0 0 15,0 0-15,0 0 16,0 0 0,0 0-16,0-9 15,0 9 1,0-10-16,0 0 15,0 0-15,10 0 16,-10 0 0,0 0-16,0 0 15,20-10-15,-20 10 16,0 0 0,0 0-16,0 1 15,0 9-15,0 0 16,0 0-16,0 0 15,0-10 1,0 10-16,0 0 16,0 0-1,0 0-15,0 0 16,0 0-16,0 0 16,0 10-1,0 19-15,0 11 16,0 0-16,0 9 15,0 1 1,0 9-16,0 31 16,0-1-1,0 0-15,0-19 16,0-11-16,0 11 16,0-1-1,0 1-15,0-11 16,0 1-16,0-11 15,-20-19-15,20 0 16,0 0 0,0-11-16,0-9 15,0 0 1,0 0-16,0-10 16,0 0-16,0 10 15,0 0 1,0-10-16,0 0 15,0 0 1,0 0-16,0 0 16,0 0-1,0 0-15,0 0 0,0 0 16,0 0 0,0 0-16,0 0 31,0 0-31,20 10 0,-10 0 15,10 0 1,10 0-16,19 0 0,31 0 16,-1 0-1,1-10-15,-1 0 16,41 0 0,9 0-1,0 0-15,-20-10 16,40 10-1,0 0 1,-19 0-16,19-10 16,10 10-16,-20 0 15,20 0 1,10 0-16,-20 0 16,20 0-16,10 0 15,-30 0 1,40-10-16,-11 0 15,-38 10-15,28 0 16,1 0 0,-29 0-16,28 0 15,11 0-15,-30 10 16,10 0 0,10 0-16,-49-10 15,-11 0-15,20 10 16,-20-10-1,-29 0-15,-11 9 16,1-9 0,-10 0-16,-1 10 15,1 0-15,-20-10 16,-11 0 0,-9 0-16,-10 0 15,-10 0-15,0 0 16</inkml:trace>
  <inkml:trace contextRef="#ctx0" brushRef="#br0" timeOffset="1438.11">1103 1845 0,'0'0'0,"0"0"0,0 0 16,-10 0-16,10 10 16,-30-10-1,20 0-15,0 0 16,10 0-16,-19 0 15,19 0 1,-10 0-16,10 0 16,0 0-16,0 0 15,0 0 1,0 0-16,0 0 16,0 0-1,0 0-15,0 0 16,0 0-16,0 0 15,29-10 1,-19 1-16,30 9 16,10-10-16,59 10 15,0 0 1,-19-10-16,19 10 16,30 0-16,10-10 15,0 10 1,10 0-16,20 10 15,-10-10-15,20 0 16,-20-10 0,20 10-1,19 10-15,-29-10 0,20 10 16,-10 0 0,20 9-16,9-9 15,-19-10 1,0 0-16,-20 0 15,19 0 1,-9 0-16,0 0 16,0 0-1,-30 10-15,-10 0 0,0 0 16,-30 0 0,-29 0-1,-21 10-15,-9-10 16,-11 0-16,1 0 15,-10-1-15,0 1 16,-11 0-16,1 0 16,0 0-1,-20 0-15,0 0 16,10 10-16,-10 0 31,10 0-31,-10 9 0,-1 11 16,1 19-16,0 21 15,0-1 1,0-9-16,0-1 16,-10 11-1,0-1-15,10-10 16,0 1-16,0-21 16,0 1-1,0-20-15,-10 0 31,0-1-31,0-19 16,0 0 0,0 0-16,0 0 15,0-10-15</inkml:trace>
  <inkml:trace contextRef="#ctx0" brushRef="#br0" timeOffset="2714.25">1689 2173 0,'0'0'0,"0"0"0,0 0 15,0 0-15,0 0 16,0 0-16,0 0 15,0 0-15,0-10 16,0 10-16,0-10 16,-10 0-1,10 0-15,-19 0 16,9 10-16,0 0 31,-20 0-31,-10 20 0,-10 10 16,-9 0-16,19 9 15,30 1 1,10-10-16,0-10 16,10-1-1,20 1-15,10 0 16,-1 0-16,11-10 16,0 0-1,9 10-15,11-10 16,-30 0-16,-1 9 15,-9 1 1,0 0-16,-10 0 16,0 0-16,-10 0 15,-10 9 1,-10 11-16,-10 0 16,-30-1-1,20-9-15,-19 0 16,19-10-1,-20-10-15,1 0 16,-11-20-16,0 0 31,11-10-31,29 10 16,20 10-16,0 0 16</inkml:trace>
  <inkml:trace contextRef="#ctx0" brushRef="#br0" timeOffset="3162.31">2236 2034 0,'0'0'0,"0"0"0,0 0 16,0 0-16,0 0 15,0 0-15,0 0 16,0 0 0,0 10-16,0 10 15,10 0-15,-10 29 16,10 21-1,-10 19-15,0-10 16,0-9-16,0-11 16,0-9-1,0 9-15,0-9 16,0 0-16,0-21 16,0 1-1,0-20 1,0 0-16,0 0 15,0-10-15,0 0 16</inkml:trace>
  <inkml:trace contextRef="#ctx0" brushRef="#br0" timeOffset="3367.73">2027 2490 0,'0'0'0,"0"0"0,0-10 31,10 1-31,10-1 16,10-10-16,20 0 0,19 0 15,1 0 1,-1 10 0,1 10-1,-11 0-15,-29 0 0</inkml:trace>
  <inkml:trace contextRef="#ctx0" brushRef="#br0" timeOffset="3765.9">2852 2262 0,'0'0'0,"0"0"16,-10 0-16,0 0 15,-20 0 1,1 10-16,-1 10 16,-10 20-16,0 9 15,0 1 1,21-10-16,-1-1 16,20 1-16,0-10 15,0-1 1,0 1-16,10-10 15,0 0 1,9-10-16,11 0 16,10-10-16,-10-10 15,0 0-15,-1 0 16,-19-10 0,0 0-16,-10 0 15,-10 1 1,10 9-16,0 10 15</inkml:trace>
  <inkml:trace contextRef="#ctx0" brushRef="#br0" timeOffset="4164.8">3150 2401 0,'0'0'0,"0"0"16,0 0-1,0 0-15,0 0 16,0 0-16,0 0 16,10 20-1,0 0-15,0 0 16,0-1-16,-10 1 16,0 10-16,0-10 15,0 0 1,0-10-16,0 0 15,0 0 1,0-1-16,0-9 16,0 0-16,10-9 15,10-21 1,19-20-16,11 1 16,0-1-16,-10 10 31,-1 1-31,1 19 15,-20 20-15,-20 0 16</inkml:trace>
  <inkml:trace contextRef="#ctx0" brushRef="#br0" timeOffset="4819.72">3677 2510 0,'0'0'0,"0"0"16,0 0 0,0 0-16,0 10 15,20 0-15,0 0 16,-1 0-1,21 0-15,0-10 16,0-10 0,-1 0-16,1-20 15,-10 0-15,0-9 16,-20-1-16,0 10 16,0 10-1,-10 1-15,-10 9 16,0 10-16,-10 0 15,-10 20 1,-10-1-16,11 11 16,9 0-16,0 10 15,20-11 1,10 1-16,10 0 16,-1 0-16,21-10 15,0-1 1,10-9-16,-11 0 15,-9 0 1,0 0-16,0-10 16,-10 10-16,-20-10 15</inkml:trace>
  <inkml:trace contextRef="#ctx0" brushRef="#br0" timeOffset="5216.56">4631 1965 0,'0'0'0,"0"0"16,0 0-16,0 0 15,0 0 1,0 0-16,-10 19 16,0 1-16,0 0 15,0 20 1,0-1-16,0 11 16,0 10-16,10 9 15,0-19 1,0-1-16,10-19 15,0 0-15,10-10 16,20-10 0,9-1-16,11-9 15,0-9 1,-21-1-16,-39 10 16</inkml:trace>
  <inkml:trace contextRef="#ctx0" brushRef="#br0" timeOffset="5439.27">4472 2272 0,'0'0'0,"0"0"15,0 0-15,20-10 16,29 0 0,31 0-16,-11 0 0,1 0 15,-40 10 1</inkml:trace>
  <inkml:trace contextRef="#ctx0" brushRef="#br0" timeOffset="6075.33">5008 2222 0,'0'0'0,"0"0"0,0 0 15,0 0 1,0 0 0,0 0-16,0 0 15,0 0-15,0 0 0,0 30 32,0 10-32,0 0 15,10-11 1,0 1-16,0-10 0,0-10 15,10 0-15,0-20 16,10 0-16,0-20 31,-1 10-31,1 1 0,-20-1 16,0 10 0,0 10-1,0 0-15,-10 0 0,10 20 31,0 9-31,0 11 0,0 20 16,0-11 0,-10 11-16,-10-1 31,-10 11-31,0-11 16,-10-9-16,10-10 15,0-11 1,1-19-16,-11 0 15,0-20-15,0 0 16,-10-19 0,1-1-16,9-10 15,20 30-15,10 10 16</inkml:trace>
  <inkml:trace contextRef="#ctx0" brushRef="#br0" timeOffset="6663.3">5545 2292 0,'0'0'0,"0"0"16,0 0-16,0 0 0,0 20 15,0 19 1,0 1-16,0 0 16,0 0-16,0-1 15,0 1 1,0 0-16,0-1 16,0 11-16,0 0 15,10-11 1,-10-19-16,0-10 15,0-10 1,0 0-16,0-10 16,-10-20-1,0 1-15,0-21 16,0-20-16,10-9 16,0 20-16,0 9 15,0 10 1,0 20-16,10 1 15,0-1 1,10 10-16,0 0 16,0 10-16,10 10 15,9 10 1,-9 19-16,-10-9 16,-10 10-16,-20-1 15,-20 1 1,-10 10-1,1-11-15,19-19 0,20-20 16</inkml:trace>
  <inkml:trace contextRef="#ctx0" brushRef="#br0" timeOffset="7032.74">5903 2600 0,'0'0'0,"0"0"15,10 0-15,10-10 16,19 0 0,11 0-16,-10-10 15,-10 0 1,-1-10-16,-19 10 15,0 1-15,-20 9 16,0-10 0,-19 20-16,-1 10 15,0 10 1,0-1-16,10 1 16,0-10-16,20 0 15,10 10-15,70 10 16,-20 0-1,-60-30-15</inkml:trace>
  <inkml:trace contextRef="#ctx0" brushRef="#br0" timeOffset="8659.98">6847 2609 0,'0'0'0,"0"0"15,0 0-15,0 0 0,0 0 31,0 0-31,0 0 0,0 0 32,0 0-17,0 0-15,0 0 16,0 0-16,0 0 16,0 0-1,0 0-15,0 0 16,0 0-16,0 0 15,0 0 1,0 0-16,0 0 16,0 0-16,20 0 15,0 0 1,9 0-16,21 0 16,20 0-16,-1 0 15,11 0 1,-1 0-16,21 0 15,19 0-15,-10 0 16,0 0 0,11 0-16,19 0 15,-20 0 1,-10 0-16,21 10 16,9-10-16,-30 10 15,-20-10-15,-9 10 16,9 0-1,1 0-15,-21 0 16,1-10 0,-20 0-16,-1 10 15,-19-10-15,0 0 16,0 0 0,-20 0-1,0 0-15,0 0 0,0 0 16,-10 0-1,0 0 1,0 0-16</inkml:trace>
  <inkml:trace contextRef="#ctx0" brushRef="#br0" timeOffset="9236.44">10037 2034 0,'0'0'0,"0"0"0,0 0 31,0 0-31,0 0 16,0 0-16,0 0 15,0 0 1,0 0-16,0 0 15,0 0 1,0 0-16,-10 0 16,-10 20-16,-20 10 15,-9 9 1,-21 21-16,0 9 16,-19 1-16,9-1 15,21-19 1,19-20-16,20-11 15,0-9 1,10 0-16,0 0 16,10 0-16,0-10 15,0 0-15,0 0 16,0 0 0,0 0-16,0 0 15</inkml:trace>
  <inkml:trace contextRef="#ctx0" brushRef="#br0" timeOffset="9858.27">9898 2094 0,'0'0'0,"0"0"0,0 0 0,0 0 16,0 0-1,0 0-15,0 0 16,0 0 0,0 0-1,0 0 1,0 0-16,10 0 16,9 0-16,1 0 0,0 0 15,0 0-15,0 0 16,0 0-1,0 0 1,10 9 0,-1 1-16,11 10 15,-10 0 1,20 10-16,9 9 16,11 1-16,-1 10 15,-19-1 1,0-19-16,-11 0 15,-9 0-15,0-10 16,-10-11 0,-10 1-16,0 0 15,0 0-15,0 0 16,-10-10 0,0 0-16,0 0 15</inkml:trace>
  <inkml:trace contextRef="#ctx0" brushRef="#br0" timeOffset="10463.45">9252 2669 0,'0'0'0,"0"0"0,0 0 0,0 0 15,0 0 1,10 0 0,0 0-16,9 0 15,11 20-15,20 0 16,20 19-16,-1 1 15,-9 0-15,-11-1 32,11 1-32,0 0 0,-1-10 15,11-1-15,-1 1 16,-19 0 15,-10-10-31,-10-10 16,-1 0-16,1-1 15,-10 1-15,-10 0 0,0 0 16,0-10-16,-10 0 16,0 0-1,0 0 1,0 0 0,0 0-16</inkml:trace>
  <inkml:trace contextRef="#ctx0" brushRef="#br0" timeOffset="10766.88">10822 2530 0,'0'0'0,"0"0"0,0 0 16,0 0-1,-10 0-15,0 20 16,-20 10-16,-39 49 16,-31 30-1,-9 10-15,29 0 16,41-59-16</inkml:trace>
  <inkml:trace contextRef="#ctx0" brushRef="#br0" timeOffset="11642.76">10722 2669 0,'0'0'0,"0"0"0,0 0 0,0 0 31,0 0-31,0 0 16,0 0-1,0 0-15,0 0 16,0 0-16,0 0 16,0 0-1,0 0-15,0 0 16,0 0-16,0 0 16,0 0-1,30 0-15,30-10 16,19 10-1,1 0-15,19 0 16,21 0-16,29 0 16,-20 0-1,10 0-15,20 0 16,-10 0-16,-10 0 16,20 0-1,0 0-15,-20 0 16,20 0-16,0 0 15,-10 0 1,20 10-16,0-10 16,-30 0-16,0 0 15,-9 10 1,-41-10-16,-19 0 16,-21 0-16,1 0 15,0 10 1,-11-10-16,-9 10 15,-30-10 1</inkml:trace>
  <inkml:trace contextRef="#ctx0" brushRef="#br0" timeOffset="12442.05">14121 1816 0,'0'0'0,"0"0"16,0 0-16,0 0 16,0 0-1,0 0-15,0 0 0,0 0 16,0 0 0,0 0-16,0 10 15,10 19 1,0 11-16,0 20 15,-10-1-15,0 11 16,10 49 0,-10 0-16,0-20 15,10 0-15,0 10 16,0 0 0,0-9-16,-10-31 15,0-19-15,0-11 16,0-9-1,0 0-15,0 0 16,0-20-16,0-10 16</inkml:trace>
  <inkml:trace contextRef="#ctx0" brushRef="#br0" timeOffset="13143.84">14121 3413 0,'0'0'0,"0"0"0,0 0 0,0 0 31,0 0-31,0 0 0,0 0 16,0-10-16,0 0 15,10 0 1,10 0 0,0 1-1,19-11-15,11-10 16,10 0-16,-1 10 15,11 0 1,29 1-16,21 9 16,-11-10-16,0 10 15,40 10 1,10 0-16,-10 0 16,30 0-16,10-10 15,20 10 1,-1 0-16,-9 0 15,20 0 1,-30 0-16,9 0 16,1 10-16,-10 0 15,10 0 1,-11 0-16,11 0 16,0 0-16,0-1 15,-1 1 1,-39 0-16,10 10 15,-20 0-15,-19-10 16,-21 10 0,10-10-16,-10 0 15,-19 0-15,-21-10 16,-9-10 0,-10 0-16,-20 0 15,-11 0-15,-9 10 16,-10 0-1</inkml:trace>
  <inkml:trace contextRef="#ctx0" brushRef="#br0" timeOffset="14100.37">13992 1637 0,'0'0'0,"0"0"0,0 0 15,10 0 1,20 0-16,49 0 16,50 0-16,10 0 15,50 0-15,20 10 16,29 0-1,21 0-15,-1 0 16,30 10 0,-9-10-16,29 9 15,-30-9-15,10-10 16,10 20 0,-29-10-16,-1 10 15,-20-10-15,-9 10 16,-11-10-1,-49-10-15,0 0 16,-30 10-16,-40-1 16,-9-9-1,-1 10 1,-9 0-16,-21 0 0,-9 0 16,-11-10-1,-19 10-15,0 0 16,-10 0-16,0 10 15,-10 0 1,10-1-16,0 1 16,-1 0-1,1 10-15,-10 0 16,10 9-16,0 21 16,-10 29-1,0 10-15,0-19 16,-10 9-16,10 20 15,0 10 1,0-29-16,0-21 16,-1-19-1,-9-1-15,0-29 16,0-20-16</inkml:trace>
  <inkml:trace contextRef="#ctx0" brushRef="#br0" timeOffset="14948.8">14906 2044 0,'0'0'0,"0"0"16,0 0 0,0 0-16,0-10 0,10 10 15,-10 0 1,0 0-16,0 0 15,-10 0-15,-10 0 16,-20 20 0,1 0-16,-1 0 15,20-1-15,20 1 16,0 0 0,20 20-16,20-1 15,9 1-15,11 10 31,-10-1-31,9-9 0,1 0 16,-10-11-16,-1 1 16,-19 0-1,-20-10-15,0 0 16,-20 9-16,-10-9 16,-20 20-1,-9-10 1,-1 0-16,-10-21 15,1-9-15,29-9 16,20 9-16,10 0 31,0 0-31</inkml:trace>
  <inkml:trace contextRef="#ctx0" brushRef="#br0" timeOffset="15299.69">15562 1875 0,'0'0'0,"0"0"16,0 0-16,0 0 16,0 0-1,0 0-15,10 20 16,0 0-16,0 10 15,0 9 1,-10 1-16,0 20 16,0 19-16,-10 20 15,10 0 1,0-29-16,0-1 16,0-9-1,0-1-15,0-9 16,10-10-1,-10-11-15,0-9 16,0-10-16,10 0 16,-10-10-16</inkml:trace>
  <inkml:trace contextRef="#ctx0" brushRef="#br0" timeOffset="15516.44">15204 2411 0,'0'0'0,"0"0"0,20 0 0,30 0 32,39 10-32,50-10 0,20 0 15,-49 0-15,-11 0 16,-39 10-1</inkml:trace>
  <inkml:trace contextRef="#ctx0" brushRef="#br0" timeOffset="15934.94">16327 2431 0,'0'0'0,"0"0"0,-10-10 16,0-10-16,0 10 0,-19 0 16,-1 0-1,0 10 1,0 0 0,-10 20-16,1 0 15,-1 20 1,20-1-16,0 1 15,10 0-15,10-1 16,10 11 0,10-10-16,10-10 15,29-21-15,-9-9 16,0-9 0,-10-1-16,-11-10 15,-9 0-15,-10 0 16,0-10-1,-30 1-15,-20-1 16,-9 10-16,39 20 16,10 0-1</inkml:trace>
  <inkml:trace contextRef="#ctx0" brushRef="#br0" timeOffset="16333.46">16794 2421 0,'0'0'0,"0"0"0,0 0 16,0 0-16,0 0 16,10 10-16,0 10 15,0 0 1,0-1-16,0 1 15,0 10-15,0 0 32,-10-10-32,0-1 0,0-9 15,0 0-15,0 0 16,0 0 0,0-10-16,0 0 15,0-10 1,20-10-16,9-29 15,31-31-15,30 1 16,9 19 0,-20 21-1,1 9-15,-40 30 0,-40 0 32</inkml:trace>
  <inkml:trace contextRef="#ctx0" brushRef="#br0" timeOffset="16704.6">17540 2530 0,'0'0'0,"0"0"0,9 0 0,21 20 16,10 0-1,20-10-15,-1 0 16,21-10 0,9-10-16,1-10 15,-31 10-15,-19-10 16,-10-10-1,-10 1-15,-10-1 16,-20 0-16,-30 0 16,-10 10-1,-19 1 1,9 19-16,0 19 0,1 21 31,19 0-31,30-1 16,20 1-16,30 20 0,89 9 31,80 11-15,39-11-16,-69-39 15,-149-20-15</inkml:trace>
  <inkml:trace contextRef="#ctx0" brushRef="#br0" timeOffset="17705.66">7304 1707 0,'0'0'0,"0"0"0,0 0 16,0-10-16,-10 0 15,10-10-15,0-10 16,0-19 0,0-21-16,0 11 15,0-1-15,0 20 16,10 1 0,0 9-16,-10 10 15,0 0 1,0 10-16,0 10 15,0 0-15,0 0 16,0 30 0,-10 69-16,0 40 15,-10 40-15,20-40 16,0-110 0</inkml:trace>
  <inkml:trace contextRef="#ctx0" brushRef="#br0" timeOffset="18617.59">13465 1786 0,'0'0'0,"0"0"0,0 0 0,0 0 31,0 0-31,0 0 15,0 0-15,0 0 0,0 0 16,0 0 0,0 0-16,0 0 15,0 0 1,0 0-16,0 10 16,10 30-16,0 19 15,0 11 1,0-11-16,0-9 15,0-1 1,0-9-16,0 10 16,0-21-16,-10-19 31,0 0-31,10 0 0,-10-10 16,0 0-16</inkml:trace>
  <inkml:trace contextRef="#ctx0" brushRef="#br0" timeOffset="19016.1">13465 1637 0,'0'0'0,"0"0"16,0 0-16,0 0 15,0 0-15,0 0 16,0 0 0,10 20-16,0 0 15,0 0-15,0-1 16,0-9 0,10 0-16,0 0 15,-1 0 1,31-10-16,10-10 15,-11 0-15,-19 0 16,0 0-16,-20 10 16,0 0-1,0 0-15,-10 0 16,0 0 0,20 10-16,0 30 15,19 30-15,11 39 16,-10-50-1,-40-59-15</inkml:trace>
  <inkml:trace contextRef="#ctx0" brushRef="#br0" timeOffset="64913.18">17410 3354 0,'0'0'0,"0"0"0,0 0 0,0 0 16,0 0-16,0 0 16,0 0-1,0-10-15,0 0 16,0 0-16,0 0 16,0 0-1,0 0-15,0 0 16,0 10-1,0-10-15,0 0 16,0 0-16,0 10 16,0 0-1,0 0-15,0 0 16,0 0-16,0 0 16,0 0-1,0 0-15,0 0 16,0 0-16,0 0 15,0 0 1,0 0-16,0 0 16,0 0-16,-10 0 15,0 20 1,1 0-16,-1 0 16,10 20-16,-10-1 15,0 1 1,10 0-1,0-1-15,-10 21 0,10 19 16,0 1 0,0-1-16,0-10 15,0 1-15,0 19 16,0 30 0,0-20-16,0-9 15,0-11 1,0 20-16,0 20 15,0-19-15,0-21 32,0-10-32,0 1 0,0-11 15,10 1-15,-10-10 32,10-21-32,-10 1 0,0-20 15,0 0 1,0 0-16,0-10 15,10 0-15,-10 0 16</inkml:trace>
  <inkml:trace contextRef="#ctx0" brushRef="#br0" timeOffset="69226.8">17460 5209 0,'0'0'0,"0"0"0,0 0 15,0 0-15,0 0 16,0 0-1,0 0 1,0 0-16,0 0 0,0 0 16,0 0-1,0 0-15,0 0 16,0 0 0,0 0-1,0 0 1,0 0-16,0 0 15,0 0-15,0 0 16,0 0 0,-10 0-16,0 0 15,10 0-15,-10 0 16,0 0 0,10 0-16,-10 0 15,0 0-15,0 20 16,-19 10-1,-31 19-15,-10 11 16,-19 9 0,0 20-16,-1 11 15,1-11-15,-1-10 16,11-9 0,9-21-16,11 1 15,-1-10-15,20 9 16,0-19-1,11 0-15,9-10 16,0-10 0,0 0-16,10-1 15,10 1-15,0-10 16,0 0-16,-10 0 16,10 0-1,0 0 1,0 0-16,0 0 0,0 0 15,0 0 1,0 0-16,0 0 16,0 0-1,0 0-15,0 0 16,0 0-16,0 0 16,0 0-1,10 10-15,10 0 16,0 0-16,20 0 15,19 0 1,21 10-16,9-10 16,-9 10-16,-11-1 15,11 1 1,9 0 0,1-10-16,-21 10 0,1 0 15,-1-10 1,-19 0-16,-10 0 15,-1-1-15,1 1 16,0 0 0,10 0-16,-21 0 15,1-10 1,-10 0-16,0 0 16,-20 0-16</inkml:trace>
  <inkml:trace contextRef="#ctx0" brushRef="#br0" timeOffset="69514.73">18722 5804 0,'0'0'0,"0"0"0,0 0 15,-10 0-15,-30 0 16,-19 20 0,-51 30-16,-78 49 15,-41 50-15,-9 19 16,-90 51-1</inkml:trace>
  <inkml:trace contextRef="#ctx0" brushRef="#br0" timeOffset="70394.7">17520 5338 0,'0'0'0,"0"0"16,0 0-16,0 0 15,0 0-15,0 0 16,0 0 0,0 0-16,10 10 15,29 10-15,31 19 16,29 11 0,30 19-16,50 11 15,0 9-15,30-19 16,0 9-1,128 70 1</inkml:trace>
  <inkml:trace contextRef="#ctx0" brushRef="#br0" timeOffset="71768.14">17689 6459 0,'0'0'0,"0"0"0,0 0 0,0 0 15,0 0-15,0 0 16,0 0 0,0 0-16,0 0 15,0 0 1,0 0-16,0 0 16,0 0-1,0 0-15,0 0 0,0 0 16,0 0-1,0 0-15,0 0 32,0 0-32,0 0 15,0 0 1,0 0-16,0 0 16,0 0-16,0 0 15,0 0 1,-10-10-16,10 10 15,0 0-15,0 0 16,0 0 0,0 0-16,0 0 15,0 0 1,0 0-16,0 0 16,0 0-16,0 0 15,-10 0 1,0 30-16,0 20 15,0 29-15,10 0 16,0-9-16,0 19 16,0 30-1,10 0-15,0-20 16,0-9 0,-10 9-16,10 0 15,0-10 1,0-19-16,-1-11 15,1-9-15,0-20 16,0 0-16,-10-1 16,0-9-1,0-10 1,0 0-16,0 0 0,0 0 16,0 0-1,0 0-15,0 0 16,0-10-16</inkml:trace>
  <inkml:trace contextRef="#ctx0" brushRef="#br0" timeOffset="72638.03">14538 8096 0,'0'0'0,"0"0"0,0 0 15,0 0 1,0 0-16,20 0 15,10-10-15,40 0 16,9 0-16,21 1 16,19-1-1,30 0-15,10-10 16,10 0-16,30 0 16,-11 0-16,31 10 15,0 1 1,19-1-16,1-10 15,9 10-15,0 10 16,1-10 0,29 0-16,-10 0 15,11 10-15,-11 10 16,0-10 0,1 0-16,-11 0 15,0 0 1,-9 0-1,-21 10-15,1-10 16,-20 0 0,-11-10-16,-19 10 15,-50 0-15,-19 0 0,-1 0 16,-20 0 0,-29 0-16,-40 0 15,-20 0 1</inkml:trace>
  <inkml:trace contextRef="#ctx0" brushRef="#br0" timeOffset="73540.55">14638 8166 0,'0'0'0,"0"0"16,0 0-16,0 0 16,0 0-1,0 0 1,0 0-16,0 0 0,0 0 16,10 10-1,-10 0-15,0 9 16,10 21-1,0 30-15,0 49 16,-1 19 0,1 21-16,0 30 0,0-1 15,10 11 1,0-1-16,10-9 16,10 19-1,-11-19-15,1-11 16,-10 1-16,0-30 15,0 19-15,0-49 16,-10-89 0</inkml:trace>
  <inkml:trace contextRef="#ctx0" brushRef="#br0" timeOffset="74132.58">14807 11331 0,'0'0'0,"0"0"16,10 0-1,19-10-15,21 0 0,59-10 16,31 10-1,9-10 1,20 0-16,19 20 0,-9 0 16,40-9-1,29-1-15,21 0 16,29 0-16,-10-10 16,20 20-1,30-10-15,-40 10 16,20 10-1,30 10 1,-60-10-16,30 0 0,10 0 16,-40-1-16,0 11 15,-9-10 1,-21 0-16,-30 0 16,1 0-1,-60 0-15,-139 0 16</inkml:trace>
  <inkml:trace contextRef="#ctx0" brushRef="#br0" timeOffset="74741.3">21634 7888 0,'0'0'0,"0"0"0,0 10 16,-10 30-16,10 49 15,0 30 1,0 50-16,10 39 15,10 10 1,-10 30-16,-10 30 16,-10 10-1,0 9-15,-10 61 16,10-81 0,0-19-16,20-10 0,40 80 15</inkml:trace>
  <inkml:trace contextRef="#ctx0" brushRef="#br0" timeOffset="75653.52">14837 9416 0,'0'0'0,"0"0"0,0 0 0,0 0 16,0 0-16,0 0 16,0 0-16,0 0 15,19-10 17,1 0-32,30-20 15,10 0-15,39-9 16,30-21-1,0-9-15,20-20 16,20-1-16,-20 11 16,40-1-1,10-9-15,-10 0 16,0-10 0,-20 29-16,-10 31 15,0-1-15,-10 10 16,-80 20-1,-69 10-15</inkml:trace>
  <inkml:trace contextRef="#ctx0" brushRef="#br0" timeOffset="76486.23">17848 7947 0,'0'0'0,"0"0"0,0 0 16,0 0-16,10 0 15,19 20 1,31 20-16,39 19 16,21 1-16,9 0 15,30 9 1,10-9-16,49 19 16,11 30-16,-11-10 15,21-9 1,-1 19-16,11 10 15,9 20 1,-9-20-16,9 10 16,40 29-1,-29-9-15,-1-10 0,-20 10 16,1 20 0,-110-60-16,-109-89 15</inkml:trace>
  <inkml:trace contextRef="#ctx0" brushRef="#br0" timeOffset="77158.08">15900 8880 0,'0'0'0,"0"0"0,0 0 15,0 0-15,10-10 16,10 0-16,9 0 16,51-19-1,39-11-15,0-10 16,50-29 0,40-20-16,-20 9 15,30 1-15,-1 0 16,-9-1-1,-10 1-15,-11 20 16,150-21-16</inkml:trace>
  <inkml:trace contextRef="#ctx0" brushRef="#br0" timeOffset="77894.08">14678 9247 0,'0'0'0,"0"0"16,0 0-16,0 0 16,0 0-1,9 0-15,31 0 16,20 0 0,19 0-16,41 20 15,29 10-15,10 9 16,20 21-16,29 39 15,-9-9 1,20 9-16,9 0 16,21 20-16,9 10 15,-10-20 1,21 10 0,-21 20-16,-39-10 15,-20-20-15,-10 20 16,-11 20-16,-58-60 15,-80-69 1</inkml:trace>
  <inkml:trace contextRef="#ctx0" brushRef="#br0" timeOffset="78374.35">18682 11172 0,'0'0'0,"0"0"0,10-10 0,40-10 0,29-29 31,61-31-16,9 1-15,0 0 16,30-1-16,-11 11 16,31-21-1,30-19-15,-1-10 16,21 30-16,19-10 16,0-1-1,-19-9 1,-21 40-16,110-11 0</inkml:trace>
  <inkml:trace contextRef="#ctx0" brushRef="#br0" timeOffset="79510.16">16844 8890 0,'0'0'0,"0"0"0,0 0 16,0 0-16,0 0 15,0 0-15,0 0 16,0 0 0,0 0-16,0 10 15,0 30-15,10 39 16,-10 10 0,0 20-16,0 10 15,0-9-15,10-41 16,0-19-1,0-21-15,-10-19 16,0 0-16,0-10 16,0-10-1,-10-19-15,0-41 16,-10-19-16,0-20 16,0-10-1,0 10 1,20 29-16,0 21 15,10 9-15,10 10 16,10 1 0,0 19-16,9 0 15,21 0 1,10 20-16,-11 20 0,-9 0 16,-10 29-1,-10 31-15,-11 9 16,-9-10-16,-20-19 15,0-10 1,1-11-16,9-9 31,0-10-31,19-10 16,1 0-16,10 0 0,10-10 16,10 0-1,19-10-15,-29 10 16,-40 0-16</inkml:trace>
  <inkml:trace contextRef="#ctx0" brushRef="#br0" timeOffset="79876.61">17728 9307 0,'0'0'0,"0"0"0,0 0 15,0 0 1,20-10-16,0 0 16,10 0-16,10-10 15,-11 0 1,1-9-16,-20-1 16,0 10-1,-20 0-15,0 0 16,-10 10-16,1 10 15,-1 0-15,0 10 16,0 0 0,20 10-16,0 0 15,0 0 1,20 9-16,0 1 16,29 0-1,31 10-15,-30-21 0,-50-19 16</inkml:trace>
  <inkml:trace contextRef="#ctx0" brushRef="#br0" timeOffset="80562.16">18285 9217 0,'0'0'0,"0"0"0,0 0 0,0 0 31,0 0-31,0 0 16,0 0-16,0 0 15,0 10 1,0 0-16,0 0 16,0 0-1,0-10-15,0 0 16,0 0-16,10 0 15,10-10 1,0 0-16,9 0 16,1 0-16,-10 10 15,10 0 1,-10 0-16,10 0 16,-1 20-16,1 0 15,0 0 1,0 10-16,0-10 15,-1-1-15,1 1 16,10 0 0,-20-10-16,-20-10 15</inkml:trace>
  <inkml:trace contextRef="#ctx0" brushRef="#br0" timeOffset="80800.8">18951 8811 0,'0'0'0,"0"0"0,0 0 16,0 0-1,0 0-15,0 0 16,0 0-16,0 29 16,19 51-1,-9 19-15,0-10 16,-10-9-1,10 9-15,0 20 16,0-20-16,0-49 16</inkml:trace>
  <inkml:trace contextRef="#ctx0" brushRef="#br0" timeOffset="80986.31">18762 9317 0,'0'0'0,"0"0"15,10-10-15,20 0 16,59 0-16,60-10 16,-69 10-1</inkml:trace>
  <inkml:trace contextRef="#ctx0" brushRef="#br0" timeOffset="81391.48">18185 9823 0,'0'0'0,"0"0"0,0 0 0,0 0 16,10 19 0,10 21-16,0 20 15,0 19-15,0-9 16,0-1-1,0-9-15,0-21 16</inkml:trace>
  <inkml:trace contextRef="#ctx0" brushRef="#br0" timeOffset="81742.89">18136 9902 0,'0'0'0,"0"0"16,0 0-16,0-10 16,20 0-16,9 0 15,11 10 1,20 0-16,9 10 16,21 20-16,-11 10 31,-19 9-31,-10-9 15,-21 10-15,-19-11 16,-10 1-16,-39 10 16,-31 19-16,-29 10 15,-11 1-15,1-31 16,30-19 0,39-20-16,30-10 15,10 0 1</inkml:trace>
  <inkml:trace contextRef="#ctx0" brushRef="#br0" timeOffset="82157.86">19030 10279 0,'0'0'0,"0"0"16,10-10-16,10 0 15,0-10-15,0-9 16,0-1 0,-11-10-16,1 0 15,-20 21-15,-29-1 16,-1 10-1,-10 10-15,1 20 16,9 0-16,10-1 16,10 11-1,20 0-15,0 0 16,20 9-16,30 21 16,29-1-1,1-9 1,-1-20-16,11-10 0,-41-20 15,-49 0 1</inkml:trace>
  <inkml:trace contextRef="#ctx0" brushRef="#br0" timeOffset="82444.35">19477 9624 0,'0'0'0,"0"0"16,0 10 0,0 20-1,0 10-15,0 39 16,0 20-16,10-10 15,0-9 1,0-11-16,0-19 16,10 0-1,0-1-15,0-19 0</inkml:trace>
  <inkml:trace contextRef="#ctx0" brushRef="#br0" timeOffset="82652.06">19308 10100 0,'0'0'0,"0"0"16,0 0-16,30 0 15,50-9 1,39-1-16,-10-20 15,20 0-15,-49 20 16</inkml:trace>
  <inkml:trace contextRef="#ctx0" brushRef="#br0" timeOffset="83190.85">20044 9803 0,'0'0'0,"-10"0"0,-10 0 16,-10 0-16,0 0 16,0 10-1,1 10-15,-11 19 16,20 11-16,0-1 15,20-9 1,0-10-16,0 0 16,10-1-1,10-19-15,0 0 16,20-20-16,-1 0 16,11-19-16,0-21 15,-20 10 1,-1 11-16,-19 9 15,0 0 1,0 20-16,-10 0 16,0 0-1,0 0-15,0 20 16,0 19 0,10-9-16,0 0 0,0 0 31,10 0-31,0-11 15,0-9-15,-1 0 16,11 0-16,10-20 16,30-10-16,-31 1 15,-39 19-15</inkml:trace>
  <inkml:trace contextRef="#ctx0" brushRef="#br0" timeOffset="83365.77">20620 9842 0,'0'0'0,"0"0"32,0 0-32,0 0 0,0 20 15,0 10 1,0 10-16,0-1 16,10 11-1,0-30-15</inkml:trace>
  <inkml:trace contextRef="#ctx0" brushRef="#br0" timeOffset="83526.27">20382 9704 0,'0'0'0,"0"0"0,0 0 16,19-10-16,1 10 31</inkml:trace>
  <inkml:trace contextRef="#ctx0" brushRef="#br0" timeOffset="83718.63">20938 9436 0,'0'0'0,"0"0"16,0 20-16,0 49 15,20 60 1,-10-50-16</inkml:trace>
  <inkml:trace contextRef="#ctx0" brushRef="#br0" timeOffset="85286.53">18295 11271 0,'0'0'0,"0"0"0,0 0 16,0 0-1,0 0 1,0 0-16,0 0 0,0 0 16,0 0-1,0 0-15,0 0 16,0 0-16,0 0 15,0 0 1,0 0-16,0 0 16,0 0-1,0 0-15,0 30 16,10 10-16,10 19 16,-10 11-1,-1 9 1,1 50-16,0 30 15,0-30-15,-10 0 16,0 10-16,0-20 16,0-30-16,0-20 15,0 1 1,10-11-16,0-9 16,0 0-16,-10-1 15,10-19 1,10 0-1,-10-10-15,-10-20 16</inkml:trace>
  <inkml:trace contextRef="#ctx0" brushRef="#br0" timeOffset="86151.39">18593 12988 0,'0'0'0,"0"0"16,0 0-16,0 0 15,0 0-15,0 0 16,0 0 0,-10 0-16,0 0 15,-10 10-15,0 0 16,-10 9-1,-9 1-15,-11 20 16,-39 39-16,-41 21 16,21-1-1,30-10-15,-1-19 16,11-1-16,-1-10 16,10 1-16,11-20 15,9-11 16,30-9-31,10-20 16</inkml:trace>
  <inkml:trace contextRef="#ctx0" brushRef="#br0" timeOffset="86550.88">18583 12928 0,'0'0'0,"0"0"0,0 0 15,0 0-15,10 0 16,10 20 0,20 0-16,19 10 15,1 9-15,19 11 32,21 9-32,-1 11 0,-10-1 15,-9 1-15,-11-21 16,11 1-1,-10-10-15,-21-10 16,-29-11-16</inkml:trace>
  <inkml:trace contextRef="#ctx0" brushRef="#br0" timeOffset="86850.4">17679 13682 0,'0'0'0,"0"0"0,29 10 16,21 20-1,50 20 1,39 19-16,20 0 16,10 1-1,9-1-15,-28-9 16,-11 9 0,-10 1-16,-60-40 15</inkml:trace>
  <inkml:trace contextRef="#ctx0" brushRef="#br0" timeOffset="87062.78">19507 13474 0,'0'0'0,"0"0"15,-10 0-15,-20 30 16,-39 99 0,-21 89-16,-9 40 15,-50 119-15</inkml:trace>
  <inkml:trace contextRef="#ctx0" brushRef="#br0" timeOffset="87784.98">18921 14436 0,'0'0'0,"0"0"15,0 0-15,0 0 16,0 0-16,0 0 15,0 0 1,0 10 0,0 10-16,10 50 15,0 59-15,-20 9 16,0 31-16,-10 30 16,0-61-1,0 11-15,20 0 16,20-20-16,0-59 15</inkml:trace>
  <inkml:trace contextRef="#ctx0" brushRef="#br0" timeOffset="88403.33">16486 15577 0,'0'0'0,"0"0"15,0 0-15,10 0 16,10 10 0,30 0-16,19 0 15,31-10-15,9 0 16,50-10 0,10 0-16,30-10 15,19 11-15,11-11 16,29 0-1,30-10-15,10 10 16,1-10-16,58 1 16,-19-1-1,-30 10-15,30-10 16,-20 10-16,-40 11 16,-29 9-1,-21 19 1,-29-9-16,-80 0 15,-89-10-15</inkml:trace>
  <inkml:trace contextRef="#ctx0" brushRef="#br0" timeOffset="88987.58">16834 15528 0,'0'0'0,"0"0"0,0 0 16,0 0 15,0 0-31,0 0 0,0 39 0,10 41 31,0 39-31,0 79 0,0 21 31,-20 19-31,0-10 0,10-59 32,20 19-32,19-39 15,-9-90-15</inkml:trace>
  <inkml:trace contextRef="#ctx0" brushRef="#br0" timeOffset="89396.32">16973 17433 0,'0'0'0,"0"0"16,40-10-16,39 0 16,51-10-16,29 0 15,39-10 1,31 11-16,9-1 15,11 0-15,9 10 16,30 0 0,0-10-16,21-10 15,28-19 1,-19 9-16,-10 10 16,20 1-16,-29 9 15,-31 0 1,-20-10-16,-109 10 15,-109 20 1</inkml:trace>
  <inkml:trace contextRef="#ctx0" brushRef="#br0" timeOffset="89756.17">21852 15657 0,'0'0'0,"0"0"0,0 0 16,0 0-16,0 20 16,10 29-1,0 31-15,-10 78 16,-10 51-16,-20 59 16,-9-10-1,19-30-15,30 10 16,20 109-16</inkml:trace>
  <inkml:trace contextRef="#ctx0" brushRef="#br0" timeOffset="90658.36">17858 15944 0,'0'0'0,"0"0"0,0 10 16,-10 60-1,0 49 1,10-10-16,-10 20 0,10 0 31,0-20-31,10-39 16,0-21-16,-10-19 15,0 0 1,0-20-16,0-10 16,0 0-16,-10-30 15,0-30 1,0-39-16,0-40 16,0 0-16,10 20 15,0 40 1,0 19-16,20 1 15,0 9 1,19 1-16,21 9 16,10 10-16,-1 30 15,-19 20 1,0 20-16,-11 19 16,-9 31-16,-20 9 15,-20-10 1,-10-10-16,-10-9 15,11-11-15,-1-29 16,10 0 0,10-10-16,0 0 15,20-10 1,19-1-16,11 1 16,20-10-16,49 0 15,10-10-15,-20 1 16,11-11-1,-51 20-15,-69 0 16</inkml:trace>
  <inkml:trace contextRef="#ctx0" brushRef="#br0" timeOffset="91042.72">18662 16550 0,'0'0'0,"0"0"0,10 0 16,20-10 0,20 0-16,49-20 0,20 0 15,-9 1 1,-31-11-16,-19 20 16,-30-10-16,-20 10 31,0 1-31,-20 9 0,-20 0 15,-30 10-15,-19 20 16,9-1 0,11 1-1,19 0-15,10 10 0,10 10 16,10 19 15,10 11-31,20-1 16,30-9-16,29-11 15,11-9 1,-41-30-16,-49-10 16</inkml:trace>
  <inkml:trace contextRef="#ctx0" brushRef="#br0" timeOffset="91440.37">19408 16401 0,'0'0'0,"0"0"0,0 0 16,0 0 0,0 0-16,0 0 15,20 20 1,-1 19-16,11 1 16,0 10-16,0-21 15,0 1 1,-10-20-16,-10 0 15,9 0-15,1-20 16,0 0 0,10-20-16,10 1 15,-1-1-15,1 10 16,0 0 0,20 0-16,-11 10 15,1 10-15,0 0 16,9 20-1,1 20 1,9 10-16,11-1 0,-1 1 16,-39-30-1,-40-20-15</inkml:trace>
  <inkml:trace contextRef="#ctx0" brushRef="#br0" timeOffset="91726.14">20700 15815 0,'0'0'0,"0"-9"0,0-1 16,0 0-16,10 0 31,-1 10-31,11 0 0,0 20 15,0 9 1,20 31 0,0 69-16,-11 10 0,-9-30 15,0 0-15,0 0 16,0-10 0,-10-59-16</inkml:trace>
  <inkml:trace contextRef="#ctx0" brushRef="#br0" timeOffset="91933.71">20471 16272 0,'10'-10'0,"40"-10"16,109-20-16,79-19 16,130-20-16</inkml:trace>
  <inkml:trace contextRef="#ctx0" brushRef="#br0" timeOffset="93569.38">19646 15051 0,'0'0'0,"0"-9"0,0-1 16,0-10-1,10-20-15,0-10 16,0 11 0,0-1-16,0 0 15,0 21-15,0 19 16,-10 0-1,10 29-15,0 31 16,0 79 0,-10 49-16,10 11 15,19 168-15</inkml:trace>
  <inkml:trace contextRef="#ctx0" brushRef="#br0" timeOffset="94269.63">18802 11708 0,'0'0'0,"0"0"0,0 0 16,0 0-16,0 0 15,0 0 1,0 0-16,0 0 16,0 0-1,0 0-15,0 10 16,10 49-16,9 21 16,-9 9-1,10-10-15,0 1 16,-10-41-16</inkml:trace>
  <inkml:trace contextRef="#ctx0" brushRef="#br0" timeOffset="94671.72">18782 11688 0,'0'0'0,"0"0"0,0 0 16,0 0-1,0 0-15,0 0 16,20 10-16,-1 10 16,31 0-16,10-1 15,-1-9-15,1 0 16,-10-20-1,-1 0-15,1 1 16,-20-11-16,0 0 31,-1 10-31,-9 0 0,-10 10 32,0 0-32,0 0 15,10 20 1,10 39-16,20 50 15,29 1-15,10 19 16,-39-50 0,-50-79-16</inkml:trace>
  <inkml:trace contextRef="#ctx0" brushRef="#br0" timeOffset="95752.29">17967 3274 0,'0'0'0,"0"0"0,0 0 16,0 0-16,0 0 16,0 0-1,10 0-15,0 20 16,0 10 0,-10 19-16,0 31 15,0-31-15</inkml:trace>
  <inkml:trace contextRef="#ctx0" brushRef="#br0" timeOffset="96439.9">18503 7203 0,'0'0'0,"0"-10"16,0-9-16,10-11 16,0 0-1,0 10-15,0 0 16,0 0 0,0 11-16,0 9 15,-10 0-15,0 0 16,0 9-1,0 41-15,-10 10 16,0 9-16,0 10 16,0 1-1,10-41-15</inkml:trace>
  <inkml:trace contextRef="#ctx0" brushRef="#br0" timeOffset="96819.53">18424 6955 0,'0'0'0,"0"0"15,0 0 1,0 0 0,0 0-16,20 20 0,10 10 15,19 10 1,1-11-1,0 1-15,-11-20 0,1 0 16,0-20 0,-10-10-16,10-10 15,-11-9-15,1 9 16,0 0 0,-20 10-16,0 0 15,0 11 1,-10 9-16,0 0 15,20 59-15,29 90 32,1-30-32,-40-89 0</inkml:trace>
  <inkml:trace contextRef="#ctx0" brushRef="#br0" timeOffset="102850.95">22011 16401 0,'0'0'0,"0"0"0,0 0 0,-10 0 15,0 0 1,-9 0-16,-1 0 16,0 0-1,0 0-15,0 0 16,0 0-16,10-10 15,-10 10 1,10 0-16,1 0 16,-1 0-16,0-10 15,10 10 1,0 0-16,0 0 16,0 0-16,0 0 15,0 0 1,0 0-1,10-10-15,19 0 0,11 0 16,20 0 0,19 0-1,31 0-15,39 10 0,10 0 16,0 0 0,20 0-16,-20 0 15,9 10-15,1-10 16,-39 0-1,-11 10 1,0 0-16,-20-10 16,-39 10-16,-20 0 31,-10 0-31,-10 0 0,-20-10 16</inkml:trace>
  <inkml:trace contextRef="#ctx0" brushRef="#br0" timeOffset="103251.04">25330 15329 0,'0'0'0,"0"0"15,-10 0-15,1 0 16,-21 10-16,-20 10 15,-10 10 1,-49 39-16,-70 70 16,0 10-1,20-10-15,0-10 16,30-10-16,40-20 16,19-29-1,50-41-15</inkml:trace>
  <inkml:trace contextRef="#ctx0" brushRef="#br0" timeOffset="103747.48">25460 15151 0,'0'0'0,"0"0"16,0 0-1,0 0-15,0 10 16,0 9-1,0 1-15,0 10 16,19 10-16,1-1 16,30 1-1,20 20-15,19-11 16,-19 11-16,-1 19 31,1 1-31,-1-11 0,1 0 16,9-19-16,-9 0 31,-20-21-31,-1 11 0,-9 0 31,-10 0-31,0-1 16,-1 1 0,-19-10-16,0-11 15,-10-19-15</inkml:trace>
  <inkml:trace contextRef="#ctx0" brushRef="#br0" timeOffset="104096.53">23880 16401 0,'0'0'0,"0"0"16,0 0-16,10 0 16,19 0-16,21 10 15,49 10 1,41 9-16,-1 1 15,20 20 1,10 29-16,-20-9 16,-20-11-16,10 1 15,-10-11 1,-10 1-16,-59-20 16</inkml:trace>
  <inkml:trace contextRef="#ctx0" brushRef="#br0" timeOffset="104335.59">26602 16242 0,'0'0'0,"0"0"0,0 0 15,0 20-15,-10 20 16,-19 19-16,-11 50 16,-30 60-1,-69 158-15</inkml:trace>
  <inkml:trace contextRef="#ctx0" brushRef="#br0" timeOffset="104783.01">26612 16421 0,'0'0'0,"0"0"0,0 0 15,0 0 1,0 0-16,20-10 15,20 10-15,0-10 16,19 0 0,21 0-16,19 0 15,20 0 1,11 0-16,9 0 16,30 0-16,0 10 15,19-10 1,31 10-16,10 0 15,158 0-15</inkml:trace>
  <inkml:trace contextRef="#ctx0" brushRef="#br0" timeOffset="106046.56">29027 15200 0,'0'0'0,"0"0"16,0 0-16,0 0 16,10 20-1,0 20-15,0 0 16,0 29-16,-20 40 16,0 50-1,-10 0-15,0 39 16,0 0-16,1-19 15,19 20 1,0-51-16,0-78 16</inkml:trace>
  <inkml:trace contextRef="#ctx0" brushRef="#br0" timeOffset="106541.43">28948 17562 0,'0'0'0,"10"0"0,19 0 0,41-10 15,9-10-15,21 10 16,49 0 0,10 0-1,-20-10-15,30 0 0,20 1 16,19-1-16,1-10 31,0 0-31,19 10 0,-19 1 16,10-1-1,-11 10 1,1 10-16,0 0 16,-1 0-16,1 0 0,20 0 15,19 20 1,10 0-16,-9-1 15,-11 11-15,31 10 16</inkml:trace>
  <inkml:trace contextRef="#ctx0" brushRef="#br0" timeOffset="107292.13">29226 14724 0,'0'0'0,"10"0"0,59 0 0,80 0 16,40 20-1,50 0-15,49 10 16,-10-1-16,30 1 31,0 0-31,-29-20 16,48 0-1,-58 0-15,-41-1 0,-19 1 16,-60 0-16,-10 10 16,-10-10-1,-29 10-15,-21 0 16,-9 0 0,9-1-1,11 1-15,9 30 0,-9 0 16,-41-11-16,-9 11 31,-20-10-31,0 9 16,-10 21-16,0 39 0,-10 40 15,-10 9 1,-30 31-16,-30 39 16,-29 30-16,0 60 15,-11 49 1,11-20-16,19-30 31,41-118-31,39-169 16</inkml:trace>
  <inkml:trace contextRef="#ctx0" brushRef="#br0" timeOffset="108335.97">29862 15776 0,'0'0'0,"0"-10"16,-10 0-16,0 0 16,10 10-16,-10 0 15,0 0 1,0 10-16,-10 10 16,-9 10-16,-21 19 15,-20 21 1,11 19-16,-1 10 15,20-10 1,20-19-16,1-21 16,19 11-16,0 0 15,0-1-15,19-9 16,1-21 0,0 1-1,10-20-15,10 0 16,-1-20-16,11-10 15,-10-9-15,10-1 16,-21 0 0,1 10-16,-10 0 15,-10 10-15,0 10 16,0 0 0,0 0-1,0 0-15,10 10 0,0 10 31,9 0-15,1 10-16,0 0 16,10-11-16,-1 11 15,1-20 1,0 0-16,-10-20 16,0 0-16,-1-10 15,1-9 1,0-1-16,-10 0 15,-10 0-15,0 0 16,0 11 0,-10-11-16,10 10 15,-10 10-15,0 10 16</inkml:trace>
  <inkml:trace contextRef="#ctx0" brushRef="#br0" timeOffset="108694.2">30826 16391 0,'0'0'0,"0"0"0,0 0 16,0 0-1,0 0-15,0 0 16,0 0-16,0 0 15,0 0 1,-10 0-16,0 0 16,0 0-1,10 0-15,0 0 16,0 0-16,0 10 16,20 10-1,10 9-15,19 21 16,-9-10-1,-10-10-15,-20-1 16,-10 1-16,-20 10 16,10-20-16,10-20 15</inkml:trace>
  <inkml:trace contextRef="#ctx0" brushRef="#br0" timeOffset="109093.23">31680 15607 0,'0'0'0,"0"0"0,0 0 15,0 0-15,0 10 16,0 30 0,-10 9-16,1 11 15,-1 19 1,-20 20-16,10 30 15,0-10-15,-10-9 16,0-1 0,11 10-16,-1-10 15,10-30-15,10-9 16,0-40 0</inkml:trace>
  <inkml:trace contextRef="#ctx0" brushRef="#br0" timeOffset="109315.99">31184 16312 0,'0'0'0,"0"0"16,10 0-16,29 0 15,61 19 1,39 1-16,30 20 16,178 39-1</inkml:trace>
  <inkml:trace contextRef="#ctx0" brushRef="#br0" timeOffset="109719.93">32177 16321 0,'0'0'0,"-10"0"16,0-9 0,-29-1-16,-21 10 15,-10 0-15,11 19 31,-1 1-31,20 0 0,1 10 16,19 0 0,0-1-16,20 11 15,0 10 1,20-11-16,0-9 16,29 0-1,11 0 1,10-30-16,-1-20 15,1-10-15,-21 0 16,-19 1 0,0-1-16,-20 10 15,0 0 1,-10 10-16,0 10 16</inkml:trace>
  <inkml:trace contextRef="#ctx0" brushRef="#br0" timeOffset="110401.52">32426 16391 0,'0'0'0,"0"0"15,0 0-15,0 0 16,0 10-1,0 10-15,0 0 16,0 19-16,-10 1 16,0 0-1,10-11-15,0 1 16,0-10-16,0-10 16,0 0-1,0-10-15,0-10 16,0 0-1,20-20-15,0 0 16,-1-9-16,1-1 16,0 10-16,0 10 15,0 1 1,0-1-16,0 10 16,0 10-1,-10 0-15,9 0 16,-9 10-16,0 10 15,10 9-15,-10 11 16,0 0 0,0 9-16,-10-19 15,0 0-15,0-20 16,0 0 0,0-10-16,0 0 15,0-10-15,20-10 16,0-10-1,19 0-15,-9 11 16,0-1 0,0 0-1,0 0-15,-10 20 0,-1 0 16,1 0 0,0 20-16,10 30 15,0-1-15,-10-19 31,-20-30-15</inkml:trace>
  <inkml:trace contextRef="#ctx0" brushRef="#br0" timeOffset="110944.66">33221 16699 0,'0'0'0,"0"0"16,10-10-16,19 0 15,11 0-15,10-20 16,-10-10-1,-11 20-15,-19 1 16,-10 9-16,10-10 16,-30 10-1,-19 10-15,-21 0 16,20 20-16,1 10 16,19 9-1,20 11-15,10-1 16,19-9-16,31-10 15,10 0 1,-11-20-16,-9 9 16,0-9-1,-11 0-15,-9 0 16,-20 0-16,-10-10 16,0 10-16,0-10 31,0 0-31,0 0 0,0-10 15,-10-10-15,10-59 16,30-40 0,50 30-16,9 29 15,-49 30 1</inkml:trace>
  <inkml:trace contextRef="#ctx0" brushRef="#br0" timeOffset="111680.02">28361 15815 0,'0'-9'0,"0"-1"0,0-20 16,0-20-16,10-19 0,0 9 16,0-9-1,0-1-15,0 1 16,-10 9-16,0 21 16,0-1-1,0 20-15,0 20 16,0 0-16,0 20 15,-10 59 1,-10 110 0,-20 198-16</inkml:trace>
  <inkml:trace contextRef="#ctx0" brushRef="#br0" timeOffset="112432.46">22409 15300 0,'0'0'0,"0"0"0,0 0 0,0 0 16,0 0-16,0 19 15,10 21-15,-20 30 31,0 49-15,-10 19-16,0-28 16,20-1-1,0-40-15</inkml:trace>
  <inkml:trace contextRef="#ctx0" brushRef="#br0" timeOffset="112846.81">22240 15151 0,'0'0'0,"0"0"0,0 0 16,0 0-1,0 0-15,0 20 16,20 9 0,0 1-16,19-10 15,1-10-15,10 0 16,0-20 0,9-10-16,-9-10 15,0 0-15,-1 1 16,-19 9-1,0 0-15,-20 20 16,0 0-16,0 30 16,0 59-1,-20 110-15,10-31 16,0-138-16</inkml:trace>
  <inkml:trace contextRef="#ctx0" brushRef="#br0" timeOffset="118367.65">1630 15895 0,'0'0'0,"0"0"0,0 0 0,0 0 0,0 0 15,0 0 1,0 0-16,0 0 15,0 10 1,10 49-16,0 80 16,-20 60-1,-20 39-15,-10 0 0,20-10 16,10-39 0,10 138-16</inkml:trace>
  <inkml:trace contextRef="#ctx0" brushRef="#br0" timeOffset="118879.65">1689 17492 0,'0'0'0,"0"0"0,20-10 0,50 0 16,29 0-1,1-9-15,39-1 16,10 0 0,-10 0-16,20 20 15,20-10-15,-10 0 16,39 0-16,1 0 15,0 10 1,19 0-16,1-9 16,-1 9-16,1 0 15,-10-10 1,-41 0-16,11 0 16,-20 0-16,-50 10 15,-59 0 1,-60 0-16</inkml:trace>
  <inkml:trace contextRef="#ctx0" brushRef="#br0" timeOffset="119502.36">1729 15647 0,'0'0'0,"30"0"16,49-10-16,41-10 15,59 10-15,39-10 16,21-9-1,9 9-15,10 0 16,1 0-16,-11 10 16,-19 0-1,-20 10-15,9 0 16,-39 0-16,-10 10 16,-30 0-1,-20 0-15,1 10 16,-11 0-1,-20 9-15,-29-9 16,-10 30 0,-1 9-16,-9 21 15,-10 88-15,-10 61 16,-20 78 0,-10 60-16,10-69 15,0-149-15,0-119 16</inkml:trace>
  <inkml:trace contextRef="#ctx0" brushRef="#br0" timeOffset="120299.27">2534 16262 0,'0'0'0,"0"-10"0,-10 0 16,0 0-1,-10 0-15,-19 10 16,-11 10-16,-20 20 16,11 10-1,19 9-15,10 1 16,20 9-16,10 1 16,20-10-1,30-1-15,9 1 16,21-20-16,-11-1 15,1 1 1,-20-10-16,-1 0 16,-19 10-16,-20-11 15,-10 31 1,-20 19-16,-10 21 16,-9-31-16,9-19 15,10-30 1,20 0-16,0-20 15,30-20-15,-10 20 16,-20 10 0</inkml:trace>
  <inkml:trace contextRef="#ctx0" brushRef="#br0" timeOffset="120553.55">3091 15994 0,'0'0'0,"0"0"16,0 0 0,0 20-16,9 39 15,1 41-15,-10 9 16,0 30 0,0 10-16,0-30 15,0-40-15,0 0 16,10 1-1,0-11-15,0-9 16,0-31-16</inkml:trace>
  <inkml:trace contextRef="#ctx0" brushRef="#br0" timeOffset="120729.08">2733 16828 0,'0'0'0,"20"-10"15,49-10 1,31 10 0,-51 0-16</inkml:trace>
  <inkml:trace contextRef="#ctx0" brushRef="#br0" timeOffset="121126.09">3667 16609 0,'0'0'0,"-10"0"0,0 10 16,-20 10-16,0 10 15,1 9 1,-1 11-16,10 0 16,0-21-1,0 1-15,20 0 16,0-20-16,0 0 16,10 0-1,10 0-15,10-20 16,10 0-16,9-10 15,1-10 1,0 10-16,-21 1 16,1 19-16,-10 0 15,0 0 1,0 19-16,0 1 16,0 10-1,19 20-15,-19-21 16,-20-29-16</inkml:trace>
  <inkml:trace contextRef="#ctx0" brushRef="#br0" timeOffset="121476.63">4472 15915 0,'0'0'0,"0"0"0,0 0 16,0 0-1,-10 0-15,-20 29 16,-39 51-16,-11 59 15,20-10 1,1 29 0,29 1-16,10-50 0,20-19 15,20 19 1,0-10-16,0-20 16,0-49-16</inkml:trace>
  <inkml:trace contextRef="#ctx0" brushRef="#br0" timeOffset="121652.78">3965 16877 0,'0'0'0,"0"0"16,30-10-16,39-10 15,-19 10 1</inkml:trace>
  <inkml:trace contextRef="#ctx0" brushRef="#br0" timeOffset="121860.84">5028 15895 0,'0'0'0,"-10"10"0,-19 59 15,-31 90 1,-20 49-16,21-9 16,9-40-16,30-21 15,20-68-15</inkml:trace>
  <inkml:trace contextRef="#ctx0" brushRef="#br0" timeOffset="122053.14">4770 16917 0,'0'0'0,"0"0"15,30 0-15,29 10 16,71 19-16,207 51 16</inkml:trace>
  <inkml:trace contextRef="#ctx0" brushRef="#br0" timeOffset="122864.47">5505 16937 0,'0'0'0,"0"0"0,0 0 16,0 0-1,0 0-15,30-10 16,20 10-16,19 0 16,11-10-1,-1 10-15,51 0 16,19 0-16,-20 0 16,30 0-16,30 10 15,-20 0 1,29-10-16,11 10 15,10-10 1,-1 9-16,-19-9 16,0 10-1,-20-10-15,9 10 16,1 10-16,-109-10 16,-80-10-16</inkml:trace>
  <inkml:trace contextRef="#ctx0" brushRef="#br0" timeOffset="123200">10414 15577 0,'0'0'0,"0"0"0,-10 0 16,-9 10-1,-31 40-15,-69 79 16,-80 89 0,-79 60-16,-20 30 15,29 9-15,-19 10 16</inkml:trace>
  <inkml:trace contextRef="#ctx0" brushRef="#br0" timeOffset="123648.53">10504 15607 0,'0'0'0,"0"0"15,0 10 1,20 30-16,19 19 15,11 11 1,40 9-16,39 20 16,0 20-16,10-10 15,20 1-15,-10-21 16,-30 10-16,21 30 16,-11-10-1,-30-29 1,-19-1-1,-1 10-15,-39-39 0</inkml:trace>
  <inkml:trace contextRef="#ctx0" brushRef="#br0" timeOffset="123984.39">8834 17006 0,'0'0'0,"10"10"15,60 20 1,49 39-16,40 30 16,40 1-16,19 19 15,11 20 1,0-10-16,9-20 16,11-20-16,88 40 15</inkml:trace>
  <inkml:trace contextRef="#ctx0" brushRef="#br0" timeOffset="124190.87">12243 17056 0,'-10'10'0,"-50"49"16,-119 110 0,-79 89-16,30 30 15,-11 59-15</inkml:trace>
  <inkml:trace contextRef="#ctx0" brushRef="#br0" timeOffset="124815.45">12432 17274 0,'0'0'0,"0"0"0,0 0 16,10 0-16,10 0 15,19-10 1,31 0-16,39 0 15,20-10 1,-9 1-16,48 9 16,21-10-16,20 0 15,20 10-15,19-10 16,10-10 0,21 11-16,-11-11 15,-10 10-15,1 0 16,-11 0-1,10 10-15,1 0 16,9 10 0,-9 10-16,-100 0 15,-130 0-15</inkml:trace>
  <inkml:trace contextRef="#ctx0" brushRef="#br0" timeOffset="125719.08">6310 16341 0,'0'0'0,"0"-10"16,0-29-16,10-21 15,10-9 1,0-21-16,0-9 16,-10 0-1,0 10 1,0 29-16,0 20 15,-10 11-15,0 9 0,0 20 32,0 0-32,9 59 15,-9 110-15,-9 79 16,-1 139 0</inkml:trace>
  <inkml:trace contextRef="#ctx0" brushRef="#br0" timeOffset="126502.35">16029 16034 0,'0'0'0,"0"0"16,0 0-16,0 0 0,0 0 15,0 0 1,0 0-16,0 0 15,0 30 1,-10 19-16,0 21 16,0-1-1,0 10-15,10 11 16,0 19-16,0-20 16,10-19-16,0-11 15,0-19 1</inkml:trace>
  <inkml:trace contextRef="#ctx0" brushRef="#br0" timeOffset="126947.04">16079 16054 0,'0'0'0,"0"-10"15,0 0 1,0 0-16,0 0 0,0 0 16,0 10-1,0 0-15,0 0 16,0 0 0,0 0-16,0 20 15,0 0-15,0 0 16,10-1-1,10 1-15,9-10 16,11 0-16,0-20 16,0 0-1,-11-10-15,1 1 16,-10 9 0,-10 0-16,0 10 15,0 0 1,0 0-16,10 10 0,0 49 15,-1 30 1,-9 30-16,0 60 31,-10-40-31,0-109 0</inkml:trace>
  <inkml:trace contextRef="#ctx0" brushRef="#br0" timeOffset="127968.96">17023 16937 0,'0'0'0,"0"0"0,0 0 16,0 0-16,0 0 15,0-10-15,-10 0 16,0 0 0,0 0-16,0 0 15,0 0 1,0 10-1,0 0 1,0 0-16,-10 0 16,1 10-16,-1 10 15,-10 0 1,0 19-16,-10 1 16,10 0-1,11-1-15,-1 11 16,20-20-16,0 0 15,10-1 1,0 1-16,9 0 16,1 0-16,0-1 15,10-9 1,10-10-16,0 0 16,9 0-16,11-20 15,-1 0 1,-9-10-16,-20-9 15,0-11-15,-20-20 16,-30-9 0,-50-20-16,-138-11 15,19 41-15,159 49 16</inkml:trace>
  <inkml:trace contextRef="#ctx0" brushRef="#br0" timeOffset="129530.61">16953 17026 0,'0'0'15,"0"0"-15,0 0 16,0-10-16,10 0 31,0 0-31,0 0 0,-10 0 16,0 0-1,0 10 1,0-10 0,-10 1-16,0-1 15,0 0-15,-10 0 16,0 10 0,-9 0-16,-1 0 15,-10 10-15,0 0 16,1 9-1,-1 1-15,0 10 16,20 10-16,0 9 16,20 1-1,10-10-15,10 9 16,10-9-16,0-10 16,10 0-1,-11-1-15,11-9 16,0-10-1,0 0-15,19 0 16,11-20-16,-11 0 16,-9 0-1,-10-20-15,-10 1 16,-20-21-16,-10-10 16,-30-9-1,-30 0-15,-49-11 16,-80 1-16,40 39 15,119 40 1</inkml:trace>
  <inkml:trace contextRef="#ctx0" brushRef="#br0" timeOffset="139175.14">1212 9783 0,'0'0'0,"0"0"0,0 0 16,0 0-16,0 0 15,0 0-15,0 0 16,0 0 0,40 0-16,10 0 15,39 0-15,11-10 16,39 0 0,40 0-16,9 0 15,31 0-15,59-9 16,-9-1-1,29 0-15,0 20 16,0-10 0,60 0-16,-40 10 15,-10-10-15,40 0 16,-40 10 0,-30 10-16,-10-10 15,-39 0 1,-40 0-16,-21 10 15,-38 0-15,-101-10 16</inkml:trace>
  <inkml:trace contextRef="#ctx0" brushRef="#br0" timeOffset="140101.78">1252 8245 0,'0'0'0,"0"0"16,0 0-16,0 0 16,0 0-16,0 0 15,0 0 1,0 20-16,0 69 15,-20 50-15,10 40 32,0 39-32,0-10 15,-19-9-15,29-21 16,10-59-16,9-69 16</inkml:trace>
  <inkml:trace contextRef="#ctx0" brushRef="#br0" timeOffset="140741.76">1381 8225 0,'0'0'0,"0"0"0,0 0 15,0 0-15,10-10 16,20 0-16,20 0 15,19 1 1,70-21-16,30 0 16,10-10-1,30 1-15,10 9 16,19 0-16,20 10 16,11 0-1,19 1-15,-10 9 16,20 0-16,0-10 15,-39 0 1,19 10-16,-39 10 16,-31 0-16,-9 0 15,-30 0 1,-40 0-16,10 0 16,-20 0-1,-29 0-15,-11 0 16,-9 0-16,-10 0 15,9 10-15,1 10 16,-11 0 0,-9 10-1,0 29-15,-21 50 0,-9 109 16,-49 150 0,-81 58-16,41-188 15,69-218 1</inkml:trace>
  <inkml:trace contextRef="#ctx0" brushRef="#br0" timeOffset="141524.91">3806 9733 0,'0'0'0,"0"0"15,0 0-15,0 0 16,0 0-16,0 0 16,0 0-1,0 0 1,0 10-16,20 20 0,0 49 15,0 50 1,-10 40 0,-10 20-1,-10-21-15,0-9 16,10 0-16,0-40 16,0-30-16,10-10 0,0-9 15,0-11 1,-1-29-16,-9-30 15</inkml:trace>
  <inkml:trace contextRef="#ctx0" brushRef="#br0" timeOffset="142017.68">3697 11152 0,'0'0'0,"0"0"16,0 0 0,0 0-16,0 0 15,0 0-15,0 0 16,30 0 0,9 10-16,21 0 15,0 10 1,-1 0-16,21 9 15,39 11-15,-10 10 16,-19-1 0,-1 1-16,-9 0 15,9-1-15,-19-19 16,-11 0 0,-19-10-16,-10-1 15,-20-9-15,0 0 16,-10-10-1</inkml:trace>
  <inkml:trace contextRef="#ctx0" brushRef="#br0" timeOffset="142304.57">3816 11202 0,'0'0'0,"0"0"0,0 0 16,0 0-16,-10 0 15,0 0 1,-30 30-16,-39 49 16,-70 60-16,-20-10 15,20 0 1,-10 10-16,20-20 15,49-40-15,31-29 16,29-20 0,10-11-16,20-9 15</inkml:trace>
  <inkml:trace contextRef="#ctx0" brushRef="#br0" timeOffset="142641.88">2812 11698 0,'0'0'0,"0"0"0,10 0 0,20 10 16,20 10 0,19 29-16,41 21 15,19-1 1,0-9-16,-20-1 16,30 1-16,10-21 15,-39-9-15,9 0 16,-49-10-1</inkml:trace>
  <inkml:trace contextRef="#ctx0" brushRef="#br0" timeOffset="142832.15">5008 11509 0,'0'0'0,"-9"0"0,-41 30 16,-50 50-16,-59 78 15,0 61 1,-69 88 0</inkml:trace>
  <inkml:trace contextRef="#ctx0" brushRef="#br0" timeOffset="143246.79">4124 12204 0,'0'0'0,"0"0"16,0 0-1,0 10 1,0 39-1,-10 61-15,0 38 16,0 71 0,-20 49-16,-19 29 15,-11 31-15,-9 29 16,9-79 0,30-10-16,40-10 15,50 89 1</inkml:trace>
  <inkml:trace contextRef="#ctx0" brushRef="#br0" timeOffset="143872.59">4422 15042 0,'0'0'0,"0"-10"0,0-40 16,20-39-16,0-10 31,10-1-16,-10 21-15,9-10 16,1 9-16,-20 31 16,0 9-1,0 20-15,-10 20 16,0 20-16,10 79 16,-20 100-1,10 49-15,-10-10 16,0 119-1</inkml:trace>
  <inkml:trace contextRef="#ctx0" brushRef="#br0" timeOffset="144593.71">4651 10120 0,'0'0'0,"0"0"0,0 0 0,0 0 15,0 0 1,0 0-16,0 0 15,0 10-15,0 30 16,0 59 0,-10 40-16,0-20 15,10-10 1,0 10-16,0-10 16,10-59-16</inkml:trace>
  <inkml:trace contextRef="#ctx0" brushRef="#br0" timeOffset="145008.7">4720 10130 0,'0'0'0,"0"0"0,0 0 0,0 0 31,0 0-31,0 0 0,0 10 16,20 10-1,0 0-15,0-10 16,0 0-16,0 0 16,19 0-1,1-20-15,0 0 16,0 0-16,-11 0 15,1 0 1,0 0-16,-20 10 16,0 0-1,-10 0-15,0 10 16,0 30-16,0 79 31,-10 20-31,0-20 0,10-60 16,0-59-16</inkml:trace>
  <inkml:trace contextRef="#ctx0" brushRef="#br0" timeOffset="145805.49">4054 9614 0,'0'0'0,"0"-10"0,-9 0 0,-1-9 16,0 9-1,0 0-15,-20-10 16,-10 0-16,-10 10 15,1 10 1,9 0-16,0 10 16,1 10-16,-1 0 15,0 10 1,0 9-16,1 1 16,9 0-16,10-1 15,0 11 1,20-10-16,0 9 15,20-9-15,0-10 16,0-1 0,19-19-16,21 0 15,10-10-15,-1-10 16,-9-19 0,-11-1-1,-9-10-15,-10-10 16,0-9-16,0-10 15,-20-11 1,-1 31 0,-9 29-16,0 20 0</inkml:trace>
  <inkml:trace contextRef="#ctx0" brushRef="#br0" timeOffset="146510.03">2554 8453 0,'0'0'0,"0"0"0,-10-9 16,0-1-16,-10 0 16,-20-10-16,-19 0 15,-1 20-15,1 0 16,-11 10 0,-10 10-16,-19 19 15,0 21-15,19 9 16,21-9-1,19 9-15,30-19 16,-20 10 0,30 9-16,0 0 15,30-9-15,0-10 32,29-11-32,21-9 15,9-20-15,21 0 16,-41 0-16,-69-10 0</inkml:trace>
  <inkml:trace contextRef="#ctx0" brushRef="#br0" timeOffset="147002.93">2882 8771 0,'0'0'0,"0"0"0,-10 0 16,0 0-1,-20 0-15,0 0 16,-9 0-16,-11 20 16,0 0-1,-9-1-15,-1 21 16,0 0 0,21 9-16,9 1 15,10-20-15,20 0 16,0-11-1,10-9-15,10 0 16,0 0-16,19-20 16,1-29-1,10-1-15,-20 0 16,-1 1 0,1 19-16,-20 0 15,0 0-15,0 10 16,0 0-16,0 10 15,-10 0 1,0 0-16,0 0 16,10 20-16,10 0 15,0 20 1,9-1-16,1 1 16,-10-20-1,-20-20-15</inkml:trace>
  <inkml:trace contextRef="#ctx0" brushRef="#br0" timeOffset="147353.06">3170 8741 0,'0'0'0,"0"0"0,0 0 15,0 0-15,0 0 0,0 0 16,-10 0-16,0 10 31,0 10-31,-10-10 0,10 10 16,10-10-16,0 0 16,0 9-1,20 1 1,10 0-16,10 0 15,-10 0-15,-1-10 16,-19 10-16,0-1 16,-30 11-1,-9 10-15,-21 0 16,30-21-16,20-19 16</inkml:trace>
  <inkml:trace contextRef="#ctx0" brushRef="#br0" timeOffset="147814.79">3647 8404 0,'0'0'0,"0"0"16,0 0-1,0 0-15,0 0 16,0 0-16,0 10 16,0 20-1,-10 29-15,0 10 16,0 1-16,0-11 16,10-9-1,0 0-15,0-1 16,0-19-16,0 0 15,0-20 1,0-10-16,0 0 16,0 0-1,0-10-15,10 0 16,0 0-16,10 0 16,0-10-1,0 10-15,0 10 16,9 0-16,-9 20 15,10 0 1,0 20-16,0-1 16,-10-19-16,-20-20 15</inkml:trace>
  <inkml:trace contextRef="#ctx0" brushRef="#br0" timeOffset="148084.76">4392 8543 0,'0'0'0,"0"0"0,0 0 16,0 0 0,0 0-16,0 10 15,0 9-15,0 21 16,-10 10-1,0-1 1,10 1-16,0 0 0,0-21 16,10 1-1,0-10-15</inkml:trace>
  <inkml:trace contextRef="#ctx0" brushRef="#br0" timeOffset="148322.24">4144 8414 0,'0'0'0,"0"0"0,0-10 0,20 0 16,10 0-1,29-10-15,1 0 16,9 0-16,1 11 15,0-1 1,9 10-16,-19 0 31,-31 10-31</inkml:trace>
  <inkml:trace contextRef="#ctx0" brushRef="#br0" timeOffset="148561.84">3985 9019 0,'0'0'0,"0"0"16,0 0-1,0-10-15,20 0 16,10 0-16,29-10 15,21 1 1,-1 9-16,-9 0 16,-1 10-16,-39 0 15</inkml:trace>
  <inkml:trace contextRef="#ctx0" brushRef="#br0" timeOffset="148960.24">4671 8821 0,'0'0'0,"0"0"15,0 0 1,0 0-16,0 0 16,0 0-16,0 19 15,0 1 1,0 0-16,0-10 15,0 0-15,0 0 16,0-10 0,0 0-16,19-10 15,11 0-15,10 0 16,0-10 0,-10 0-16,-1 1 15,1-1 1,-10 10-1,0 10-15,-10 0 0,10 0 16,0 20-16,0-1 16,-1 1-1,1 0-15,-20-20 16</inkml:trace>
  <inkml:trace contextRef="#ctx0" brushRef="#br0" timeOffset="149230.31">5416 8721 0,'0'0'0,"0"0"16,0 0-16,0 0 0,0 0 16,-10 0-16,-10 0 15,-20 10 1,1 10-16,-1 0 15,20 0 17,0 10-32,20-1 15,20 1-15,20 0 16,19-10-16,51-10 16,-41 0-1</inkml:trace>
  <inkml:trace contextRef="#ctx0" brushRef="#br0" timeOffset="149580.31">5893 8682 0,'0'0'0,"-10"0"0,0 0 16,-20 0-16,-19 19 15,-1 1-15,10 0 16,0 0 0,20 0-16,1 0 15,-1 0 1,20-11-16,0 11 16,30 0-16,9-10 15,21 0 1,0-10-16,-11-10 15,-9 0-15,-10 0 16,-20 0 0,0 0-16,-10 10 15,0 0-15</inkml:trace>
  <inkml:trace contextRef="#ctx0" brushRef="#br0" timeOffset="150107.47">6072 8721 0,'0'0'0,"0"0"0,0 0 16,0 0-16,0 0 16,0 0-1,0 0-15,0 20 16,0 0-16,0 0 15,0 0 1,10-10-16,-10 9 16,10-9-16,-10 0 15,10 0 1,0 0 0,9-10-1,1-10-15,0 0 0,0 0 31,0-9-31,-10-1 0,0 10 0,0 0 16,0 0 0,0 10-1,0 0 1,-1 0-16,1 0 16,10 0-1,-10 10-15,10 0 16,0 0-16,-10 0 15,10 0 1,0-1-16,-1-9 16,1 0-1,20 0-15,0 0 16,10-9-16,-1-1 16,-19 10-1,-30 0-15</inkml:trace>
  <inkml:trace contextRef="#ctx0" brushRef="#br0" timeOffset="150424.84">6936 8771 0,'0'0'0,"0"0"0,0 0 15,0 0 1,0 0-16,10 10 16,10 0-16,10-10 15,10-10 1,9 0-16,-9 0 15,-10-10-15,0-10 16,-20 11 0,-10-1-16,-10 0 15,-20 20-15,-10 0 16,0 20 0,1 0-16,19-1 15,20 1 1,40 20-1,158 19-15,279 11 16,-149-40-16,-308-30 16</inkml:trace>
  <inkml:trace contextRef="#ctx0" brushRef="#br0" timeOffset="174354.11">29822 12680 0,'0'0'0,"0"0"0,-10 0 0,0 0 16,0-10-1,-19 10-15,-21 0 0,0 0 16,-9 0 0,9 20-1,0 0-15,0 20 0,1 9 16,-1 11 0,10-11-16,1 1 15,19-10 1,0-1-16,0 1 15,20 0-15,0-1 16,20 11 0,20 0-16,19-1 15,41-9-15,-31-20 16,-69-20 0</inkml:trace>
  <inkml:trace contextRef="#ctx0" brushRef="#br0" timeOffset="174959.27">29951 13176 0,'0'0'0,"0"0"0,0 0 15,0 0 1,-10 0-16,0 20 16,1 0-16,-1 20 15,0 9 1,10-9-16,0-10 15,0-1-15,0 1 16,20 0 0,9-10-16,1-10 15,0 0-15,0-10 16,10-10 0,-1-20-16,1-10 15,-10 1 1,0-1-16,-10 10 15,-11 10-15,1 0 16,0 11-16,-10 9 16,0 0-1</inkml:trace>
  <inkml:trace contextRef="#ctx0" brushRef="#br0" timeOffset="175389">30548 13176 0,'0'0'0,"-10"0"16,0 0 0,-10 0-16,10 0 15,10 10-15,0 10 16,20 10-1,0 9-15,19 1 16,-9-10-16,0 0 16,0-1-1,0-9-15,-20-10 16,0 0 0,-10 0-16,-10 10 15,0 0-15,0 0 16,-10-10-16,10-1 15,10-9 1</inkml:trace>
  <inkml:trace contextRef="#ctx0" brushRef="#br0" timeOffset="175707.37">31303 12760 0,'0'0'0,"0"0"16,0 0-16,0 9 16,0 31-16,0 20 15,-10-1 1,0 11-16,0 19 15,0 0-15,10-9 16,0-21-16,0-9 16,0-20-1,0-1-15,0-9 16</inkml:trace>
  <inkml:trace contextRef="#ctx0" brushRef="#br0" timeOffset="175962.22">31174 12769 0,'0'0'0,"0"0"15,0-9-15,10-1 16,9 0-16,11 0 15,30-10-15,9 0 16,-9 10 0,0 0-16,-11 10 15,-9 0 1,-20 10-16</inkml:trace>
  <inkml:trace contextRef="#ctx0" brushRef="#br0" timeOffset="176235.86">31044 13524 0,'0'0'0,"0"0"15,0 0 1,0 0-16,0 0 16,10 9-1,10 1-15,10 0 16,10 0-16,39-10 16,-29 0-16</inkml:trace>
  <inkml:trace contextRef="#ctx0" brushRef="#br0" timeOffset="176536.13">32048 13077 0,'0'0'0,"0"0"0,0 0 15,0 20 1,-10 29-16,10 21 16,0 9-1,0-9-15,10-1 0,-10-19 16,10-10-1,0-1-15,0-19 16</inkml:trace>
  <inkml:trace contextRef="#ctx0" brushRef="#br0" timeOffset="176820.07">32088 12849 0,'0'0'0,"0"-10"0,20 0 0,0 0 16,-1 0-1,21 10-15,20 10 16,-10 10-16,-1 20 16,1-1-16,-20 21 15,-10-1 1,-20 11-16,-30 29 15,-20 0-15,-10-29 16,-29 9 0,39-29-16</inkml:trace>
  <inkml:trace contextRef="#ctx0" brushRef="#br0" timeOffset="178004.16">27864 12601 0,'0'0'0,"-9"0"16,-1 0-1,-30 10-15,-20 10 16,-9 39-16,-11 30 15,21 1-15,19-21 16,10 1 0,10-1-16,10 20 15,10-9 1,10-21-16,10-9 16,10-1-16,0-29 15</inkml:trace>
  <inkml:trace contextRef="#ctx0" brushRef="#br0" timeOffset="178514.48">28033 13077 0,'0'0'0,"0"0"0,-10 40 16,1 29 0,-1 11-1,10-21-15,0-9 16,0-21-1,0-9-15,-10-10 16,10 0-16,0-10 16,-10-10-1,0-29-15,10-41 16,0-9-16,10-20 16,10 10-1,-1 19-15,21 31 16,0 9-1,20 10-15,-11 10 16,11 20-16,0 20 16,-11 20-1,-9-1-15,-20 1 16,-20 0-16,-20 0 16,-30 9-1,-19 1-15,-1-11 16,40-19-16,30-20 15</inkml:trace>
  <inkml:trace contextRef="#ctx0" brushRef="#br0" timeOffset="178832.74">28669 12700 0,'0'0'0,"0"0"16,-10 30-16,1 19 15,-1 31-15,0 9 16,0 0-1,-10 11-15,0-1 16,10-30-16,0-19 16,0-1-1,10 11 1,10-20-16</inkml:trace>
  <inkml:trace contextRef="#ctx0" brushRef="#br0" timeOffset="179135.19">28968 12918 0,'0'0'0,"-10"20"0,-20 20 0,-20 0 16,0 9-16,11-9 15,-1-10 1,20-1-16,10 1 31,10 0-31,0-10 0,10-10 16,10 0-16,0-1 31,20-18-31,-11 9 0</inkml:trace>
  <inkml:trace contextRef="#ctx0" brushRef="#br0" timeOffset="179390.27">29146 12541 0,'0'0'0,"0"0"0,20 20 15,10 30 1,10 39-16,-10 40 16,-30 0-16,-50 69 15,-79 41 1,-120 58-16,-69 31 15</inkml:trace>
  <inkml:trace contextRef="#ctx0" brushRef="#br0" timeOffset="187179.2">1699 3592 0,'0'0'0,"0"0"0,0 0 0,0 0 16,0 0 0,-10-10-16,10 10 15,-10 0 1,10 0-16,-19 0 15,-11 10-15,-20 10 16,10 19 0,1 1-16,19 10 15,0-21-15,20 1 16,0-10-16,0 0 16,10-10-1,0 0-15,0 0 16,0-1-16,9 1 15,-9 10 1,10 0-16,0 0 16,10 0-16,-20 0 15,0 9 1,0 11 0,0 10-16,-20-1 0,-10 1 31,-20-1-31,-10 1 0,-19-20 15,9-20 1,40 0-16,20-10 16</inkml:trace>
  <inkml:trace contextRef="#ctx0" brushRef="#br0" timeOffset="187786.13">1997 3403 0,'0'0'0,"0"0"0,0 0 15,0 0-15,0 0 16,0 0 0,0 0-1,0 10-15,0 20 0,-19 29 16,9 51 0,-20 28-1,10-9 1,0 0-16,0 10 15,10-20-15,-10-19 0,20-51 32</inkml:trace>
  <inkml:trace contextRef="#ctx0" brushRef="#br0" timeOffset="188008.81">1660 4098 0,'0'0'0,"0"0"0,0-10 0,19 0 16,61-10-1,9-10-15,21 1 16,-61 19-1</inkml:trace>
  <inkml:trace contextRef="#ctx0" brushRef="#br0" timeOffset="188601.19">2484 3870 0,'0'0'0,"0"0"16,0 0-1,-10 0-15,0 0 16,-19 0-16,-1 9 15,-20 11-15,0 20 16,11 0 0,-1 19-16,10 11 15,10-1-15,20-9 16,0-11 0,10-19-16,10-10 15,0-10-15,30 0 16,9-20-1,-9-20-15,0-10 16,-21 1 0,1-1-16,-20 10 15,0 0-15,-10 21 32,0 9-32</inkml:trace>
  <inkml:trace contextRef="#ctx0" brushRef="#br0" timeOffset="188917.33">2792 3919 0,'0'0'0,"0"0"16,0 0-16,10 20 0,10 0 16,-10 10-1,0 9-15,0 1 16,0 20-1,-10-11-15,-10 1 16,0-21 0,0 1-16,0-20 0,0 0 15,0-10 17,0-10-32,10-20 15,10-9-15,20-21 16,10-9-1,10-1-15,9-19 16,-19 49-16,-40 40 16</inkml:trace>
  <inkml:trace contextRef="#ctx0" brushRef="#br0" timeOffset="189266.99">3190 4128 0,'0'0'0,"0"0"16,0 0-16,0 0 16,0 0-16,20-10 15,10 0 1,-1 0-16,-9-20 16,0 0-16,-10 0 15,-20 1 1,0 9-16,0 0 15,0 10 1,0 10-16,0 0 16,1 20-16,-11 10 15,0 19 1,0 41-16,10-11 16,10-20-16,30-9 15,19-10 1,-9-20-16,-40-20 15</inkml:trace>
  <inkml:trace contextRef="#ctx0" brushRef="#br0" timeOffset="189585.09">3955 3423 0,'0'0'0,"0"0"16,0 0-1,0 10-15,0 20 16,-20 29-16,-20 60 16,-19 20-1,-1-30 1,20-19-16,21-11 0,-1-9 15,20-11 1,20-19-16,29-11 16,21-29-1,29-29 1,-29 9-16</inkml:trace>
  <inkml:trace contextRef="#ctx0" brushRef="#br0" timeOffset="189802.63">3647 3949 0,'0'0'0,"10"-10"0,30-10 16,39-10-16,31-19 16,-51 29-16</inkml:trace>
  <inkml:trace contextRef="#ctx0" brushRef="#br0" timeOffset="190207.8">4243 3631 0,'0'0'0,"0"0"0,0 0 16,-10 20-16,0 30 15,10 9 1,10-9-16,10-20 16,0 0-16,20-21 15,0-9 1,9-19-16,1-21 15,-20 0-15,0 20 16,-1 1 0,-19 19-16,0 9 15,0 21-15,0 20 16,-20 29 0,0 1-16,-10-1 15,-9 10-15,-1-9 16,-20-21-1,-19-9-15,9-20 16,10-11 0,10-9-16,1-10 15,19-10 1,20 10-16,0 0 0</inkml:trace>
  <inkml:trace contextRef="#ctx0" brushRef="#br0" timeOffset="190765.29">5048 3830 0,'0'0'0,"0"0"0,-10 20 16,-10 29-16,-9 31 15,-31 39-15,0 10 16,11-10 0,9-40-1,20-19-15,0-1 16,10-9-16,0-20 31,10-11-31,0-9 16,0-10-16,0 0 15,0-19 1,10-31-16,0-49 16,0-20-16,10 19 15,0 21 1,0 10-16,0 9 16,-1 1-16,21-1 15,0 20 1,10 11-16,19 9 15,11 0-15,-21 20 16,-9 10 0,-10 10-16,-10 9 15,-20 11 1,-30 0-16,-40 29 16,-29 30-16,-1 1 15,40-41 1,31-39-16,19-20 15</inkml:trace>
  <inkml:trace contextRef="#ctx0" brushRef="#br0" timeOffset="191228.4">5525 3979 0,'0'0'0,"0"0"0,0 0 15,0 0 1,0 0-16,0 0 0,20-10 15,30 0 1,9-20-16,1-10 16,-20 1-16,-10-1 15,-20 0 1,-1 20-16,-18 1 16,-11 9-16,-20 0 15,-10 30 1,-9 19-1,19 21-15,10-11 0,10-9 16,20-10 0,0 0-16,0-1 31,20 1-31,30 0 0,-11-10 16,-39-20-16</inkml:trace>
  <inkml:trace contextRef="#ctx0" brushRef="#br0" timeOffset="191499.04">6360 3572 0,'0'0'0,"0"0"15,0 0-15,0 0 16,-10 30 0,0 29-16,0 30 15,0 1-15,-10-11 16,0-19 0,1-11-16,-1 1 15,20-20 1,0-10-16</inkml:trace>
  <inkml:trace contextRef="#ctx0" brushRef="#br0" timeOffset="191751.92">5992 3612 0,'0'0'0,"0"0"16,0 0 0,40 0-16,30-10 15,9 10 1,11-10-16,9 10 16,10 0-16,0-10 15,-59 10 1</inkml:trace>
  <inkml:trace contextRef="#ctx0" brushRef="#br0" timeOffset="191984.9">5982 4237 0,'0'0'0,"0"0"0,20-10 0,40 0 15,29-20 1,11 10-16,9 0 16,-49 20-1</inkml:trace>
  <inkml:trace contextRef="#ctx0" brushRef="#br0" timeOffset="192185.63">6837 3741 0,'0'0'0,"0"0"0,0 9 0,0 21 31,-10 40-31,0 19 0,10-39 16</inkml:trace>
  <inkml:trace contextRef="#ctx0" brushRef="#br0" timeOffset="192448.13">6728 3731 0,'0'0'0,"0"-10"0,0 0 15,10-10 1,-1 10-16,240-129 0,-249 139 16,30 0-1,19 20-15,21 0 16,-10 0-1,-1 19 1,-9 21 0,-20 19-16,-30 1 15,-50 29 1,0-40-16</inkml:trace>
  <inkml:trace contextRef="#ctx0" brushRef="#br0" timeOffset="192886.61">7960 3552 0,'0'0'0,"0"0"16,0 0-1,0 0-15,0 0 16,-10 0-16,0 0 15,-10 0 1,-10 30-16,-29 29 16,-11 50-16,1 1 15,19-1 1,30 0-16,20-10 16,20-29-16,0-11 31,19-9-31,-19-30 0</inkml:trace>
  <inkml:trace contextRef="#ctx0" brushRef="#br0" timeOffset="193387.58">8258 3800 0,'0'0'0,"0"0"0,0 30 0,0 19 15,-10 31-15,0 29 16,0 0 0,0-10-16,0-19 31,0-31-31,0-9 15,10-20-15,0-10 16,0-10-16,0 0 16,0-10-16,0-20 31,10-49-31,0-11 16,0 1-16,10 10 15,0-11 1,0 21-16,10 9 15,-1 21-15,1 9 16,10 10 0,0 10-16,-10 10 15,-1 20-15,1 0 16,-20 20 0,-10 9-16,-40 21 15,-19 19-15,-21 0 16,1-9-1,39-41-15,40-39 16</inkml:trace>
  <inkml:trace contextRef="#ctx0" brushRef="#br0" timeOffset="193683.03">8954 3681 0,'0'0'0,"0"0"0,0 0 16,0 0-16,-10 30 16,-20 39-1,-10 30-15,-10 30 16,-19 10-16,-1 0 15,1-40 1,9-19 0,20-1-16,30-29 0</inkml:trace>
  <inkml:trace contextRef="#ctx0" brushRef="#br0" timeOffset="193959.45">9202 3929 0,'0'0'0,"0"0"16,-10 0-16,-10 20 16,-29 30-16,-41 9 15,1 30-15,9-9 16,30-31-1,21-19 1,9 0-16,10-20 0,10 0 16,10 0-1,30 0-15,-11-1 16</inkml:trace>
  <inkml:trace contextRef="#ctx0" brushRef="#br0" timeOffset="194228.49">9411 3602 0,'0'0'0,"10"0"0,19 19 15,11 11 1,10 40 0,-10 39-16,-50 79 15,-80 80 1,-128 109-16,-190 139 16,80-159-16</inkml:trace>
  <inkml:trace contextRef="#ctx0" brushRef="#br0" timeOffset="200357.09">6410 13811 0,'0'0'0,"0"-10"0,0 10 0,0-10 16,-10 0-16,0 10 16,-20 0-16,-40 30 15,-9 20 16,19-10-31,21-11 0,19 1 0,0 0 16,10 0 0,10-11-16,0-9 15,0 10-15,20 0 32,10 10-17,9 0-15,-9-1 16,0-9-16,0 0 15,-20 10 1,0 10-16,-30-1 16,-20 1-1,-10 9-15,11-19 16,-1 0-16,20-20 16,20 0-1,0-10-15</inkml:trace>
  <inkml:trace contextRef="#ctx0" brushRef="#br0" timeOffset="200659.19">6996 13524 0,'0'0'0,"0"0"16,0 0-16,0 0 16,0 0-16,0 0 15,0 19-15,-10 11 16,0 49 0,-20 21-16,0 9 15,11 10-15,-1 0 16,10-20-1,0-29-15,0-1 16,10-39-16</inkml:trace>
  <inkml:trace contextRef="#ctx0" brushRef="#br0" timeOffset="200867.05">6638 14119 0,'0'0'0,"10"0"15,20-10 1,39 0-16,31 10 16,29-10-1,-59 10 1</inkml:trace>
  <inkml:trace contextRef="#ctx0" brushRef="#br0" timeOffset="201299.46">7542 14059 0,'0'0'0,"0"0"0,-9-10 15,-1 10-15,-20 0 31,0 0-15,0 20-16,-20 0 16,1 20-16,9 9 15,20 1 1,0-20-16,20-20 16,0 0-16,0 0 15,0-10 1,20-10-16,10-10 15,0-10-15,0 10 16,-1 0 0,1 0-16,-10 20 15,0 0 1,0 0-16,0 10 16,0 10-16,9 10 15,1 0-15,0 0 16,10-1-1,0-19-15,19 0 16,-29-10-16,-30 0 16</inkml:trace>
  <inkml:trace contextRef="#ctx0" brushRef="#br0" timeOffset="201569.36">8377 13375 0,'0'-10'0,"-10"0"0,0 0 0,0 0 16,0 10-1,1 0-15,-21 20 16,0 20-16,-20 29 16,-19 40-1,9 20-15,10-10 16,21-30-16,9 11 15,0 9 1,20-10-16,0-29 16,10-31-16</inkml:trace>
  <inkml:trace contextRef="#ctx0" brushRef="#br0" timeOffset="201745.36">7781 14119 0,'0'0'0,"0"0"0,0 0 0,30-10 15,49 0-15,50 0 32,1-10-17,-11 10-15,-59 10 16</inkml:trace>
  <inkml:trace contextRef="#ctx0" brushRef="#br0" timeOffset="202000.84">8914 13186 0,'0'0'0,"0"0"16,-10 0-16,-10 10 15,-20 40-15,-19 39 16,-11 30 0,-19 30-16,19 10 15,20-40-15,31-20 16,-1 30 0,10-30-16,10-29 15,0-21-15,0-19 16</inkml:trace>
  <inkml:trace contextRef="#ctx0" brushRef="#br0" timeOffset="202162.28">8238 14099 0,'0'0'0,"0"0"15,0 0 1,10-10-16,40 0 15,59-10-15,-39 10 16</inkml:trace>
  <inkml:trace contextRef="#ctx0" brushRef="#br0" timeOffset="202369.94">9083 13801 0,'0'0'0,"0"0"0,-10 0 15,0 20 1,0 20-16,-10 19 16,0 1-16,0 9 15,10 1 1,10-1-16,0-29 16,0-20-16</inkml:trace>
  <inkml:trace contextRef="#ctx0" brushRef="#br0" timeOffset="202559.84">8814 13712 0,'0'0'0,"0"0"0,40-10 15,60 0-15,9 0 16,-20 10 0,11 0-16,-1 20 15,-39-10-15</inkml:trace>
  <inkml:trace contextRef="#ctx0" brushRef="#br0" timeOffset="202798.48">8735 14496 0,'0'0'0,"0"0"15,0 0-15,30 0 16,39-10-1,51-10-15,-11-10 16,-49 20-16</inkml:trace>
  <inkml:trace contextRef="#ctx0" brushRef="#br0" timeOffset="202989.28">9679 14000 0,'0'0'0,"0"0"16,0 0-16,-10 10 16,0 19-1,-20 51-15,1 29 16,9-20-16,0-9 16,20-21-16,0-29 15</inkml:trace>
  <inkml:trace contextRef="#ctx0" brushRef="#br0" timeOffset="203243.86">9480 13930 0,'0'0'0,"0"-10"15,20 0-15,0 1 31,20 9-31,19 0 0,11 19 16,0 1 0,-1 20-16,-19 0 15,-30 19-15,-20 30 32,-30 11-32,-40-1 0,-49 10 15,49-49-15</inkml:trace>
  <inkml:trace contextRef="#ctx0" brushRef="#br0" timeOffset="203626.81">10812 13504 0,'0'0'16,"0"0"-16,-10 0 15,-10 0-15,-10 0 16,-49 20-16,-21 19 15,1 21 1,0 29-16,29 20 16,20-20-1,11 11-15,29 19 16,10-10-16,20-30 16,-1-9-1,21-11-15,40 1 16,-31-21-1</inkml:trace>
  <inkml:trace contextRef="#ctx0" brushRef="#br0" timeOffset="204186.26">11120 13801 0,'0'0'0,"0"0"16,0 10-16,-10 40 15,0 19-15,-30 60 32,1 10-32,19-20 0,0-39 15,20-1-15,0-10 16,0-9-1,0-30-15,0-10 16,0-10-16,0-10 16,-10-10-1,0-30-15,-10-39 16,0-31 0,0-9-16,20 30 15,0 10-15,20 9 31,0 11-31,20-1 16,10 1 0,-1 19-16,1 20 15,19 20-15,1 10 16,0 10 0,-31 10-16,-29 9 15,-10 1-15,-20 10 16,-49 39-1,-50 10-15,-21-10 16,41-29 0,69-40-16,30-20 15</inkml:trace>
  <inkml:trace contextRef="#ctx0" brushRef="#br0" timeOffset="204439.81">11756 13662 0,'0'0'0,"0"0"16,0 0-16,0 0 16,-10 30-1,-10 50-15,-20 29 16,-9 20-16,-11 10 15,0-20 1,21-20-16,19-10 16,0-29-16,20-31 15</inkml:trace>
  <inkml:trace contextRef="#ctx0" brushRef="#br0" timeOffset="204695.17">12004 14010 0,'0'0'0,"-10"0"15,-19 20-15,-21-1 16,-10 21 0,1 0-16,9 9 15,10 1-15,20-20 16,1 0-1,19-1 1,9-9 0,31 10-16,50 0 0,-21-11 15</inkml:trace>
  <inkml:trace contextRef="#ctx0" brushRef="#br0" timeOffset="204934.14">12352 13524 0,'0'0'0,"10"9"0,20 41 16,20 79-1,-40 50-15,-60 59 16,-99 79-16,-119 31 16,-50-21-1</inkml:trace>
  <inkml:trace contextRef="#ctx0" brushRef="#br0" timeOffset="209774.5">19706 3572 0,'0'0'0,"10"-10"0,99-20 0,239-69 15</inkml:trace>
  <inkml:trace contextRef="#ctx0" brushRef="#br0" timeOffset="-210384.6">17987 3433 0,'0'0'0,"0"0"0,0-10 15,0 0-15,0 0 16,0 0-1,0 0-15,0 10 32,0 0-32,0 0 15,0 0 1,0 0-16,0 0 16,0 20-16,-10 0 15,0 20 1,0-1-16,0 1 15,0 0-15,0 9 16,10-19 0,0 0-16,0-20 15,0 0-15,0 0 16,0-10 0,0 0-16,0-10 15,0-20 1,10 0-16,0-9 15,0-11-15,0 0 16,-10 1-16,0 9 16,0 0-1,0 21-15,0 9 16,0 10 0,0 0-16,0 0 15,0 0-15,0 0 16,10 19-1,0 1-15,0 20 16,0 19-16,-20 41 16,0 19-1,10-40-15,0-9 16,0-21-16,10-19 16,-10-30-1</inkml:trace>
  <inkml:trace contextRef="#ctx0" brushRef="#br0" timeOffset="-208660.94">21465 1488 0,'0'0'0,"0"0"0,0-10 16,0 0-16,10-9 15,0-1-15,0 0 16,-10 0-1,0 10 1,-10 0-16,0 0 0,-20 10 16,-20 10-1,-29 30-15,-31 19 16,21 1 0,39-10-16,30-21 15,20 1-15,20 0 16,0 0-1,20-11-15,10 1 16,19 0-16,11 0 16,-21 0-1,-9 0-15,-10 9 16,-10 1 0,-21 0-16,1 10 15,-29-1-15,-31 11 16,-20 0-16,-9-11 15,-11-9 1,-9-10-16,19-10 16,31 0-16,39 0 15,10-10 1</inkml:trace>
  <inkml:trace contextRef="#ctx0" brushRef="#br0" timeOffset="-208293.52">22210 883 0,'0'0'0,"0"0"0,0 0 16,0 0 0,-10 10-16,0 30 15,0 29-15,-20 30 16,1 70-1,-11-10-15,-10-30 16,10 20-16,1-11 16,9-38-1,10-11-15,10-49 16</inkml:trace>
  <inkml:trace contextRef="#ctx0" brushRef="#br0" timeOffset="-208070.39">21634 1736 0,'0'0'0,"10"-10"0,29 0 15,51 1-15,49 9 16,-10 0-16,-10 9 16,-49 1-16</inkml:trace>
  <inkml:trace contextRef="#ctx0" brushRef="#br0" timeOffset="-207735.56">22528 1588 0,'0'0'0,"-10"0"16,0 0-16,-20 19 15,-19 1-15,-1 20 32,0 9-32,11 31 0,9-21 15,10-9-15,20-20 31,0-10-31,20-10 0,10-1 32,19-18-32,11-11 15,0-10-15,-11-10 0,-19 1 16,-10-1 15,-10 20-31,-10 0 16,0 20-16,0 0 15</inkml:trace>
  <inkml:trace contextRef="#ctx0" brushRef="#br0" timeOffset="-207097.19">22965 1657 0,'0'0'0,"0"0"0,0 0 16,0 0-1,0 10-15,10 10 16,0 19 0,-10 1-16,0 10 15,-10-1-15,0-19 16,-19 0 0,9-10-16,0-10 15,0-10-15,10-10 16,10 0-1,10-20-15,20-20 16,29-9-16,11 9 16,19 11-1,21-1-15,-21 20 16,-29 0 0,-21 20-16,-9 0 15,-20 0-15,0 0 16,0 10-1,0 0-15,0 0 16,10 0-16,0 0 16,0-10-16,-1-10 15,11 0 1,0 0-16,-10-20 16,-10 10-1,0 1-15,-10-1 16,-10 0-16,0 20 15,-20 0 1,0 20-16,1 0 16,9 19-1,0 1 1,20 19-16,0 1 16,20-10-16,0-11 15,19-9-15,31 0 0,-30-20 31,-40-10-31</inkml:trace>
  <inkml:trace contextRef="#ctx0" brushRef="#br0" timeOffset="-206875.03">24545 1439 0,'0'0'0,"0"-10"0,0 0 15,0 0-15,0 10 31,0 0-15,0 0-16,0 0 16,-10 20-16,1 19 15,-11 21 1,0 0-16,0 9 16,0-10-16,0 1 15,10-10 1,10-21-16</inkml:trace>
  <inkml:trace contextRef="#ctx0" brushRef="#br0" timeOffset="-206643.89">24128 1210 0,'0'0'0,"0"0"0,0 0 15,0 0-15,30-9 16,20-1 0,29 0-16,10 0 15,1 10-15,19 0 16,1 0-16,-61 10 16</inkml:trace>
  <inkml:trace contextRef="#ctx0" brushRef="#br0" timeOffset="-206380.42">24078 2034 0,'0'0'0,"0"0"16,0-10-16,30 0 15,40-20-15,49-19 32,0 9-32,20 0 15,189 1-15</inkml:trace>
  <inkml:trace contextRef="#ctx0" brushRef="#br0" timeOffset="-206157.38">25221 1429 0,'0'0'0,"0"0"16,-10 30-16,0 19 15,-20 31-15,1 19 16,19-40 0</inkml:trace>
  <inkml:trace contextRef="#ctx0" brushRef="#br0" timeOffset="-205871.29">25022 1687 0,'0'-10'0,"0"0"15,0-40-15,20-19 16,0-11 0,0 21-16,20 19 15,9 1-15,21 9 16,9 10-1,11 10-15,19 20 16,1 20-16,-31 29 16,-19 11-1,-21-11-15,-19 1 16,-40 19-16,-59 50 16,-60-10-1,-20-10-15,40-39 16,99-50-16</inkml:trace>
  <inkml:trace contextRef="#ctx0" brushRef="#br0" timeOffset="-205518.79">27060 952 0,'0'0'0,"0"0"15,-10 0-15,-30 30 0,-20 10 31,-29 59-31,-50 30 0,0 30 16,39-40 0,21 0-16,39-10 15,30-20-15,50-19 16,69 9-16,-29-39 16</inkml:trace>
  <inkml:trace contextRef="#ctx0" brushRef="#br0" timeOffset="-204961.66">27556 1290 0,'0'0'0,"0"0"0,0 0 16,0 0-16,0 0 16,-10 40-1,-19 39-15,-1 20 16,-20 10-16,0 20 16,11-30-1,19-39-15,0-30 16,10-10-16,10-10 15,0-10 1,0-20-16,0-20 16,0-20-16,20-39 15,10-30 1,9-10-16,1 50 16,0 20-16,0 9 15,19 20 1,1 11-16,0 9 15,-1 10-15,1 10 16,-1 20 0,-9 0-16,-10 19 15,-20 11 1,-20 9-16,-40 1 16,-59 19-16,-50-9 31,0-11-31,29-29 0,31 0 15,59-20-15,30-10 16</inkml:trace>
  <inkml:trace contextRef="#ctx0" brushRef="#br0" timeOffset="-204717.67">28630 1201 0,'0'0'0,"0"0"15,0 0-15,-10 0 16,-10 0-16,-20 39 16,-39 51-1,-11 29-15,-19 10 16,-10 19-16,39-19 31,50-79-31</inkml:trace>
  <inkml:trace contextRef="#ctx0" brushRef="#br0" timeOffset="-204417.02">28918 1488 0,'0'0'0,"-10"0"0,-10 0 16,-59 30-16,-51 10 16,-9 9-1,10 1-15,30 0 16,29-21-16,30 1 15,20-10 1,20-10-16,0 0 16,30 10-16,20-10 15,-20-10 1</inkml:trace>
  <inkml:trace contextRef="#ctx0" brushRef="#br0" timeOffset="-204196.43">29544 1230 0,'0'-10'0,"0"0"0,20 10 16,0 0-16,19 20 15,1 50-15,0 39 16,-20 30-1,-60 59-15,-69 21 16,-110 98 0</inkml:trace>
  <inkml:trace contextRef="#ctx0" brushRef="#br0" timeOffset="-198949.25">21415 2768 0,'0'0'0,"0"0"0,0 0 16,0 0-16,0 0 15,0-10-15,0 10 16,-10-10 0,0 0-16,0 10 15,-20 0-15,-19 20 16,-1 10 0,10 0-16,20 0 15,11-1-15,9 1 16,0 0-1,19-10-15,1 0 16,20-1 0,0 1-16,0 0 15,-1 0-15,-9 0 16,0 0 0,-20-1-16,0 1 15,-20 30-15,-10 19 16,-20 1-1,-9-11-15,9-9 16,20-20-16,20-30 16</inkml:trace>
  <inkml:trace contextRef="#ctx0" brushRef="#br0" timeOffset="-198663.04">21912 2550 0,'0'0'0,"0"0"16,0 0-16,0 0 15,0 0 1,0 0-1,20 30-15,-10 49 0,0 30 16,-20 20 0,-10-20-1,-10 20-15,10 0 0,20-69 16</inkml:trace>
  <inkml:trace contextRef="#ctx0" brushRef="#br0" timeOffset="-198437.57">21683 3106 0,'0'0'0,"10"-10"0,40-10 0,69 0 16,10 0-16,-9 30 31,-61 0-31</inkml:trace>
  <inkml:trace contextRef="#ctx0" brushRef="#br0" timeOffset="-198073.98">22498 2907 0,'0'0'0,"-10"-10"16,-19 0-16,-11 10 15,0 20-15,0 0 16,1 20-1,-1-1-15,0 11 16,20 9-16,0 1 16,20 0-1,10-31-15,10-19 16,10 0-16,39-20 16,11-20-1,-10 1-15,-11-11 16,-19 0-1,-10 20-15,-20 1 16,0 9-16,-10 10 16</inkml:trace>
  <inkml:trace contextRef="#ctx0" brushRef="#br0" timeOffset="-197746.19">22866 3026 0,'0'0'0,"0"0"0,0 0 16,0 0-16,0 0 15,10 10 1,0 10-16,0 0 16,0 0-16,0 9 15,-10 1 1,-10-10-16,0-10 15,0 0-15,0-10 32,0-10-32,10 0 15,0 0-15,10-10 0,20-19 16,29-11 0,1 0-16,-30 30 15,-30 20-15</inkml:trace>
  <inkml:trace contextRef="#ctx0" brushRef="#br0" timeOffset="-197420.46">23581 3036 0,'0'0'0,"0"0"0,0 0 16,10 10-16,0 0 16,10 0-1,0 0-15,10 0 16,10-10-1,-11-10-15,1 0 16,0-20-16,-20-10 16,-10 1 15,-10-1-31,-20 0 16,10 21-16,-9 19 15,-1 19 1,-10 21-16,0 0 15,1 19-15,-1 21 16,20-11 0,20 1-16,20-11 15,10-9-15,-11-21 16,-19-29-16</inkml:trace>
  <inkml:trace contextRef="#ctx0" brushRef="#br0" timeOffset="-197068.39">24555 2490 0,'0'0'0,"0"0"16,0 0-16,-10 10 16,0 20-16,-19 40 15,-21 39-15,0 10 16,11-30 0,19-20-16,10-19 15,10-20-15,20 0 31,-1-1-31,21-19 16,30 0 0,39-10-16,-39 0 0</inkml:trace>
  <inkml:trace contextRef="#ctx0" brushRef="#br0" timeOffset="-196844.38">24148 3026 0,'0'0'0,"0"-10"16,40-10-16,49-9 31,20 9-31,21 0 15,-51 10-15</inkml:trace>
  <inkml:trace contextRef="#ctx0" brushRef="#br0" timeOffset="-196428.12">25012 2709 0,'0'0'0,"0"0"0,0 0 16,-9 0-1,-1 29-15,0 21 16,-10 0-16,10-1 16,10-19-1,0-20-15,0 0 16,10 0-16,10-20 16,9 0-1,11-10-15,20 10 16,-10 10-16,-1 20 15,1 10 1,-20 9-16,-1 41 16,-9 49-16,-10-10 15,-30-30 1,-29-9-16,-11 9 16,-9 0-16,-21-9 15,-29-21 1,0-19-16,29-40 15,11-20-15,19-10 16,20-10 0,30 31-1,10 9-15</inkml:trace>
  <inkml:trace contextRef="#ctx0" brushRef="#br0" timeOffset="-195892.83">25768 2957 0,'0'0'0,"-10"0"15,0 20-15,0 9 16,-20 41-1,0 39-15,10 10 16,0-40-16,1-9 16,9-21-1,0-9-15,10-10 16,0-20-16,0 0 16,0-10-1,0-10-15,-10-10 16,0-50-1,-10-29 1,0 0-16,20 0 0,0 10 16,20 9-1,0 1-15,20 19 16,29 11 0,11 9-16,-11 10 15,1 10-15,9 30 16,-9 10-16,-11 20 15,-19 0 1,-20-1-16,-20 1 16,-40 19-1,-19 11 1,-41-1-16,-9 1 0,59-31 16,50-39-16</inkml:trace>
  <inkml:trace contextRef="#ctx0" brushRef="#br0" timeOffset="-195543.82">26414 3096 0,'0'0'0,"0"0"0,19 0 15,11-10-15,30 0 16,19 0-16,-9 0 15,-10-10 1,-11 0-16,-19 0 16,-20 1-16,0-1 15,-10 10 1,-10 0-16,-30 10 16,-9 20-16,-11 0 15,20 19 1,10-9-1,11 10-15,19-1 16,0 11-16,29-10 16,31-1-16,-30-19 15,-30-20 1</inkml:trace>
  <inkml:trace contextRef="#ctx0" brushRef="#br0" timeOffset="-195287.72">27497 2679 0,'0'0'0,"0"0"16,0 0-1,0 10-15,10 49 16,0 31 0,-20 9-16,0 10 15,0 20-15,10-20 16,0-69-16</inkml:trace>
  <inkml:trace contextRef="#ctx0" brushRef="#br0" timeOffset="-195033.43">27378 2709 0,'0'0'0,"0"0"0,0-10 16,0 0-16,19 0 15,21-10 1,40 0 0,29 10-16,-10 10 0,1 20 31,-51-10-15</inkml:trace>
  <inkml:trace contextRef="#ctx0" brushRef="#br0" timeOffset="-194778.51">27268 3443 0,'0'0'0,"0"0"16,0 0-16,0 0 15,30-10-15,20 0 16,39-20 0,40-19-16,-9 9 15,-1 0 1,20 20-16,-69 20 16</inkml:trace>
  <inkml:trace contextRef="#ctx0" brushRef="#br0" timeOffset="-194586.61">28510 2858 0,'0'0'0,"0"0"15,0 0 1,0 19-16,-10 21 15,1 29-15,-1 60 16,-20 209 0</inkml:trace>
  <inkml:trace contextRef="#ctx0" brushRef="#br0" timeOffset="-194284.44">28391 2659 0,'0'0'0,"0"-10"0,10 0 16,20 0-16,39-10 31,21 20-31,-1 0 16,11 20-1,9 20-15,0 20 0,-49 9 0,-20 20 32,-30-9-32,-50 29 0,-69 50 15,-40-21 1,-130 71 0</inkml:trace>
  <inkml:trace contextRef="#ctx0" brushRef="#br0" timeOffset="-193877.56">30299 2639 0,'0'0'0,"0"0"0,0 0 16,-10-10-16,0 10 15,0 0-15,-29 0 16,-21 30-1,-20 30-15,-9 29 16,0 20-16,-1 10 16,11 30-1,19-20 1,30-10-16,40 0 0,20-10 16,10-10-1,-10-59-15</inkml:trace>
  <inkml:trace contextRef="#ctx0" brushRef="#br0" timeOffset="-193612.65">30806 2778 0,'0'0'0,"0"0"0,-10 30 0,0 20 15,0 19-15,-20 50 16,-9 40 0,-1-30-16,10-30 31,20-49-31</inkml:trace>
  <inkml:trace contextRef="#ctx0" brushRef="#br0" timeOffset="-193357.59">30697 2808 0,'0'0'0,"0"0"15,0-10 1,20 0-16,19 0 16,41-10-16,39 0 15,-10 20-15,1 0 16,-51 10-1</inkml:trace>
  <inkml:trace contextRef="#ctx0" brushRef="#br0" timeOffset="-193134.46">30647 3284 0,'0'0'0,"0"0"15,0-10-15,20 0 16,39-10-16,51 1 16,9-1-1,-59 20 1</inkml:trace>
  <inkml:trace contextRef="#ctx0" brushRef="#br0" timeOffset="-192927.85">31740 2709 0,'0'0'0,"0"0"0,0 0 0,-10 20 15,0 59 1,-20 20 0,-49 80-16,-30 29 0,-70 90 15</inkml:trace>
  <inkml:trace contextRef="#ctx0" brushRef="#br0" timeOffset="-192625.17">32247 2877 0,'0'0'0,"0"0"15,-10 0-15,-10 10 0,-69 30 31,-51 29-31,-9 1 16,20-11 0,30 1-16,49-10 15,20-11-15,11-9 16,19-20 0,9 10-16,31 10 15,40 9-15,-31-19 16</inkml:trace>
  <inkml:trace contextRef="#ctx0" brushRef="#br0" timeOffset="-192364.8">32267 2609 0,'0'0'0,"0"0"0,39 10 16,31 40-16,19 59 15,1 20 1,-11 70-16,-39 9 16,-70 40-16,-149 69 15,-317 90 1,88-119-16</inkml:trace>
  <inkml:trace contextRef="#ctx0" brushRef="#br0" timeOffset="-178570.6">18335 17750 0,'0'0'0,"0"0"0,0 0 0,0 0 16,0 0-1,0 0-15,-10 10 0,0 10 16,-20 40 0,-30 59-16,-9 10 15,19-30 1,10-20-16,20 10 15,0-9-15,1-1 16,9-29-16,10-30 16</inkml:trace>
  <inkml:trace contextRef="#ctx0" brushRef="#br0" timeOffset="-178154.9">18225 17770 0,'0'0'0,"0"-20"16,30-19-16,10-11 15,29 0-15,21 11 16,9 9-1,-29 20-15,-21 10 16,-19 20-16,0 10 16,-20 9-1,-20 11 1,-10 9 0,-20 11-16,1-21 15,9 1-15,10-20 16,20 0-1,20-1-15,0 11 16,19 0-16,1-1 16,10 1-1,0-10-15,29 10 16,-29-21-16,-50-19 16</inkml:trace>
  <inkml:trace contextRef="#ctx0" brushRef="#br0" timeOffset="-177717.65">19298 18266 0,'0'0'0,"0"0"16,0 0-16,20 0 16,40-10-1,29 0-15,1-19 16,-11-1 0,-29 0-1,-10-10-15,-30 21 16,0-1-16,-10 0 0,-10 10 31,-20 0-31,-20 10 0,-9 20 16,19 20-1,10-11-15,10 1 16,20-10-16,10 0 16,10 9-1,30-9 1,9 0-16,21-10 15,-41 0-15,-39-10 16</inkml:trace>
  <inkml:trace contextRef="#ctx0" brushRef="#br0" timeOffset="-177327.18">20292 18078 0,'0'0'0,"0"0"16,0 0-16,0 0 15,-10 20 1,0-1-16,0 11 0,10 0 16,0-10-1,0 0-15,0-11 16,0 1-16,10 0 16,0 0-16,10-10 31,30-10-16,9-19-15,11-1 16,-20 10-16,-1 0 16,-9 20-1,-10 0-15,0 20 16,0 0 0,-1 0-16,-9 9 15,10 1-15,10-10 16,0 0-16,9-10 15,-19 0 1,-30-10-16</inkml:trace>
  <inkml:trace contextRef="#ctx0" brushRef="#br0" timeOffset="-177104.32">21336 17453 0,'0'0'0,"0"0"0,0 0 15,0 0-15,0 0 16,-10 29 0,0 41-16,0 29 15,0-10 1,10 20-16,0 11 16,0-31-16,10-30 15,0-9-15,0-10 31,0-21-31</inkml:trace>
  <inkml:trace contextRef="#ctx0" brushRef="#br0" timeOffset="-176945.64">21047 18028 0,'0'0'0,"0"-10"16,20 0-16,10-10 15,20-9-15,59-1 16,-39 20-16</inkml:trace>
  <inkml:trace contextRef="#ctx0" brushRef="#br0" timeOffset="-176769.96">22150 17720 0,'0'0'0,"0"0"0,-9 10 0,-1 30 16,-10 20-16,0 9 15,0 1 1,10-1 0,10-29-16</inkml:trace>
  <inkml:trace contextRef="#ctx0" brushRef="#br0" timeOffset="-176561.57">21832 17810 0,'0'-10'0,"0"-10"0,20-10 16,20-9-16,30-11 15,19 0 1,40 1-16,10 19 16,-9 20-16,-71 10 15</inkml:trace>
  <inkml:trace contextRef="#ctx0" brushRef="#br0" timeOffset="-176343.94">21783 18266 0,'0'0'0,"0"0"0,30-10 15,39-10-15,31 1 16,39-11-1,189-40-15</inkml:trace>
  <inkml:trace contextRef="#ctx0" brushRef="#br0" timeOffset="-176147.07">23114 17969 0,'0'0'0,"0"0"0,-10 39 16,-9 31-16,-51 178 16</inkml:trace>
  <inkml:trace contextRef="#ctx0" brushRef="#br0" timeOffset="-175861.03">22846 17572 0,'0'-10'0,"0"0"0,20 0 0,10 0 31,10-10-31,19 20 16,31 10-16,29 30 0,-10 19 15,-29 11-15,-21-1 32,-19-9-17,-20 29-15,-30 20 16,-60 10-16,21-59 15</inkml:trace>
  <inkml:trace contextRef="#ctx0" brushRef="#br0" timeOffset="-175480.84">24784 17661 0,'0'0'0,"0"-10"0,-10 0 16,0-10-1,0 10-15,-10 0 16,0 10 0,-19 20-16,-41 50 15,-49 39-15,0 40 16,39-10 0,60-40-16,30 0 15,40 20-15,70 0 16,49-20-1,79 10-15</inkml:trace>
  <inkml:trace contextRef="#ctx0" brushRef="#br0" timeOffset="-174877.6">25380 17780 0,'0'0'0,"0"0"16,0 0-16,0 10 15,-10 30 1,0 49-16,0 30 15,0 10 1,-10-10-16,1 0 16,-1 10-16,0-20 15,0-69 1,10-10 0,10-20-16,-10-10 15,-20-20 1,1-60-16,-1-19 0,30 0 31,20 10-31,29-21 0,11 1 0,-10 20 31,-11 30-31,11 9 0,0 10 32,19 1-32,11 9 0,-11 20 31,-9 10-31,-20 20 15,-11 0-15,1-1 16,-20 21 0,-40 39-16,-39 1 15,-31-11-15,-9-9 16,10-11 0,39-19-16,40-20 15,20-10-15</inkml:trace>
  <inkml:trace contextRef="#ctx0" brushRef="#br0" timeOffset="-174634.89">26354 17730 0,'0'0'0,"0"0"0,-10 10 16,-30 40-16,-19 49 16,-1 40-1,0-10-15,11 0 16,-1 0-16,0 0 16,11-20-16,-11 40 15</inkml:trace>
  <inkml:trace contextRef="#ctx0" brushRef="#br0" timeOffset="-174365.14">26732 17969 0,'0'0'0,"-10"0"0,-20 0 0,-40 29 15,-49 31 1,0 9 0,19-9-16,31-30 0,29-1 15,20-9-15,20-10 32,10 10-32,20 0 0,40 0 15,59 19 1,179 61-16</inkml:trace>
  <inkml:trace contextRef="#ctx0" brushRef="#br0" timeOffset="-174171.59">27437 17730 0,'0'0'0,"0"0"0,0 0 0,0 30 32,-10 59-32,-30 90 15,-79 59-15,-50 30 16,-188 238 0</inkml:trace>
  <inkml:trace contextRef="#ctx0" brushRef="#br0" timeOffset="-158610.58">21713 12750 0,'0'0'0,"0"0"0,-10 0 0,0 0 15,-10 0-15,-9 0 16,-21 0 0,-10 10-16,1 9 15,-1 21-15,0 10 16,11-11 0,-11 11-16,20 0 15,1-11 1,-1 11-16,0 9 15,10 11-15,10-1 16,20-19 0,0-10-16,0-11 15,10 1-15,0 0 16,0-10 0,10-10-16,0 0 15,10 0-15,10-20 16,29 0-1,21-20-15,-11 10 16,-19 0 0,-11-10-16,-19 11 15,0-1-15,0 0 16,-10 0 0,-10 0-16,0 10 15,0 10 1,-10 0-16,0 0 15,0 20-15,9 0 16,-9 10 0,10 0-16,-10-11 15,10 1-15,0 0 16,0-10 0,0 0-16,0 0 15,0 0 1,0 0-16,-10-10 15,20 0-15,20-10 16,-1 0 0,1-10-16,0-10 15,-10 0-15,-1 1 16,1-11 0,-10 20-16,0 0 15,-10 20 1,-10 0-16</inkml:trace>
  <inkml:trace contextRef="#ctx0" brushRef="#br0" timeOffset="-157399.58">23184 12928 0,'0'0'0,"0"0"15,0 0-15,0 20 16,-10 0-16,0 20 15,0 9 1,-10 21-16,0 19 16,-9 0-16,9-19 15,0-1 1,0-19-16,20-30 16</inkml:trace>
  <inkml:trace contextRef="#ctx0" brushRef="#br0" timeOffset="-156952.92">22985 12889 0,'0'0'0,"0"0"0,0 0 16,0 0-16,10 0 15,10 0-15,20-10 16,9 0-1,41 0-15,-1 10 16,-19 0-16,-30 0 16</inkml:trace>
  <inkml:trace contextRef="#ctx0" brushRef="#br0" timeOffset="-156649.47">22707 13524 0,'0'0'0,"0"0"0,10 0 16,30 0 0,19-10-16,21 10 15,-1 0-15,1 0 16,9 0 0,-39 0-16</inkml:trace>
  <inkml:trace contextRef="#ctx0" brushRef="#br0" timeOffset="-156106.03">22618 13137 0,'0'0'0,"-10"0"16,0 0-16,-30 9 16,-10 1-1,1 0-15,9 0 16,10 0-16,10 0 15,0 10 1,10 0-16,10 0 16,10 9-16,20 11 15,0-10 1,0 0-16,-1-1 16,-19-9-16,0-10 15,-39 10 1,9 0-16,20-20 15</inkml:trace>
  <inkml:trace contextRef="#ctx0" brushRef="#br0" timeOffset="-155674.71">24058 13047 0,'0'0'0,"0"0"16,0 0-16,-9 20 0,-11 40 15,-20 29 1,0 0-16,0-9 15,1-21 1,19-9 0,0-20-16,10-1 0,10-9 15</inkml:trace>
  <inkml:trace contextRef="#ctx0" brushRef="#br0" timeOffset="-155410.78">23661 13018 0,'0'0'0,"0"0"16,10 0-16,30-10 15,39 0-15,21 0 16,9 0 0,10 0-16,-20 0 15,-19 10 1,-40 0-16</inkml:trace>
  <inkml:trace contextRef="#ctx0" brushRef="#br0" timeOffset="-154322.21">24198 13077 0,'0'0'0,"0"0"0,0 0 16,0 0-1,10 0-15,-1 0 16,1 10 0,10 10-16,0 0 15,0 29-15,10 11 16,0-1-1,-20 1-15,0-11 16,-10 1-16,-10-10 16,-20-1-1,-10 1-15,-10 0 16,-19-1 0,-11-9-16,-29-10 15,0-10-15,29-20 16,-9 0-1,-21 0-15,1-10 16,69 20 0,40 0-16</inkml:trace>
  <inkml:trace contextRef="#ctx0" brushRef="#br0" timeOffset="-153860.47">24873 12978 0,'0'0'0,"-10"10"15,-29 20-15,-11 9 16,0 41-16,11 29 16,9-20-1,10-20-15,20-19 16,0 0-16,20-21 16,10 11-1,29-10-15,1-10 16,-20-10-1</inkml:trace>
  <inkml:trace contextRef="#ctx0" brushRef="#br0" timeOffset="-153576.9">25301 13087 0,'0'0'0,"0"0"16,0 0-1,-10 10-15,-10 49 16,-30 41-16,10 9 16,1-10-1,9 10-15,-10 10 16,20-39-1,0-31-15,10-9 16,10-20-16</inkml:trace>
  <inkml:trace contextRef="#ctx0" brushRef="#br0" timeOffset="-153327.18">25370 13127 0,'0'0'0,"0"0"16,10 0-16,20 0 16,10 0-1,49 0-15,20 0 16,-19 0-1,-21 0-15,1 10 16,-40-1-16</inkml:trace>
  <inkml:trace contextRef="#ctx0" brushRef="#br0" timeOffset="-153123.28">25122 13533 0,'0'0'0,"0"0"0,0 0 15,40 0 1,29 0-16,20 0 16,31 0-1,-1 0-15,-59 10 16</inkml:trace>
  <inkml:trace contextRef="#ctx0" brushRef="#br0" timeOffset="-152894.8">26145 13176 0,'0'0'0,"0"0"15,-10 10 1,-10 30-16,-19 39 16,-1 1-1,0-1-15,0 10 16,1 10-16,29-49 16</inkml:trace>
  <inkml:trace contextRef="#ctx0" brushRef="#br0" timeOffset="-152627.81">26314 13434 0,'-10'0'0,"-29"20"15,-31 10 1,-10 10-16,31-11 16,19-19-16,10 10 15,20-10 1,0 10-16,0 0 16,20-1-1,20 1-15,-10 0 16</inkml:trace>
  <inkml:trace contextRef="#ctx0" brushRef="#br0" timeOffset="-152360.25">26712 13077 0,'0'0'0,"20"10"16,-1 40-16,11 69 16,-30 59-16,-79 70 15,-150 109 1,-39 11-16</inkml:trace>
  <inkml:trace contextRef="#ctx0" brushRef="#br0" timeOffset="-148346.34">21624 14168 0,'0'0'0,"0"0"0,-10 0 16,-20 0-16,-40 10 16,-19 20-16,10 10 15,19 9 1,20-19-16,20 0 16,0-10-16,20-10 15,0 10 1,0-11-16,10 11 15,10 0-15,0 0 16,0 0 0,0 0-16,10 0 15,-10-1 1,-11 1-16,1 0 16,-10 20-16,-10-1 15,-9 11 1,9-30-1,10-20-15</inkml:trace>
  <inkml:trace contextRef="#ctx0" brushRef="#br0" timeOffset="-148041.65">22141 14000 0,'0'0'0,"0"0"0,-10 10 16,-10 19-16,-20 41 15,-10 39 1,11 0-16,-1-10 15,10-9-15,10 19 16,0-30 0,0-19-16,10-11 15,0-19-15,10-10 16</inkml:trace>
  <inkml:trace contextRef="#ctx0" brushRef="#br0" timeOffset="-147869.49">21683 14585 0,'0'0'0,"0"0"16,30 0-16,40 0 16,39 0-1,10 10-15,-59 0 16</inkml:trace>
  <inkml:trace contextRef="#ctx0" brushRef="#br0" timeOffset="-147470.22">22637 14387 0,'0'0'0,"0"0"15,-10 0 1,-19 0-16,-11 20 15,-20 9-15,1 11 16,19 0 0,10-11-1,10 1-15,20 0 16,0 0 0,0-20-16,20 0 15,0 0-15,20-20 16,-1 0-16,1 0 15,10-10-15,-20 0 32,0 0-32,-1 10 0,-19 10 15,10 0 1,0 0-16,0 20 16,10 10-1,9 10-15,11 9 0,10-9 31,-30-20-15,-30-20-16</inkml:trace>
  <inkml:trace contextRef="#ctx0" brushRef="#br0" timeOffset="-147182.55">23651 13871 0,'0'0'0,"0"0"0,-10 0 16,-10 20 0,-20 29-16,-19 31 15,-11 39-15,11 0 16,29-20-1,20-10-15,10 10 16,20-9 0,0-11-16,-10-39 15</inkml:trace>
  <inkml:trace contextRef="#ctx0" brushRef="#br0" timeOffset="-147006.5">23244 14575 0,'0'0'0,"10"0"0,19 0 16,41 0-16,19 10 16,41 10-16,-51-10 15</inkml:trace>
  <inkml:trace contextRef="#ctx0" brushRef="#br0" timeOffset="-146719.62">24426 13791 0,'0'0'0,"-10"0"0,0 20 16,-29 10-16,-11 30 16,-10 19-1,1 30-15,9 30 16,10-40-16,20-29 16,0 9-1,10 10-15,-9-9 31,19-41-31</inkml:trace>
  <inkml:trace contextRef="#ctx0" brushRef="#br0" timeOffset="-146562.89">23820 14545 0,'0'0'0,"10"-9"0,20-1 16,29 0 0,41 10-16,-41 0 15</inkml:trace>
  <inkml:trace contextRef="#ctx0" brushRef="#br0" timeOffset="-146325.08">24963 14109 0,'0'0'0,"0"0"16,0 10-16,-10 30 16,0 39-1,-20 10 1,0 0-16,0 1 15,11-1-15,9-19 16,10-31-16,0-9 16</inkml:trace>
  <inkml:trace contextRef="#ctx0" brushRef="#br0" timeOffset="-146102.78">24704 14208 0,'0'0'0,"0"-10"16,20 0-16,10 0 16,30 0-16,19 1 15,11-1 1,9 10-1,-19 0-15,-41 10 0</inkml:trace>
  <inkml:trace contextRef="#ctx0" brushRef="#br0" timeOffset="-145863.59">24585 14893 0,'0'0'0,"0"0"15,0 0-15,10 0 0,40-10 16,59 0-16,0-10 16,31-10-1,187-29-15</inkml:trace>
  <inkml:trace contextRef="#ctx0" brushRef="#br0" timeOffset="-145702.47">25619 14526 0,'0'0'0,"-10"0"15,0 29-15,-20 31 16,0 39-16,20-49 16</inkml:trace>
  <inkml:trace contextRef="#ctx0" brushRef="#br0" timeOffset="-145417.59">25539 14248 0,'0'0'0,"0"0"0,30 10 16,30 20-1,9 9-15,1 11 16,-21 9-16,1 1 15,-20 29 1,-30 0-16,-20-9 16,-30-1-16,-39 1 15,39-41 1</inkml:trace>
  <inkml:trace contextRef="#ctx0" brushRef="#br0" timeOffset="-145002.68">26910 14268 0,'0'0'0,"0"0"0,0 0 16,-9 0-1,-11 20-15,-40 19 16,-19 21-1,-1 19-15,-9 30 0,19 10 32,20-19-32,30-11 0,20-10 15,0 1 1,10-21 0,10-9-16,0-21 15,-10-9-15</inkml:trace>
  <inkml:trace contextRef="#ctx0" brushRef="#br0" timeOffset="-144714.84">27318 14436 0,'0'0'0,"0"0"16,-20 30-1,-20 40-15,-29 49 0,19 0 16,10-40 0,10-10-16,11-19 15,9-10 1,0-10-16,10-11 15,0-9 1,0-10-16</inkml:trace>
  <inkml:trace contextRef="#ctx0" brushRef="#br0" timeOffset="-144510.65">27129 14506 0,'0'0'0,"10"-10"16,40 0 0,9-10-16,31 0 15,19 10-15,0 10 16,-59 0 0</inkml:trace>
  <inkml:trace contextRef="#ctx0" brushRef="#br0" timeOffset="-144303.85">27000 14853 0,'0'0'0,"0"0"15,0 0-15,40 0 16,29 0 0,31 0-16,-1 0 15,-49 10 1</inkml:trace>
  <inkml:trace contextRef="#ctx0" brushRef="#br0" timeOffset="-144080.43">27944 14545 0,'0'0'0,"-10"0"0,-10 50 31,-30 39-31,-9 30 0,-11 0 15,11-9 1,39-51-16</inkml:trace>
  <inkml:trace contextRef="#ctx0" brushRef="#br0" timeOffset="-143793.96">28093 14645 0,'-10'0'0,"-40"29"0,-19 31 15,-11-10-15,31-11 16,19-9-1,10 0-15,20-20 16,0 0 0,10 9-16,20 1 15,29 0-15,-9 0 16</inkml:trace>
  <inkml:trace contextRef="#ctx0" brushRef="#br0" timeOffset="-143522.85">28421 14228 0,'0'0'0,"0"10"0,20 20 16,10 39-16,9 30 16,1 50-1,-40 10-15,-59 39 16,-110 60 0,-110 70-16</inkml:trace>
  <inkml:trace contextRef="#ctx0" brushRef="#br0" timeOffset="-131192.91">8258 7441 0,'0'0'0,"0"0"0,-10-10 0,0 1 15,-20-1 1,-19 0-16,-1 10 15,0 0-15,1 0 32,-1 20-32,0 19 15,10 11-15,1 19 16,19 1-16,10-1 16,10 1-16,20-11 15,10 11 1,19-21-1,31 1-15,19-20 16,10-20 0,-59-10-16,-50 0 0</inkml:trace>
  <inkml:trace contextRef="#ctx0" brushRef="#br0" timeOffset="-130714.06">8814 7441 0,'0'0'0,"0"0"16,0 0-1,0 0-15,0 0 16,0 0-16,0 0 15,0 0 1,0 0-16,0 10 16,0 40-1,0 9-15,0-9 16,0 0-16,0-1 16,0-19-1,0 0-15,0 0 16,0-11-16,0 1 15,0-10-15,0-10 16</inkml:trace>
  <inkml:trace contextRef="#ctx0" brushRef="#br0" timeOffset="-130060.56">8655 7461 0,'0'0'0,"0"0"15,0 0 1,0 0-16,-9-10 16,-1 10-1,0-10-15,-10 0 16,0 1-16,0 9 16,10 0-1,10 0-15,0 0 16,0 0-16,0 0 15,10-10 1,20 0-16,10 0 16,9 0-1,11 10-15,0-10 16,19 10-16,-9 0 16,-21 0-1,-19 0-15,0 0 16,-20 0-16,0 0 15,0 0 1,-10 0-16,0 0 16,0 0-16</inkml:trace>
  <inkml:trace contextRef="#ctx0" brushRef="#br0" timeOffset="-129761.88">8427 8066 0,'0'0'0,"0"0"0,0 0 16,0 0-16,10-9 16,20 9-1,29-10-15,11 0 16,9 0-16,51-10 16,197-10-1</inkml:trace>
  <inkml:trace contextRef="#ctx0" brushRef="#br0" timeOffset="-128623.54">9729 7461 0,'0'0'0,"0"0"0,0 0 16,0 0-16,0 0 31,0 0-15,0-10-16,0 10 15,0 0-15,0 0 16,0 0 0,0 0-16,0 0 15,0 0 1,0 0-16,0 10 15,0 40-15,0 9 16,0-9 0,0 0-16,0-1 15,10-9-15,0-10 16,0-1 0,-1-19-16,1 0 15,0 0-15,-10-10 16</inkml:trace>
  <inkml:trace contextRef="#ctx0" brushRef="#br0" timeOffset="-128352.45">9629 7302 0,'0'0'0,"0"0"0,0 0 15,0 0 1,0 0-16,0 0 16,0 0-16,0 0 15,0 0 1,20-9-16,20-1 16,0 0-16,29 0 15,1 0 1,-1 10-16,-19 0 15,-20 0 1</inkml:trace>
  <inkml:trace contextRef="#ctx0" brushRef="#br0" timeOffset="-128093.35">9530 7938 0,'0'0'0,"0"0"16,10 0-16,20 0 0,29 0 31,21 0-31,-1-10 0,21 0 16,-11 10-16,-49 0 15</inkml:trace>
  <inkml:trace contextRef="#ctx0" brushRef="#br0" timeOffset="-127856.93">10464 7372 0,'0'0'0,"0"0"0,0 20 16,0 39-1,0 31-15,20-1 16,0 0-1,0-9-15,0-41 16</inkml:trace>
  <inkml:trace contextRef="#ctx0" brushRef="#br0" timeOffset="-127522.39">10325 7302 0,'0'0'0,"0"0"0,0-9 16,20-1-1,20 0-15,19-10 16,21 0-16,-1 20 15,11 20 1,19 0-16,-10 19 16,-29 1-16,-30 30 15,-20 19-15,-70 20 16,-199 70-16,-128 59 16</inkml:trace>
  <inkml:trace contextRef="#ctx0" brushRef="#br0" timeOffset="-124335.89">11975 6856 0,'0'0'0,"0"0"0,-10-10 0,0 0 0,0 0 16,-10 0-1,0 10-15,-10 0 16,0 20-16,1 0 16,-1 40-1,-10 39-15,0 30 16,10-10 0,11 30-16,-1-1 15,20-38-15,20-21 16,9 20-16,11 0 15,-10-49 1,-30-60 0</inkml:trace>
  <inkml:trace contextRef="#ctx0" brushRef="#br0" timeOffset="-123650.64">12114 7312 0,'0'0'0,"0"0"0,0 0 0,0 0 32,0 0-32,0 0 15,0 10 1,0 20-16,0 49 16,0 31-16,0-21 15,0-10 1,20-9-16,-1-1 15,1-9-15,-10-11 16,0-19 0,0-20-16,-10-10 15,0-10 1,0-10-16,-10-39 16,10-40-16,-10-21 15,10 21-15,0 10 16,0 10-1,10-1 1,10 11-16,0 19 16,10 10-16,19 1 15,11 19-15,-10 0 16,9 20 0,-9 10-16,0 10 15,-1 20-15,-19-11 16,0 1-1,-20 0-15,-10 9 16,-10 1 0,-20 30-16,-19-1 15,9-9-15,20-31 16,20-29-16</inkml:trace>
  <inkml:trace contextRef="#ctx0" brushRef="#br0" timeOffset="-123362.56">13028 6896 0,'0'0'0,"0"0"15,0 0-15,0 29 0,-10 31 16,0 29 0,0 20-16,0-9 15,-10 19-15,0 10 32,10-20-32,1-30 15,9-9-15,0-41 16</inkml:trace>
  <inkml:trace contextRef="#ctx0" brushRef="#br0" timeOffset="-123060.55">13515 7074 0,'0'0'0,"-20"20"16,-50 40 0,-19 9-16,9 1 15,31-11-15,9-9 16,20-11 0,0 1-16,20 0 15,0 9-15,20-19 16,20 10-1,29 0-15,21-11 16,-1 1 0,-39-20-16</inkml:trace>
  <inkml:trace contextRef="#ctx0" brushRef="#br0" timeOffset="-122818.49">13644 6668 0,'0'0'0,"0"0"0,40 29 0,29 11 15,11 0 1,-11 19-16,1 50 15,-30 40-15,-50 59 16,-70 60 0,-109 90-16</inkml:trace>
  <inkml:trace contextRef="#ctx0" brushRef="#br0" timeOffset="-119029.31">8725 8840 0,'0'0'0,"0"0"0,0-10 0,-10 1 0,0-1 16,-20 10-16,-19 0 31,-21 19-15,1 31-16,9 20 15,30-1 1,20-19-16,10-11 16,20 1-16,10 0 15,29-11 1,11 1-16,0 0 16,-1-10-16,-9 0 15,-1 9 1,-9 11-16,-10 0 15,-20 9 1,-20 1-16,-10 10 16,-20-11-16,10 1 15,10-30 1,10-20-16</inkml:trace>
  <inkml:trace contextRef="#ctx0" brushRef="#br0" timeOffset="-118762.68">9480 8602 0,'0'0'0,"0"0"15,-10 20 1,0 30-16,-9 69 15,-1 40 1,0-21-16,20 1 0,0 20 16,20-50-16,0-29 15,-1-11 1,21-9-16,-20-31 16</inkml:trace>
  <inkml:trace contextRef="#ctx0" brushRef="#br0" timeOffset="-118185.78">9083 9307 0,'0'0'0,"0"0"15,10 0 1,20 0-1,19-10-15,61 0 0,39-10 16,-20 10 0,-20 0-1,0 0-15,-19 0 16,-31 0-16,-19 1 16,-20-1-16,-10 10 15,-10 0 1,-10 0-16,-20 0 15,-9 19-15,-1 21 32,-10 30-32,0 19 15,21-10 1,19-19-16,10-11 16,0-19-16,10-20 15,0 0 1,9 0-16,21-30 15,10-20 1,9-19-16,-9-1 16,-20 21-16,0 9 15,-20 10 1,0 20-16,0 0 16,0 20-16,9 29 15,1 21 1,0-11-16,0-9 15,0-20-15,0 0 16,20-11 0,-11 1-16,-29-20 15</inkml:trace>
  <inkml:trace contextRef="#ctx0" brushRef="#br0" timeOffset="-117914.92">10732 8394 0,'0'0'0,"0"0"15,-10 0-15,-9 30 16,-41 49-16,-10 30 16,11 30-1,9 30-15,20-30 16,20-20-16,20 20 15,10-20 1,10-20-16,0-30 16,-20-9-16,10-10 15,-10-21 1</inkml:trace>
  <inkml:trace contextRef="#ctx0" brushRef="#br0" timeOffset="-117786.58">10186 9356 0,'0'0'0,"10"0"0,30-10 0,168-49 16</inkml:trace>
  <inkml:trace contextRef="#ctx0" brushRef="#br0" timeOffset="-117498.38">11329 8404 0,'0'0'0,"0"0"0,-10 0 31,-30 40-31,-20 39 15,-19 30-15,-30 50 16,29 9 0,30-39-16,30-9 15,20 18-15,0-28 16,20-41 0,0-9-16,0-11 15,0-9-15,-10-20 16</inkml:trace>
  <inkml:trace contextRef="#ctx0" brushRef="#br0" timeOffset="-117354.25">10673 9366 0,'0'0'0,"0"0"16,0 0-1,10-10 1,49 0-16,-9 0 15</inkml:trace>
  <inkml:trace contextRef="#ctx0" brushRef="#br0" timeOffset="-117115.04">11766 8692 0,'0'0'0,"0"0"15,0 9-15,-10 31 32,-10 89-32,0 20 0,0-30 15,0 10-15,1-10 16,19-30 0,0-29-16,0-20 15,0-21-15</inkml:trace>
  <inkml:trace contextRef="#ctx0" brushRef="#br0" timeOffset="-116730.75">11458 8811 0,'0'0'0,"0"0"0,0 0 16,0-10-16,20 0 15,10-10 1,19-10-16,21-10 16,29-9-1,30-1-15,-19 11 16,-21 9-16,-39 20 15</inkml:trace>
  <inkml:trace contextRef="#ctx0" brushRef="#br0" timeOffset="-116492.35">11309 9763 0,'0'0'0,"0"0"0,0 0 16,0 0-16,30-10 16,39 0-16,31-19 15,9-1 1,20-20-16,-59 20 15</inkml:trace>
  <inkml:trace contextRef="#ctx0" brushRef="#br0" timeOffset="-116258.13">12263 8801 0,'0'0'0,"0"0"0,-10 39 16,0 61-1,0 29 1,-10 0-16,0 9 0,20-28 16,0-71-16</inkml:trace>
  <inkml:trace contextRef="#ctx0" brushRef="#br0" timeOffset="-115963.04">11975 8751 0,'0'0'0,"0"-10"16,19 0-16,11 0 15,30-10 1,49 1-16,20 19 16,-29 19-1,-21 11-15,-19 10 16,-10 49-16,-21 30 16,-29-10-16,-59 30 15,-60 60 1,-1-40-16,41-70 15,49-49-15</inkml:trace>
  <inkml:trace contextRef="#ctx0" brushRef="#br0" timeOffset="-115612.5">13316 8305 0,'0'0'0,"0"0"0,-10 0 15,-30 19-15,-19 41 16,-31 49-16,-9 20 15,-10 50 1,29-1-16,30-39 31,21 10-31,19 0 0,10-40 16,20-40-16,-1-9 31,21-20-31,0-11 16,-20-9-16</inkml:trace>
  <inkml:trace contextRef="#ctx0" brushRef="#br0" timeOffset="-115374.13">13505 8731 0,'0'0'0,"0"0"15,-10 20 1,-20 69-16,-39 60 16,-1 10-1,10 0-15,21-30 16,19-50-16,20-19 16,0-11-16,0-19 15,0-20 1</inkml:trace>
  <inkml:trace contextRef="#ctx0" brushRef="#br0" timeOffset="-115184.27">13256 8900 0,'0'-10'0,"0"0"15,0 0 1,30-20-16,20 1 15,29-1-15,21 0 16,19 0 0,-10 10-16,-59 20 15</inkml:trace>
  <inkml:trace contextRef="#ctx0" brushRef="#br0" timeOffset="-115008.52">13197 9317 0,'0'0'0,"0"0"0,0 0 15,0 0-15,10 0 16,39 0 0,21 10-16,10-10 15,-41 0-15</inkml:trace>
  <inkml:trace contextRef="#ctx0" brushRef="#br0" timeOffset="-114817.29">13873 8751 0,'0'0'0,"0"0"0,0 0 16,-10 10-16,-30 69 15,-10 50 1,-9 20-16,9 20 15,20 0 1,10-70-16,20-60 16</inkml:trace>
  <inkml:trace contextRef="#ctx0" brushRef="#br0" timeOffset="-114548.05">14042 8860 0,'0'0'0,"-10"0"0,10 0 0,-40 40 15,-60 39-15,-9 21 16,30-31 0,9-9-1,20-11 1,21-19-16,9-10 0,20-10 31,0 0-31,49 9 16,91-9-1,38 0-15,170 10 16</inkml:trace>
  <inkml:trace contextRef="#ctx0" brushRef="#br0" timeOffset="-114323.7">14131 8384 0,'0'0'0,"0"0"0,30 40 16,19 59-1,21 109-15,-40 80 16,-110 89-16,-118 149 16,9-80-1</inkml:trace>
  <inkml:trace contextRef="#ctx0" brushRef="#br0" timeOffset="-99968.61">23104 7680 0,'0'-10'0,"0"0"0,-9-20 16,-1 10-16,-10 0 16,-20 0-16,-30 1 0,-9 19 15,-1 29 1,11 1-16,9 0 16,30 0-1,11-11-15,19-9 16,0 0-1,0 10 1,19 0 0,21 0-16,20 20 15,-1-1-15,-9 11 16,-10-1 0,-20 1-16,-20 0 15,-20 9-15,-10-9 16,-10-1-1,20-19-15,10-10 16,10-20-16</inkml:trace>
  <inkml:trace contextRef="#ctx0" brushRef="#br0" timeOffset="-99680.08">23621 7005 0,'0'0'0,"0"0"16,0 0-16,0 0 16,0 0-16,0 0 15,0 0 1,0 20-16,10 59 16,-20 30-1,-10 70-15,-19 29 16,-11-39-16,0 9 15,10-29 1,21-50-16,19-19 16,0-40-16</inkml:trace>
  <inkml:trace contextRef="#ctx0" brushRef="#br0" timeOffset="-99475.3">23313 7858 0,'-10'0'0,"0"-10"16,0 0-16,10 10 16,0 0-16,20-10 15,60 0 1,29 1-16,-39 9 15</inkml:trace>
  <inkml:trace contextRef="#ctx0" brushRef="#br0" timeOffset="-99172.5">24416 7719 0,'-10'-10'0,"0"0"16,-29-19-16,-11 9 15,0 0-15,-9 20 16,-1 10-16,0 20 15,1 9 1,-1 1-16,20 10 16,20-11-1,1 1-15,19-10 16,0 0 0,10-21-1,9 1-15,1-10 16,10-10-1,10-9-15,0-11 16,-1-20-16,1-29 16,-10 9-1,-10 21-15,-10 29 16,-10 20-16</inkml:trace>
  <inkml:trace contextRef="#ctx0" brushRef="#br0" timeOffset="-98872.02">24585 7481 0,'0'0'0,"0"0"0,0 0 16,20 0-16,0 20 16,20 30-1,-1 9-15,1 1 16,0 9 0,-10 1-16,-10-1 15,-10-9-15,-20-11 16,0-19-16,0-20 15,0 0 1,0-20 0,-10-20-16,0 0 15,20-29-15,40-31 16,19-19-16,1 10 16,10 30-1,-31 49-15,-39 20 16</inkml:trace>
  <inkml:trace contextRef="#ctx0" brushRef="#br0" timeOffset="-98585.14">25291 7461 0,'0'0'0,"0"0"16,-10 0-16,0 10 15,10 10 1,10 10-16,20 9 16,9 1-16,21-10 15,29-20 1,21-20-16,-31-20 15,-19 0-15,-20 11 16,-31-1 0,-9 10-16,-19 0 15,-31 10-15,0 30 16,-9 29 0,29-9-16,10-1 15,20-9 1,0-10-1,30 0-15,19 9 16,-9-19-16,-40-20 16</inkml:trace>
  <inkml:trace contextRef="#ctx0" brushRef="#br0" timeOffset="-98328.73">26414 7015 0,'0'0'0,"0"0"0,0 0 16,-10 10-1,-10 29-15,-10 51 16,-10 19 0,0 40-16,11-10 0,19-50 15,10-30 16,0-9-31,10-10 16,0-20-16</inkml:trace>
  <inkml:trace contextRef="#ctx0" brushRef="#br0" timeOffset="-98111.27">26115 7243 0,'0'-10'0,"0"0"0,0-20 16,20 11-16,10-1 16,20-10-1,29-10-15,21 20 16,29 1-16,0-1 16,-39 20-1,-11 0-15,-39 10 16</inkml:trace>
  <inkml:trace contextRef="#ctx0" brushRef="#br0" timeOffset="-97934.14">25966 7957 0,'0'0'0,"0"0"0,0 0 15,10-10 1,40 1-16,69-21 16,30-10-16,179-39 15</inkml:trace>
  <inkml:trace contextRef="#ctx0" brushRef="#br0" timeOffset="-97712.39">27358 7263 0,'0'0'0,"0"0"15,-10 10-15,0 19 16,-10 41-1,10-20-15</inkml:trace>
  <inkml:trace contextRef="#ctx0" brushRef="#br0" timeOffset="-97426.27">26980 7005 0,'0'0'0,"0"-10"0,0 0 15,30 0 1,20-10-16,29 0 16,20 20-16,11 20 15,19 30 1,-10 29-16,-29 11 15,-41-1-15,-39 40 16,-59 49-16,-61-19 16,-49 0-1,-119 109-15</inkml:trace>
  <inkml:trace contextRef="#ctx0" brushRef="#br0" timeOffset="-97073.83">28938 6787 0,'0'0'0,"-10"-10"0,0 10 0,-40 10 15,-59 19 1,-40 51-16,-30 78 16,0 11-16,50-10 15,59 0 1,40-40-16,30-30 15,30 10 1,40-9-16,19-21 16,-39-29-16</inkml:trace>
  <inkml:trace contextRef="#ctx0" brushRef="#br0" timeOffset="-96787.33">29355 6975 0,'0'0'0,"0"0"0,-10 10 16,-40 59-1,-49 70-15,-10 40 16,29-10-16,41-50 31,19-30-31,0-10 16,20-9-16,0-30 0,0-21 31,0-9-31</inkml:trace>
  <inkml:trace contextRef="#ctx0" brushRef="#br0" timeOffset="-96593.84">29276 7025 0,'0'0'0,"0"-10"0,19 0 0,41-10 16,49 0-16,11 0 15,-1 10-15,0 10 16,0 10 15,-69 0-31</inkml:trace>
  <inkml:trace contextRef="#ctx0" brushRef="#br0" timeOffset="-96404.09">29156 7610 0,'0'0'0,"0"0"0,0 0 16,0 0 0,20 0-16,20 0 15,20-10 1,49 0-16,-40 0 16</inkml:trace>
  <inkml:trace contextRef="#ctx0" brushRef="#br0" timeOffset="-96195.83">30369 6896 0,'0'0'0,"0"0"15,-10 10-15,-20 79 16,-30 70-16,-49 49 15,-10 10 1,-60 80-16</inkml:trace>
  <inkml:trace contextRef="#ctx0" brushRef="#br0" timeOffset="-95895.03">30915 7054 0,'0'0'0,"-10"0"0,-19 40 16,-71 40-16,-49 19 15,-10-20 1,40-9-16,49-21 15,31-19-15,19 0 16,10-1-16,10-9 16,0 0 15,20 0-31,39 20 16,-19-20-16</inkml:trace>
  <inkml:trace contextRef="#ctx0" brushRef="#br0" timeOffset="-95682.77">31323 6866 0,'0'0'0,"0"0"0,0 0 0,20 30 0,9 89 16,-39 99 0,-69 90-16,-219 128 15,-10-59-15</inkml:trace>
  <inkml:trace contextRef="#ctx0" brushRef="#br0" timeOffset="-89811.8">22965 8850 0,'0'0'0,"0"0"0,0 0 15,0 0-15,-10 10 16,-19 60-16,-21 49 0,-10 49 31,21 21-31,19-40 16,0-50-1,10-20-15,10-19 16,0-20-16,0-31 16,0-9-1,-10-9-15,0-41 16,10-79-16,10-40 15,10-29 1,10 19-16,9 70 16,-9 20-16,10 19 15,-10 21 1,0 9-16,9 20 16,1 10-16,20 10 15,-1 20 1,1 30-16,-10 29 15,-31 30-15,-28 0 16,-21-9 0,-20 9-16,10-10 15,10-39 1,11-21-16,9-9 16,10-10-16,0-10 15,20 0 1,69 0-16,50-20 15,-10-20-15,20 0 16,-19-10 0,-41 21-16,-29-1 15,-31 10-15,-19 0 16,0 10 0,-10 0-1,-10 0-15,0 0 0,-9 0 16,9 0-1,10 0-15,0 0 16,10 0-16,29-10 16,11 0-1,10 0-15,-11-10 16,1-9-16,-20 9 16,-20 0-1,-10 10-15,-10 0 16,-10 10-1,-10 0-15,10 10 16,0 10-16,0 0 16,11-1-1,9 21-15,19-10 16,1 0-16,10-20 16,10 0-1,10-1 1,-1-18-16,1-1 0,-10 0 15,-11 0 1,1 10 0,-10 0-16,0 20 15,0 9-15,0 1 32,0 0-32,0 0 0,-1-20 0,1 0 31,10-1-16,20-28-15,29-21 16,11-10-16,-21 1 16,-19 9-1,-10 10-15,-10 10 16,-1 10-16,-9 10 16,0 0-1,20 30-15,0 30 16,9 9-1,-9-9-15,-10-11 16,0-19-16,-11-10 16,-19-20-16</inkml:trace>
  <inkml:trace contextRef="#ctx0" brushRef="#br0" timeOffset="-89571.97">25708 8622 0,'0'0'0,"0"-10"0,0 0 16,0 10-16,0 0 15,0 0-15,0 30 16,0 39 0,10 70-16,-20 20 15,10-30-15,0 10 16,20 10-1,0-60-15,-10-19 16,-10-21 0,0-19-16</inkml:trace>
  <inkml:trace contextRef="#ctx0" brushRef="#br0" timeOffset="-89410.72">25440 9307 0,'0'0'0,"0"0"15,10-10-15,19 0 16,71-10-16,39-10 16,20 10-1,169-19-15</inkml:trace>
  <inkml:trace contextRef="#ctx0" brushRef="#br0" timeOffset="-89246.63">26563 8880 0,'0'0'0,"0"0"0,0 0 16,0 10-1,-10 40-15,0 49 16,-10 0-16,0 20 16,0 20-1,20-50-15,0-49 16</inkml:trace>
  <inkml:trace contextRef="#ctx0" brushRef="#br0" timeOffset="-89046.53">26364 9009 0,'0'0'0,"0"-10"16,0 0-16,20-20 15,29 1 1,51-21-16,29 10 16,-20 21-1,11-1-15,-51 20 16</inkml:trace>
  <inkml:trace contextRef="#ctx0" brushRef="#br0" timeOffset="-88822.85">26344 9674 0,'0'0'0,"0"0"16,0 0-16,0 0 15,10-10 1,60-10-16,69-30 15,10-9-15,0 19 16,-70 20 0</inkml:trace>
  <inkml:trace contextRef="#ctx0" brushRef="#br0" timeOffset="-88661.19">27457 8930 0,'0'0'0,"0"0"0,0 0 16,-10 20-16,0 49 16,0 20-1,-20 50-15,-29 189 16</inkml:trace>
  <inkml:trace contextRef="#ctx0" brushRef="#br0" timeOffset="-88394.61">27298 8930 0,'0'0'0,"0"-10"0,0 0 0,20-10 15,10 0 1,49 0-16,21 20 15,-1 10-15,-20 20 16,-19 39 0,-30 21-1,-30 9-15,-70 50 0,-39 10 16,49-80 0</inkml:trace>
  <inkml:trace contextRef="#ctx0" brushRef="#br0" timeOffset="-88061.32">29017 8860 0,'-10'-10'0,"0"0"15,0 0-15,-9 10 16,-21 10 0,-60 70-16,-49 69 15,10-1-15,30 31 16,39-20-1,41-20-15,19 0 16,29-20 0,21-40-16,-10-39 15</inkml:trace>
  <inkml:trace contextRef="#ctx0" brushRef="#br0" timeOffset="-87772.14">29435 8999 0,'0'0'0,"-10"0"15,-10 40-15,-10 29 16,-20 60-1,1 40-15,19-30 16,20-40 0,10-10-16,0-29 15,0-20-15,10-1 16,10-9-16,-10-20 16</inkml:trace>
  <inkml:trace contextRef="#ctx0" brushRef="#br0" timeOffset="-87581.36">29395 9079 0,'0'0'0,"0"-10"0,10-10 15,39-10-15,21 0 16,29 0-1,11 11-15,-41 19 16</inkml:trace>
  <inkml:trace contextRef="#ctx0" brushRef="#br0" timeOffset="-87374.94">29395 9644 0,'0'0'0,"0"0"15,0 0-15,0 0 16,10 0 0,49 0-16,31-10 15,19 0-15,-49 10 16</inkml:trace>
  <inkml:trace contextRef="#ctx0" brushRef="#br0" timeOffset="-87167.79">30518 8999 0,'0'0'0,"0"0"15,-20 20-15,-20 30 16,-19 39-16,-31 70 16,-19 39-1,9-29-15,61-100 16</inkml:trace>
  <inkml:trace contextRef="#ctx0" brushRef="#br0" timeOffset="-86877.54">31005 9088 0,'0'0'0,"-20"10"0,-30 10 16,-59 30-16,-40 9 15,0 11-15,39-1 16,51-9 0,29-11-16,10-9 15,20-10-15,0 0 16,30 9 0,49 1-1,-29-20-15</inkml:trace>
  <inkml:trace contextRef="#ctx0" brushRef="#br0" timeOffset="-86641.54">31521 8840 0,'0'0'0,"0"0"32,0 0-32,0 30 15,0 89-15,-59 109 16,-41 50 0,-118 99-16,-41 20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9669-493B-F075-E48F-D3C983E0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63D55-DFD0-447D-E5D3-AD0C2FDBF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470B-F4EE-6D73-B75C-51462134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7635-E100-E7B4-207D-B5F63C2C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3424F-BDA8-BD36-AA34-D1ABDCF2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9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FB0C-E4F3-383B-7477-1DACAE1F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1F23-6853-797F-43C8-604640B98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68BE4-6C72-9221-D82C-181207D8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48856-C167-1B17-B219-83D79BA4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232C-132B-382E-65C7-56F7D2B4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0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9FA04-0AEF-5EEC-C463-1EF5C905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B6F94-AF5F-564D-3A7C-F92244A0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8F08-79AF-10EB-929C-60043EA8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87527-15F2-48EC-BC38-B5CE8445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36C76-2A3B-2EEC-A065-BE646CFB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C5BB-9A88-3ABC-750A-2DC9192D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0BAC-AFC5-819B-FB51-AAF1CA9A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F759-27F6-E685-2928-0F34EF74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9BD0-7BCB-7666-D17D-4D6363C2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F268-C032-6800-30FB-617538F0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ED985-69E0-BF5A-70CD-3B6AA33F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1FD49-3BBF-B21C-38CD-B6F2362FA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89F79-9FC4-059B-083E-11B6A419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0C1D-1553-ED56-5C25-55FDFD112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2AC1-4731-147C-FF77-30E3E3C1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9E74-4F4F-715A-5AA6-743057C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D943-CE83-0C14-CB33-CF40DEF63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FBCC1-A2FF-3CBD-C49E-9A7FFEDA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C3D3-CC30-C7EA-1001-A48CCD4A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61655-D21E-DA92-1B42-70684ED4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FC61-1E8F-1F13-48F6-59C3E333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57EF-48C5-4112-B6D6-175EEACE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7FAA0-4A35-9FA4-A0BF-38C57CD4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B36C7-239D-A205-F326-F7A01F906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164AA-0AE0-DF23-8950-C83F8C26A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DE203-7A43-EF7A-F987-D2A62B1F4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C908-9E59-7936-7520-9D0840D6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C918C-8328-E944-1D33-31A08184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2ACCE-CC74-D3A3-88F4-23259A97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FDEC-6655-79D3-C6C1-2296C080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6BA91-BD79-8C9F-87DB-BF4CED38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43D31-BA64-79AC-A5B5-561F0A8D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BBB68-E841-D1AF-CAE4-D5A52884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A4E8D-ECBE-75A0-96FC-9ABA0C67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55CAF-D69D-B4C0-741D-6975A5A4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75E17-D4F2-94DA-300C-ABD0FD0F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C04C-C6CB-9B87-836F-E419DCFC0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4CE1-DFFB-4D10-86B9-9F7D3996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E26A7-FF44-207A-9395-9BA077A4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C3024-35DA-13C9-BDB3-549B7160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14308-47C3-C7BF-0BEC-75CB4B279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C17C-FE7A-CCBF-55CD-6C07DEFB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8275-01CE-A62B-0E95-3132BE64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3F3CF-EE81-8FCA-3843-9518210C6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D75F8-BCEE-0564-72AC-7E788D6F7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5DEDA-A1ED-45CF-5DCC-8F58D42B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352E1-CE94-4750-ABF7-5C7F7D0A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BC01-B854-E00B-4004-A77707F3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2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24214-CF6D-81F5-2509-FB66B3E4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5AF5-EAB0-23BB-FFA6-083615FC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F5CB4-53AE-B726-AA55-5F79B13DB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369A-73C5-4A4E-9E6D-844C19AF908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5E51-B959-E2C6-9789-A0A6C483F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B821-27CA-77BD-D5ED-0AEC28D2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AA9E5-5E0B-40E8-81E0-DBE492FEC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931D-329A-FCD4-1174-0C0CA5C9C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9B58B-7F3A-B20B-D0E0-7A20378AB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B616A-9C4D-DADE-E248-C790C16A3C53}"/>
                  </a:ext>
                </a:extLst>
              </p14:cNvPr>
              <p14:cNvContentPartPr/>
              <p14:nvPr/>
            </p14:nvContentPartPr>
            <p14:xfrm>
              <a:off x="436320" y="264240"/>
              <a:ext cx="11527200" cy="590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FB616A-9C4D-DADE-E248-C790C16A3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960" y="254880"/>
                <a:ext cx="11545920" cy="59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F92F6D-FC32-8F46-B3E5-CEE67E389FA6}"/>
                  </a:ext>
                </a:extLst>
              </p14:cNvPr>
              <p14:cNvContentPartPr/>
              <p14:nvPr/>
            </p14:nvContentPartPr>
            <p14:xfrm>
              <a:off x="1338120" y="939240"/>
              <a:ext cx="10546560" cy="5676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F92F6D-FC32-8F46-B3E5-CEE67E389F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8760" y="929880"/>
                <a:ext cx="10565280" cy="56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03F2-4C21-365C-E0A6-261F78DF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43F2-ECC8-D043-F738-0AF78256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F844E1-CC71-5DF6-B42C-2277B95EA958}"/>
                  </a:ext>
                </a:extLst>
              </p14:cNvPr>
              <p14:cNvContentPartPr/>
              <p14:nvPr/>
            </p14:nvContentPartPr>
            <p14:xfrm>
              <a:off x="207360" y="246600"/>
              <a:ext cx="11895480" cy="599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F844E1-CC71-5DF6-B42C-2277B95EA9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000" y="237240"/>
                <a:ext cx="11914200" cy="60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0D6D78-482E-4B3E-F364-FA34053EABAA}"/>
                  </a:ext>
                </a:extLst>
              </p14:cNvPr>
              <p14:cNvContentPartPr/>
              <p14:nvPr/>
            </p14:nvContentPartPr>
            <p14:xfrm>
              <a:off x="1237680" y="1446480"/>
              <a:ext cx="9777600" cy="492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0D6D78-482E-4B3E-F364-FA34053EAB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8320" y="1437120"/>
                <a:ext cx="9796320" cy="49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11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FD9B-FE56-A3F6-8ABE-4479BEA3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7E68-43A7-A8E2-1C16-CA15A7F12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C7CC77-ABDF-1704-DDC6-9853DA8A7C70}"/>
                  </a:ext>
                </a:extLst>
              </p14:cNvPr>
              <p14:cNvContentPartPr/>
              <p14:nvPr/>
            </p14:nvContentPartPr>
            <p14:xfrm>
              <a:off x="339840" y="392760"/>
              <a:ext cx="11845440" cy="515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C7CC77-ABDF-1704-DDC6-9853DA8A7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480" y="383400"/>
                <a:ext cx="11864160" cy="51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48BD64-86A8-05E2-5A77-D0F026948D6D}"/>
                  </a:ext>
                </a:extLst>
              </p14:cNvPr>
              <p14:cNvContentPartPr/>
              <p14:nvPr/>
            </p14:nvContentPartPr>
            <p14:xfrm>
              <a:off x="3516480" y="696600"/>
              <a:ext cx="6572160" cy="3615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48BD64-86A8-05E2-5A77-D0F026948D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7120" y="687240"/>
                <a:ext cx="6590880" cy="36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58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FC01-AB54-15D9-8CBF-FA1770F2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2090E-76DC-0596-8B1C-22998AD7C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D5E9E5-B0F1-C60B-38BF-886845B723ED}"/>
                  </a:ext>
                </a:extLst>
              </p14:cNvPr>
              <p14:cNvContentPartPr/>
              <p14:nvPr/>
            </p14:nvContentPartPr>
            <p14:xfrm>
              <a:off x="365040" y="317880"/>
              <a:ext cx="11823840" cy="653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D5E9E5-B0F1-C60B-38BF-886845B723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680" y="308520"/>
                <a:ext cx="11842560" cy="65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73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 Sovanndara</dc:creator>
  <cp:lastModifiedBy>Var Sovanndara</cp:lastModifiedBy>
  <cp:revision>3</cp:revision>
  <dcterms:created xsi:type="dcterms:W3CDTF">2025-02-26T10:05:02Z</dcterms:created>
  <dcterms:modified xsi:type="dcterms:W3CDTF">2025-02-27T01:45:02Z</dcterms:modified>
</cp:coreProperties>
</file>