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C1C"/>
    <a:srgbClr val="CC00CC"/>
    <a:srgbClr val="CC66FF"/>
    <a:srgbClr val="FF0000"/>
    <a:srgbClr val="00FF00"/>
    <a:srgbClr val="FFFF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5F0B6-F01D-4FF0-8C31-747620BDE28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B718C3B-5CC5-47DE-B360-39DE76D9DD99}">
      <dgm:prSet phldrT="[文字]" custT="1"/>
      <dgm:spPr/>
      <dgm:t>
        <a:bodyPr/>
        <a:lstStyle/>
        <a:p>
          <a:r>
            <a:rPr lang="zh-TW" altLang="en-US" sz="3200" dirty="0">
              <a:latin typeface="標楷體" pitchFamily="65" charset="-120"/>
              <a:ea typeface="標楷體" pitchFamily="65" charset="-120"/>
            </a:rPr>
            <a:t>成大二手交易網</a:t>
          </a:r>
        </a:p>
      </dgm:t>
    </dgm:pt>
    <dgm:pt modelId="{98CEE783-751D-49FC-8595-4DC27E5A1783}" type="parTrans" cxnId="{2DB64F02-F076-4FA2-8EA1-C571B4F7663E}">
      <dgm:prSet/>
      <dgm:spPr/>
      <dgm:t>
        <a:bodyPr/>
        <a:lstStyle/>
        <a:p>
          <a:endParaRPr lang="zh-TW" altLang="en-US"/>
        </a:p>
      </dgm:t>
    </dgm:pt>
    <dgm:pt modelId="{F088D471-841F-4941-ACE4-3E1B550A9B50}" type="sibTrans" cxnId="{2DB64F02-F076-4FA2-8EA1-C571B4F7663E}">
      <dgm:prSet/>
      <dgm:spPr/>
      <dgm:t>
        <a:bodyPr/>
        <a:lstStyle/>
        <a:p>
          <a:endParaRPr lang="zh-TW" altLang="en-US"/>
        </a:p>
      </dgm:t>
    </dgm:pt>
    <dgm:pt modelId="{D3203057-BBE4-43BD-937C-4A4969A47522}">
      <dgm:prSet phldrT="[文字]" custT="1"/>
      <dgm:spPr/>
      <dgm:t>
        <a:bodyPr/>
        <a:lstStyle/>
        <a:p>
          <a:r>
            <a:rPr lang="zh-TW" altLang="en-US" sz="2000" dirty="0">
              <a:latin typeface="標楷體" pitchFamily="65" charset="-120"/>
              <a:ea typeface="標楷體" pitchFamily="65" charset="-120"/>
            </a:rPr>
            <a:t>發布商品</a:t>
          </a:r>
        </a:p>
      </dgm:t>
    </dgm:pt>
    <dgm:pt modelId="{92D311DF-12B8-4A23-8F87-55385F148CD3}" type="parTrans" cxnId="{331F401D-EC2A-4001-9B57-BA40742DD73F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E53929F5-C331-41AB-9F07-C18E7F6DE358}" type="sibTrans" cxnId="{331F401D-EC2A-4001-9B57-BA40742DD73F}">
      <dgm:prSet/>
      <dgm:spPr/>
      <dgm:t>
        <a:bodyPr/>
        <a:lstStyle/>
        <a:p>
          <a:endParaRPr lang="zh-TW" altLang="en-US"/>
        </a:p>
      </dgm:t>
    </dgm:pt>
    <dgm:pt modelId="{7527A48B-04ED-4069-BFF8-EA74AD190E0E}">
      <dgm:prSet phldrT="[文字]" custT="1"/>
      <dgm:spPr/>
      <dgm:t>
        <a:bodyPr/>
        <a:lstStyle/>
        <a:p>
          <a:r>
            <a:rPr lang="zh-TW" altLang="en-US" sz="2000">
              <a:latin typeface="標楷體" pitchFamily="65" charset="-120"/>
              <a:ea typeface="標楷體" pitchFamily="65" charset="-120"/>
            </a:rPr>
            <a:t>搜尋頁面</a:t>
          </a:r>
        </a:p>
      </dgm:t>
    </dgm:pt>
    <dgm:pt modelId="{25CCE6B2-34FD-4F5F-A520-8C8570A025A7}" type="parTrans" cxnId="{199C3882-43CE-4C51-99B4-CAD943B7B177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76B8BAE4-8EF6-4C90-90D5-38EE2D324CF3}" type="sibTrans" cxnId="{199C3882-43CE-4C51-99B4-CAD943B7B177}">
      <dgm:prSet/>
      <dgm:spPr/>
      <dgm:t>
        <a:bodyPr/>
        <a:lstStyle/>
        <a:p>
          <a:endParaRPr lang="zh-TW" altLang="en-US"/>
        </a:p>
      </dgm:t>
    </dgm:pt>
    <dgm:pt modelId="{60CFE808-42FE-49FB-B73D-3D04D6B132B9}">
      <dgm:prSet phldrT="[文字]" custT="1"/>
      <dgm:spPr/>
      <dgm:t>
        <a:bodyPr/>
        <a:lstStyle/>
        <a:p>
          <a:r>
            <a:rPr lang="zh-TW" altLang="en-US" sz="2000" dirty="0">
              <a:latin typeface="標楷體" pitchFamily="65" charset="-120"/>
              <a:ea typeface="標楷體" pitchFamily="65" charset="-120"/>
            </a:rPr>
            <a:t>會員資料管理</a:t>
          </a:r>
        </a:p>
      </dgm:t>
    </dgm:pt>
    <dgm:pt modelId="{806EEAD8-917B-4D2C-9CCA-BF7953CBAD23}" type="parTrans" cxnId="{4EB17EA2-92BD-4F1A-9126-F9690C2959E3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69CBF828-D089-46C1-8E80-2A9328138D42}" type="sibTrans" cxnId="{4EB17EA2-92BD-4F1A-9126-F9690C2959E3}">
      <dgm:prSet/>
      <dgm:spPr/>
      <dgm:t>
        <a:bodyPr/>
        <a:lstStyle/>
        <a:p>
          <a:endParaRPr lang="zh-TW" altLang="en-US"/>
        </a:p>
      </dgm:t>
    </dgm:pt>
    <dgm:pt modelId="{81F0185E-C7D7-41AE-9C52-B4EB21F57929}">
      <dgm:prSet custT="1"/>
      <dgm:spPr/>
      <dgm:t>
        <a:bodyPr/>
        <a:lstStyle/>
        <a:p>
          <a:r>
            <a:rPr lang="zh-TW" altLang="en-US" sz="2000" dirty="0">
              <a:latin typeface="標楷體" pitchFamily="65" charset="-120"/>
              <a:ea typeface="標楷體" pitchFamily="65" charset="-120"/>
            </a:rPr>
            <a:t>買家賣家互動</a:t>
          </a:r>
        </a:p>
      </dgm:t>
    </dgm:pt>
    <dgm:pt modelId="{1F372E5A-3345-467A-BEB1-4E2A9B76E29A}" type="parTrans" cxnId="{67AE4A67-CF02-47D2-9CFF-8070A64CACAD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71997906-E4FD-4889-8437-1C38029A1B37}" type="sibTrans" cxnId="{67AE4A67-CF02-47D2-9CFF-8070A64CACAD}">
      <dgm:prSet/>
      <dgm:spPr/>
      <dgm:t>
        <a:bodyPr/>
        <a:lstStyle/>
        <a:p>
          <a:endParaRPr lang="zh-TW" altLang="en-US"/>
        </a:p>
      </dgm:t>
    </dgm:pt>
    <dgm:pt modelId="{E980FE98-C70D-4822-AC53-B99250C64AF4}">
      <dgm:prSet custT="1"/>
      <dgm:spPr/>
      <dgm:t>
        <a:bodyPr/>
        <a:lstStyle/>
        <a:p>
          <a:r>
            <a:rPr lang="zh-TW" altLang="en-US" sz="2000" dirty="0">
              <a:latin typeface="標楷體" pitchFamily="65" charset="-120"/>
              <a:ea typeface="標楷體" pitchFamily="65" charset="-120"/>
            </a:rPr>
            <a:t>主要功能</a:t>
          </a:r>
        </a:p>
      </dgm:t>
    </dgm:pt>
    <dgm:pt modelId="{A77D0CBB-93EE-4AF3-BA19-B9C1224BBC2C}" type="parTrans" cxnId="{AB0A0CD0-9AC4-4E0F-9EE4-424E7D10A8FC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758B545A-B4D2-45D4-8DA6-1470EF70E612}" type="sibTrans" cxnId="{AB0A0CD0-9AC4-4E0F-9EE4-424E7D10A8FC}">
      <dgm:prSet/>
      <dgm:spPr/>
      <dgm:t>
        <a:bodyPr/>
        <a:lstStyle/>
        <a:p>
          <a:endParaRPr lang="zh-TW" altLang="en-US"/>
        </a:p>
      </dgm:t>
    </dgm:pt>
    <dgm:pt modelId="{CD88CDB9-74AB-4890-9CB0-EE0896044B8D}">
      <dgm:prSet custT="1"/>
      <dgm:spPr/>
      <dgm:t>
        <a:bodyPr/>
        <a:lstStyle/>
        <a:p>
          <a:r>
            <a:rPr lang="zh-TW" altLang="en-US" sz="2000">
              <a:latin typeface="標楷體" pitchFamily="65" charset="-120"/>
              <a:ea typeface="標楷體" pitchFamily="65" charset="-120"/>
            </a:rPr>
            <a:t>可聯絡方式</a:t>
          </a:r>
        </a:p>
      </dgm:t>
    </dgm:pt>
    <dgm:pt modelId="{AC954E39-5E72-4533-BA1A-0888CF850A3B}" type="parTrans" cxnId="{AEAA50C7-53F8-40C2-ACEF-33F4A38151A0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12438A93-02E1-4CFD-9FFB-529B6C310427}" type="sibTrans" cxnId="{AEAA50C7-53F8-40C2-ACEF-33F4A38151A0}">
      <dgm:prSet/>
      <dgm:spPr/>
      <dgm:t>
        <a:bodyPr/>
        <a:lstStyle/>
        <a:p>
          <a:endParaRPr lang="zh-TW" altLang="en-US"/>
        </a:p>
      </dgm:t>
    </dgm:pt>
    <dgm:pt modelId="{91849C51-2B5B-4810-A84E-0E23411ED887}">
      <dgm:prSet custT="1"/>
      <dgm:spPr/>
      <dgm:t>
        <a:bodyPr/>
        <a:lstStyle/>
        <a:p>
          <a:r>
            <a:rPr lang="zh-TW" altLang="en-US" sz="2000">
              <a:latin typeface="標楷體" pitchFamily="65" charset="-120"/>
              <a:ea typeface="標楷體" pitchFamily="65" charset="-120"/>
            </a:rPr>
            <a:t>買家</a:t>
          </a:r>
          <a:r>
            <a:rPr lang="en-US" altLang="zh-TW" sz="2000">
              <a:latin typeface="標楷體" pitchFamily="65" charset="-120"/>
              <a:ea typeface="標楷體" pitchFamily="65" charset="-120"/>
            </a:rPr>
            <a:t>/</a:t>
          </a:r>
          <a:r>
            <a:rPr lang="zh-TW" altLang="en-US" sz="2000">
              <a:latin typeface="標楷體" pitchFamily="65" charset="-120"/>
              <a:ea typeface="標楷體" pitchFamily="65" charset="-120"/>
            </a:rPr>
            <a:t>賣家交易紀錄</a:t>
          </a:r>
        </a:p>
      </dgm:t>
    </dgm:pt>
    <dgm:pt modelId="{5C498889-0B1F-4148-8DA2-0D0183C53910}" type="parTrans" cxnId="{41965CB3-EB00-42DC-85BC-527139845282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6AF4527E-11F7-4A3D-A3D4-FF3FAC753D54}" type="sibTrans" cxnId="{41965CB3-EB00-42DC-85BC-527139845282}">
      <dgm:prSet/>
      <dgm:spPr/>
      <dgm:t>
        <a:bodyPr/>
        <a:lstStyle/>
        <a:p>
          <a:endParaRPr lang="zh-TW" altLang="en-US"/>
        </a:p>
      </dgm:t>
    </dgm:pt>
    <dgm:pt modelId="{B963BADA-413A-4B70-831D-2E7E4EAC07FE}">
      <dgm:prSet custT="1"/>
      <dgm:spPr/>
      <dgm:t>
        <a:bodyPr/>
        <a:lstStyle/>
        <a:p>
          <a:r>
            <a:rPr lang="zh-TW" altLang="en-US" sz="2000">
              <a:latin typeface="標楷體" pitchFamily="65" charset="-120"/>
              <a:ea typeface="標楷體" pitchFamily="65" charset="-120"/>
            </a:rPr>
            <a:t>貼文下方 留言</a:t>
          </a:r>
        </a:p>
      </dgm:t>
    </dgm:pt>
    <dgm:pt modelId="{AB0B0455-DF3E-4D05-8828-4A9031664DE3}" type="parTrans" cxnId="{DD039D41-3AD5-4A4C-B3D0-3485A525743F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A524790D-3C4F-49B0-97A3-B1EB2E5FE662}" type="sibTrans" cxnId="{DD039D41-3AD5-4A4C-B3D0-3485A525743F}">
      <dgm:prSet/>
      <dgm:spPr/>
      <dgm:t>
        <a:bodyPr/>
        <a:lstStyle/>
        <a:p>
          <a:endParaRPr lang="zh-TW" altLang="en-US"/>
        </a:p>
      </dgm:t>
    </dgm:pt>
    <dgm:pt modelId="{1CF4EBFA-3D97-4F6E-95B8-4B7C2AE237F3}">
      <dgm:prSet custT="1"/>
      <dgm:spPr/>
      <dgm:t>
        <a:bodyPr/>
        <a:lstStyle/>
        <a:p>
          <a:r>
            <a:rPr lang="zh-TW" altLang="en-US" sz="2000">
              <a:latin typeface="標楷體" pitchFamily="65" charset="-120"/>
              <a:ea typeface="標楷體" pitchFamily="65" charset="-120"/>
            </a:rPr>
            <a:t>站內私訊</a:t>
          </a:r>
        </a:p>
      </dgm:t>
    </dgm:pt>
    <dgm:pt modelId="{33FEA152-E00C-4746-A0E1-EA74C06A061D}" type="parTrans" cxnId="{08E2E15D-3F8A-4184-BDA2-FA2AA1EAF59B}">
      <dgm:prSet/>
      <dgm:spPr/>
      <dgm:t>
        <a:bodyPr/>
        <a:lstStyle/>
        <a:p>
          <a:endParaRPr lang="zh-TW" altLang="en-US" sz="1400">
            <a:latin typeface="標楷體" pitchFamily="65" charset="-120"/>
            <a:ea typeface="標楷體" pitchFamily="65" charset="-120"/>
          </a:endParaRPr>
        </a:p>
      </dgm:t>
    </dgm:pt>
    <dgm:pt modelId="{A544F2CD-3787-4296-ABBF-D4329F7DF6AC}" type="sibTrans" cxnId="{08E2E15D-3F8A-4184-BDA2-FA2AA1EAF59B}">
      <dgm:prSet/>
      <dgm:spPr/>
      <dgm:t>
        <a:bodyPr/>
        <a:lstStyle/>
        <a:p>
          <a:endParaRPr lang="zh-TW" altLang="en-US"/>
        </a:p>
      </dgm:t>
    </dgm:pt>
    <dgm:pt modelId="{3FA9AB9F-8BB3-4753-AB67-B6CC8EF4C8D3}" type="pres">
      <dgm:prSet presAssocID="{7D85F0B6-F01D-4FF0-8C31-747620BDE2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89F7E0F-EBA2-45D5-BDB4-7608E6CEE4B6}" type="pres">
      <dgm:prSet presAssocID="{3B718C3B-5CC5-47DE-B360-39DE76D9DD99}" presName="hierRoot1" presStyleCnt="0">
        <dgm:presLayoutVars>
          <dgm:hierBranch/>
        </dgm:presLayoutVars>
      </dgm:prSet>
      <dgm:spPr/>
      <dgm:t>
        <a:bodyPr/>
        <a:lstStyle/>
        <a:p>
          <a:endParaRPr lang="zh-TW" altLang="en-US"/>
        </a:p>
      </dgm:t>
    </dgm:pt>
    <dgm:pt modelId="{EAC95879-73FC-4099-A69E-8ED1C7C10C34}" type="pres">
      <dgm:prSet presAssocID="{3B718C3B-5CC5-47DE-B360-39DE76D9DD99}" presName="rootComposite1" presStyleCnt="0"/>
      <dgm:spPr/>
      <dgm:t>
        <a:bodyPr/>
        <a:lstStyle/>
        <a:p>
          <a:endParaRPr lang="zh-TW" altLang="en-US"/>
        </a:p>
      </dgm:t>
    </dgm:pt>
    <dgm:pt modelId="{BB4871AB-C88E-4D35-B0B9-3C8F06991513}" type="pres">
      <dgm:prSet presAssocID="{3B718C3B-5CC5-47DE-B360-39DE76D9DD99}" presName="rootText1" presStyleLbl="node0" presStyleIdx="0" presStyleCnt="1" custScaleX="294283" custScaleY="191459" custLinFactY="-100000" custLinFactNeighborX="-16285" custLinFactNeighborY="-1636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A81E8-673E-4C7E-86FB-6870104AC4C3}" type="pres">
      <dgm:prSet presAssocID="{3B718C3B-5CC5-47DE-B360-39DE76D9DD9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72B9569-A65F-410F-B82D-F7D683401AC4}" type="pres">
      <dgm:prSet presAssocID="{3B718C3B-5CC5-47DE-B360-39DE76D9DD99}" presName="hierChild2" presStyleCnt="0"/>
      <dgm:spPr/>
      <dgm:t>
        <a:bodyPr/>
        <a:lstStyle/>
        <a:p>
          <a:endParaRPr lang="zh-TW" altLang="en-US"/>
        </a:p>
      </dgm:t>
    </dgm:pt>
    <dgm:pt modelId="{625C1778-F3F1-4C35-AD87-6F2A6069367D}" type="pres">
      <dgm:prSet presAssocID="{A77D0CBB-93EE-4AF3-BA19-B9C1224BBC2C}" presName="Name35" presStyleLbl="parChTrans1D2" presStyleIdx="0" presStyleCnt="3" custSzX="2837853" custSzY="251975"/>
      <dgm:spPr/>
      <dgm:t>
        <a:bodyPr/>
        <a:lstStyle/>
        <a:p>
          <a:endParaRPr lang="zh-TW" altLang="en-US"/>
        </a:p>
      </dgm:t>
    </dgm:pt>
    <dgm:pt modelId="{28DFC634-144F-4D72-B107-987A57CDE711}" type="pres">
      <dgm:prSet presAssocID="{E980FE98-C70D-4822-AC53-B99250C64AF4}" presName="hierRoot2" presStyleCnt="0">
        <dgm:presLayoutVars>
          <dgm:hierBranch/>
        </dgm:presLayoutVars>
      </dgm:prSet>
      <dgm:spPr/>
      <dgm:t>
        <a:bodyPr/>
        <a:lstStyle/>
        <a:p>
          <a:endParaRPr lang="zh-TW" altLang="en-US"/>
        </a:p>
      </dgm:t>
    </dgm:pt>
    <dgm:pt modelId="{BABAD4C1-3029-414A-AF9B-4CC4D7EC2E5D}" type="pres">
      <dgm:prSet presAssocID="{E980FE98-C70D-4822-AC53-B99250C64AF4}" presName="rootComposite" presStyleCnt="0"/>
      <dgm:spPr/>
      <dgm:t>
        <a:bodyPr/>
        <a:lstStyle/>
        <a:p>
          <a:endParaRPr lang="zh-TW" altLang="en-US"/>
        </a:p>
      </dgm:t>
    </dgm:pt>
    <dgm:pt modelId="{E202C9E5-0A95-43A3-A024-400B44B02E84}" type="pres">
      <dgm:prSet presAssocID="{E980FE98-C70D-4822-AC53-B99250C64AF4}" presName="rootText" presStyleLbl="node2" presStyleIdx="0" presStyleCnt="3" custScaleX="134527" custScaleY="137649" custLinFactY="-95254" custLinFactNeighborX="-6191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7C4033-B321-4DFA-A755-28CC694E60B3}" type="pres">
      <dgm:prSet presAssocID="{E980FE98-C70D-4822-AC53-B99250C64AF4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90819C90-D8D5-4146-BBEE-684C2DA035BB}" type="pres">
      <dgm:prSet presAssocID="{E980FE98-C70D-4822-AC53-B99250C64AF4}" presName="hierChild4" presStyleCnt="0"/>
      <dgm:spPr/>
      <dgm:t>
        <a:bodyPr/>
        <a:lstStyle/>
        <a:p>
          <a:endParaRPr lang="zh-TW" altLang="en-US"/>
        </a:p>
      </dgm:t>
    </dgm:pt>
    <dgm:pt modelId="{9614AFAB-2D21-41E1-BA6B-2DE728FE9EAE}" type="pres">
      <dgm:prSet presAssocID="{92D311DF-12B8-4A23-8F87-55385F148CD3}" presName="Name35" presStyleLbl="parChTrans1D3" presStyleIdx="0" presStyleCnt="6" custSzX="640322" custSzY="251975"/>
      <dgm:spPr/>
      <dgm:t>
        <a:bodyPr/>
        <a:lstStyle/>
        <a:p>
          <a:endParaRPr lang="zh-TW" altLang="en-US"/>
        </a:p>
      </dgm:t>
    </dgm:pt>
    <dgm:pt modelId="{C853ED48-882D-4DE7-BDDF-3D60B8A557AE}" type="pres">
      <dgm:prSet presAssocID="{D3203057-BBE4-43BD-937C-4A4969A4752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3FBCA81C-0477-4B1C-AD0C-7112DDBA0F58}" type="pres">
      <dgm:prSet presAssocID="{D3203057-BBE4-43BD-937C-4A4969A47522}" presName="rootComposite" presStyleCnt="0"/>
      <dgm:spPr/>
      <dgm:t>
        <a:bodyPr/>
        <a:lstStyle/>
        <a:p>
          <a:endParaRPr lang="zh-TW" altLang="en-US"/>
        </a:p>
      </dgm:t>
    </dgm:pt>
    <dgm:pt modelId="{A4A4F188-0D2D-4251-84F5-6B62569BC752}" type="pres">
      <dgm:prSet presAssocID="{D3203057-BBE4-43BD-937C-4A4969A47522}" presName="rootText" presStyleLbl="node3" presStyleIdx="0" presStyleCnt="6" custScaleX="134527" custScaleY="137649" custLinFactY="-46859" custLinFactNeighborX="-223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DF3D56-0731-4A7C-8CFD-612B19CCBCB3}" type="pres">
      <dgm:prSet presAssocID="{D3203057-BBE4-43BD-937C-4A4969A4752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6FE4E3B2-335A-4F11-AFAF-C2758F716819}" type="pres">
      <dgm:prSet presAssocID="{D3203057-BBE4-43BD-937C-4A4969A47522}" presName="hierChild4" presStyleCnt="0"/>
      <dgm:spPr/>
      <dgm:t>
        <a:bodyPr/>
        <a:lstStyle/>
        <a:p>
          <a:endParaRPr lang="zh-TW" altLang="en-US"/>
        </a:p>
      </dgm:t>
    </dgm:pt>
    <dgm:pt modelId="{4B04EA08-0BE6-4DFF-9B54-231031EA82E3}" type="pres">
      <dgm:prSet presAssocID="{D3203057-BBE4-43BD-937C-4A4969A47522}" presName="hierChild5" presStyleCnt="0"/>
      <dgm:spPr/>
      <dgm:t>
        <a:bodyPr/>
        <a:lstStyle/>
        <a:p>
          <a:endParaRPr lang="zh-TW" altLang="en-US"/>
        </a:p>
      </dgm:t>
    </dgm:pt>
    <dgm:pt modelId="{BD542C5B-18B5-4319-BC75-C18B226D4D7A}" type="pres">
      <dgm:prSet presAssocID="{25CCE6B2-34FD-4F5F-A520-8C8570A025A7}" presName="Name35" presStyleLbl="parChTrans1D3" presStyleIdx="1" presStyleCnt="6" custSzX="709463" custSzY="251975"/>
      <dgm:spPr/>
      <dgm:t>
        <a:bodyPr/>
        <a:lstStyle/>
        <a:p>
          <a:endParaRPr lang="zh-TW" altLang="en-US"/>
        </a:p>
      </dgm:t>
    </dgm:pt>
    <dgm:pt modelId="{0C197249-251A-4007-9241-8F0F5C1F00E4}" type="pres">
      <dgm:prSet presAssocID="{7527A48B-04ED-4069-BFF8-EA74AD190E0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BC85D62-DEE3-4DA5-8F88-79BE7CE679E1}" type="pres">
      <dgm:prSet presAssocID="{7527A48B-04ED-4069-BFF8-EA74AD190E0E}" presName="rootComposite" presStyleCnt="0"/>
      <dgm:spPr/>
      <dgm:t>
        <a:bodyPr/>
        <a:lstStyle/>
        <a:p>
          <a:endParaRPr lang="zh-TW" altLang="en-US"/>
        </a:p>
      </dgm:t>
    </dgm:pt>
    <dgm:pt modelId="{99A20D2E-0F58-4047-A037-F114B35D0983}" type="pres">
      <dgm:prSet presAssocID="{7527A48B-04ED-4069-BFF8-EA74AD190E0E}" presName="rootText" presStyleLbl="node3" presStyleIdx="1" presStyleCnt="6" custScaleX="134527" custScaleY="137649" custLinFactY="-46859" custLinFactNeighborX="-6119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43AF0C-ECC0-4620-AE92-2CCFD63BF242}" type="pres">
      <dgm:prSet presAssocID="{7527A48B-04ED-4069-BFF8-EA74AD190E0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30EA329F-C205-47FF-964A-EFCA7706CA60}" type="pres">
      <dgm:prSet presAssocID="{7527A48B-04ED-4069-BFF8-EA74AD190E0E}" presName="hierChild4" presStyleCnt="0"/>
      <dgm:spPr/>
      <dgm:t>
        <a:bodyPr/>
        <a:lstStyle/>
        <a:p>
          <a:endParaRPr lang="zh-TW" altLang="en-US"/>
        </a:p>
      </dgm:t>
    </dgm:pt>
    <dgm:pt modelId="{3B1A15E1-E35A-4D8A-B23A-936B280F803B}" type="pres">
      <dgm:prSet presAssocID="{7527A48B-04ED-4069-BFF8-EA74AD190E0E}" presName="hierChild5" presStyleCnt="0"/>
      <dgm:spPr/>
      <dgm:t>
        <a:bodyPr/>
        <a:lstStyle/>
        <a:p>
          <a:endParaRPr lang="zh-TW" altLang="en-US"/>
        </a:p>
      </dgm:t>
    </dgm:pt>
    <dgm:pt modelId="{6A05F668-5DCA-40EC-B88B-B6303C801549}" type="pres">
      <dgm:prSet presAssocID="{E980FE98-C70D-4822-AC53-B99250C64AF4}" presName="hierChild5" presStyleCnt="0"/>
      <dgm:spPr/>
      <dgm:t>
        <a:bodyPr/>
        <a:lstStyle/>
        <a:p>
          <a:endParaRPr lang="zh-TW" altLang="en-US"/>
        </a:p>
      </dgm:t>
    </dgm:pt>
    <dgm:pt modelId="{64C2DF0D-09F4-48A8-ADE9-B39EB780670C}" type="pres">
      <dgm:prSet presAssocID="{806EEAD8-917B-4D2C-9CCA-BF7953CBAD23}" presName="Name35" presStyleLbl="parChTrans1D2" presStyleIdx="1" presStyleCnt="3" custSzX="123011" custSzY="251975"/>
      <dgm:spPr/>
      <dgm:t>
        <a:bodyPr/>
        <a:lstStyle/>
        <a:p>
          <a:endParaRPr lang="zh-TW" altLang="en-US"/>
        </a:p>
      </dgm:t>
    </dgm:pt>
    <dgm:pt modelId="{3E2E77CD-DA47-4068-8621-6E8760547437}" type="pres">
      <dgm:prSet presAssocID="{60CFE808-42FE-49FB-B73D-3D04D6B132B9}" presName="hierRoot2" presStyleCnt="0">
        <dgm:presLayoutVars>
          <dgm:hierBranch/>
        </dgm:presLayoutVars>
      </dgm:prSet>
      <dgm:spPr/>
      <dgm:t>
        <a:bodyPr/>
        <a:lstStyle/>
        <a:p>
          <a:endParaRPr lang="zh-TW" altLang="en-US"/>
        </a:p>
      </dgm:t>
    </dgm:pt>
    <dgm:pt modelId="{7671D34B-3B54-4D74-804B-6214AC67E04D}" type="pres">
      <dgm:prSet presAssocID="{60CFE808-42FE-49FB-B73D-3D04D6B132B9}" presName="rootComposite" presStyleCnt="0"/>
      <dgm:spPr/>
      <dgm:t>
        <a:bodyPr/>
        <a:lstStyle/>
        <a:p>
          <a:endParaRPr lang="zh-TW" altLang="en-US"/>
        </a:p>
      </dgm:t>
    </dgm:pt>
    <dgm:pt modelId="{694B4D3B-16A2-44FB-86BE-26CBE9FE3E66}" type="pres">
      <dgm:prSet presAssocID="{60CFE808-42FE-49FB-B73D-3D04D6B132B9}" presName="rootText" presStyleLbl="node2" presStyleIdx="1" presStyleCnt="3" custScaleX="191915" custScaleY="137649" custLinFactY="-95254" custLinFactNeighborX="-8255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41B651-AF5A-4820-88E2-EF16B01A43A2}" type="pres">
      <dgm:prSet presAssocID="{60CFE808-42FE-49FB-B73D-3D04D6B132B9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89235B0D-845F-4AE9-B5C2-1E758EF3F7E8}" type="pres">
      <dgm:prSet presAssocID="{60CFE808-42FE-49FB-B73D-3D04D6B132B9}" presName="hierChild4" presStyleCnt="0"/>
      <dgm:spPr/>
      <dgm:t>
        <a:bodyPr/>
        <a:lstStyle/>
        <a:p>
          <a:endParaRPr lang="zh-TW" altLang="en-US"/>
        </a:p>
      </dgm:t>
    </dgm:pt>
    <dgm:pt modelId="{AC8B5575-67F9-4282-8C9A-0F79351E9922}" type="pres">
      <dgm:prSet presAssocID="{AC954E39-5E72-4533-BA1A-0888CF850A3B}" presName="Name35" presStyleLbl="parChTrans1D3" presStyleIdx="2" presStyleCnt="6" custSzX="709463" custSzY="251975"/>
      <dgm:spPr/>
      <dgm:t>
        <a:bodyPr/>
        <a:lstStyle/>
        <a:p>
          <a:endParaRPr lang="zh-TW" altLang="en-US"/>
        </a:p>
      </dgm:t>
    </dgm:pt>
    <dgm:pt modelId="{8F57F6DC-A6AE-4CDF-9332-854D268EDE74}" type="pres">
      <dgm:prSet presAssocID="{CD88CDB9-74AB-4890-9CB0-EE0896044B8D}" presName="hierRoot2" presStyleCnt="0">
        <dgm:presLayoutVars>
          <dgm:hierBranch/>
        </dgm:presLayoutVars>
      </dgm:prSet>
      <dgm:spPr/>
      <dgm:t>
        <a:bodyPr/>
        <a:lstStyle/>
        <a:p>
          <a:endParaRPr lang="zh-TW" altLang="en-US"/>
        </a:p>
      </dgm:t>
    </dgm:pt>
    <dgm:pt modelId="{81F393BF-2D59-4D34-AF4D-D3706597F196}" type="pres">
      <dgm:prSet presAssocID="{CD88CDB9-74AB-4890-9CB0-EE0896044B8D}" presName="rootComposite" presStyleCnt="0"/>
      <dgm:spPr/>
      <dgm:t>
        <a:bodyPr/>
        <a:lstStyle/>
        <a:p>
          <a:endParaRPr lang="zh-TW" altLang="en-US"/>
        </a:p>
      </dgm:t>
    </dgm:pt>
    <dgm:pt modelId="{A741889B-02F4-4442-9069-F51783BAB77C}" type="pres">
      <dgm:prSet presAssocID="{CD88CDB9-74AB-4890-9CB0-EE0896044B8D}" presName="rootText" presStyleLbl="node3" presStyleIdx="2" presStyleCnt="6" custScaleX="134527" custScaleY="137649" custLinFactY="-46859" custLinFactNeighborX="-6119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FC9F25-2E63-4A5E-AD0D-6BFBFCDF47A2}" type="pres">
      <dgm:prSet presAssocID="{CD88CDB9-74AB-4890-9CB0-EE0896044B8D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897636B6-C920-47F1-B4EC-DF05A6FF03C1}" type="pres">
      <dgm:prSet presAssocID="{CD88CDB9-74AB-4890-9CB0-EE0896044B8D}" presName="hierChild4" presStyleCnt="0"/>
      <dgm:spPr/>
      <dgm:t>
        <a:bodyPr/>
        <a:lstStyle/>
        <a:p>
          <a:endParaRPr lang="zh-TW" altLang="en-US"/>
        </a:p>
      </dgm:t>
    </dgm:pt>
    <dgm:pt modelId="{17963086-5A48-4D45-84B3-0F2EF93E6D1D}" type="pres">
      <dgm:prSet presAssocID="{CD88CDB9-74AB-4890-9CB0-EE0896044B8D}" presName="hierChild5" presStyleCnt="0"/>
      <dgm:spPr/>
      <dgm:t>
        <a:bodyPr/>
        <a:lstStyle/>
        <a:p>
          <a:endParaRPr lang="zh-TW" altLang="en-US"/>
        </a:p>
      </dgm:t>
    </dgm:pt>
    <dgm:pt modelId="{137D6AFB-1BB6-4513-B336-60CDE5B66F7C}" type="pres">
      <dgm:prSet presAssocID="{5C498889-0B1F-4148-8DA2-0D0183C53910}" presName="Name35" presStyleLbl="parChTrans1D3" presStyleIdx="3" presStyleCnt="6" custSzX="709463" custSzY="251975"/>
      <dgm:spPr/>
      <dgm:t>
        <a:bodyPr/>
        <a:lstStyle/>
        <a:p>
          <a:endParaRPr lang="zh-TW" altLang="en-US"/>
        </a:p>
      </dgm:t>
    </dgm:pt>
    <dgm:pt modelId="{EE0D02C0-A932-4C79-AA65-A344CC20C86A}" type="pres">
      <dgm:prSet presAssocID="{91849C51-2B5B-4810-A84E-0E23411ED88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EF90B2D-C770-46CF-994C-37DBAA0981E3}" type="pres">
      <dgm:prSet presAssocID="{91849C51-2B5B-4810-A84E-0E23411ED887}" presName="rootComposite" presStyleCnt="0"/>
      <dgm:spPr/>
      <dgm:t>
        <a:bodyPr/>
        <a:lstStyle/>
        <a:p>
          <a:endParaRPr lang="zh-TW" altLang="en-US"/>
        </a:p>
      </dgm:t>
    </dgm:pt>
    <dgm:pt modelId="{5D73E518-6812-49DE-9719-FE4959AE4849}" type="pres">
      <dgm:prSet presAssocID="{91849C51-2B5B-4810-A84E-0E23411ED887}" presName="rootText" presStyleLbl="node3" presStyleIdx="3" presStyleCnt="6" custScaleX="134527" custScaleY="137649" custLinFactY="-46859" custLinFactNeighborX="-6119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4F8F60-0363-41D7-B357-7C6E655B8DEF}" type="pres">
      <dgm:prSet presAssocID="{91849C51-2B5B-4810-A84E-0E23411ED887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6F5CB341-2482-4CE2-8EBF-C352FB15C1FD}" type="pres">
      <dgm:prSet presAssocID="{91849C51-2B5B-4810-A84E-0E23411ED887}" presName="hierChild4" presStyleCnt="0"/>
      <dgm:spPr/>
      <dgm:t>
        <a:bodyPr/>
        <a:lstStyle/>
        <a:p>
          <a:endParaRPr lang="zh-TW" altLang="en-US"/>
        </a:p>
      </dgm:t>
    </dgm:pt>
    <dgm:pt modelId="{5B38DCBB-278F-4797-A64D-DD85BB11694B}" type="pres">
      <dgm:prSet presAssocID="{91849C51-2B5B-4810-A84E-0E23411ED887}" presName="hierChild5" presStyleCnt="0"/>
      <dgm:spPr/>
      <dgm:t>
        <a:bodyPr/>
        <a:lstStyle/>
        <a:p>
          <a:endParaRPr lang="zh-TW" altLang="en-US"/>
        </a:p>
      </dgm:t>
    </dgm:pt>
    <dgm:pt modelId="{FA0F0DF6-9A49-4ACF-BED2-C5CBF756E4DB}" type="pres">
      <dgm:prSet presAssocID="{60CFE808-42FE-49FB-B73D-3D04D6B132B9}" presName="hierChild5" presStyleCnt="0"/>
      <dgm:spPr/>
      <dgm:t>
        <a:bodyPr/>
        <a:lstStyle/>
        <a:p>
          <a:endParaRPr lang="zh-TW" altLang="en-US"/>
        </a:p>
      </dgm:t>
    </dgm:pt>
    <dgm:pt modelId="{E4AA1815-E105-49D8-A45D-3CDC63B963F1}" type="pres">
      <dgm:prSet presAssocID="{1F372E5A-3345-467A-BEB1-4E2A9B76E29A}" presName="Name35" presStyleLbl="parChTrans1D2" presStyleIdx="2" presStyleCnt="3" custSzX="2837853" custSzY="251975"/>
      <dgm:spPr/>
      <dgm:t>
        <a:bodyPr/>
        <a:lstStyle/>
        <a:p>
          <a:endParaRPr lang="zh-TW" altLang="en-US"/>
        </a:p>
      </dgm:t>
    </dgm:pt>
    <dgm:pt modelId="{C3B27577-55BF-48C0-B779-601B382D712D}" type="pres">
      <dgm:prSet presAssocID="{81F0185E-C7D7-41AE-9C52-B4EB21F57929}" presName="hierRoot2" presStyleCnt="0">
        <dgm:presLayoutVars>
          <dgm:hierBranch/>
        </dgm:presLayoutVars>
      </dgm:prSet>
      <dgm:spPr/>
      <dgm:t>
        <a:bodyPr/>
        <a:lstStyle/>
        <a:p>
          <a:endParaRPr lang="zh-TW" altLang="en-US"/>
        </a:p>
      </dgm:t>
    </dgm:pt>
    <dgm:pt modelId="{E19F84FF-4651-4B3A-B506-858913553910}" type="pres">
      <dgm:prSet presAssocID="{81F0185E-C7D7-41AE-9C52-B4EB21F57929}" presName="rootComposite" presStyleCnt="0"/>
      <dgm:spPr/>
      <dgm:t>
        <a:bodyPr/>
        <a:lstStyle/>
        <a:p>
          <a:endParaRPr lang="zh-TW" altLang="en-US"/>
        </a:p>
      </dgm:t>
    </dgm:pt>
    <dgm:pt modelId="{1A078BA6-307E-40FA-9E2F-CE8E5D55A460}" type="pres">
      <dgm:prSet presAssocID="{81F0185E-C7D7-41AE-9C52-B4EB21F57929}" presName="rootText" presStyleLbl="node2" presStyleIdx="2" presStyleCnt="3" custScaleX="170147" custScaleY="137649" custLinFactY="-95254" custLinFactNeighborX="-6775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0C9397-5D2B-4E52-9918-1AA9B9FECF19}" type="pres">
      <dgm:prSet presAssocID="{81F0185E-C7D7-41AE-9C52-B4EB21F57929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391E2DD-E9E1-4FDE-BB75-6B7458F57796}" type="pres">
      <dgm:prSet presAssocID="{81F0185E-C7D7-41AE-9C52-B4EB21F57929}" presName="hierChild4" presStyleCnt="0"/>
      <dgm:spPr/>
      <dgm:t>
        <a:bodyPr/>
        <a:lstStyle/>
        <a:p>
          <a:endParaRPr lang="zh-TW" altLang="en-US"/>
        </a:p>
      </dgm:t>
    </dgm:pt>
    <dgm:pt modelId="{C81D6E2C-459E-4B16-8E66-543AE38238E6}" type="pres">
      <dgm:prSet presAssocID="{AB0B0455-DF3E-4D05-8828-4A9031664DE3}" presName="Name35" presStyleLbl="parChTrans1D3" presStyleIdx="4" presStyleCnt="6" custSzX="709463" custSzY="251975"/>
      <dgm:spPr/>
      <dgm:t>
        <a:bodyPr/>
        <a:lstStyle/>
        <a:p>
          <a:endParaRPr lang="zh-TW" altLang="en-US"/>
        </a:p>
      </dgm:t>
    </dgm:pt>
    <dgm:pt modelId="{E052635D-776D-4199-90A3-E0A21E480CCF}" type="pres">
      <dgm:prSet presAssocID="{B963BADA-413A-4B70-831D-2E7E4EAC07FE}" presName="hierRoot2" presStyleCnt="0">
        <dgm:presLayoutVars>
          <dgm:hierBranch/>
        </dgm:presLayoutVars>
      </dgm:prSet>
      <dgm:spPr/>
      <dgm:t>
        <a:bodyPr/>
        <a:lstStyle/>
        <a:p>
          <a:endParaRPr lang="zh-TW" altLang="en-US"/>
        </a:p>
      </dgm:t>
    </dgm:pt>
    <dgm:pt modelId="{6E16C1A0-476B-4BBE-BC63-68C0360D3354}" type="pres">
      <dgm:prSet presAssocID="{B963BADA-413A-4B70-831D-2E7E4EAC07FE}" presName="rootComposite" presStyleCnt="0"/>
      <dgm:spPr/>
      <dgm:t>
        <a:bodyPr/>
        <a:lstStyle/>
        <a:p>
          <a:endParaRPr lang="zh-TW" altLang="en-US"/>
        </a:p>
      </dgm:t>
    </dgm:pt>
    <dgm:pt modelId="{54940C5B-51CB-4BD8-8215-C7EEFA810B68}" type="pres">
      <dgm:prSet presAssocID="{B963BADA-413A-4B70-831D-2E7E4EAC07FE}" presName="rootText" presStyleLbl="node3" presStyleIdx="4" presStyleCnt="6" custScaleX="134527" custScaleY="137649" custLinFactY="-46859" custLinFactNeighborX="-6119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634A42-5C4D-40BF-B27C-A5F71098760C}" type="pres">
      <dgm:prSet presAssocID="{B963BADA-413A-4B70-831D-2E7E4EAC07FE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ED160EB6-FB86-4241-A10D-E83C5E26D613}" type="pres">
      <dgm:prSet presAssocID="{B963BADA-413A-4B70-831D-2E7E4EAC07FE}" presName="hierChild4" presStyleCnt="0"/>
      <dgm:spPr/>
      <dgm:t>
        <a:bodyPr/>
        <a:lstStyle/>
        <a:p>
          <a:endParaRPr lang="zh-TW" altLang="en-US"/>
        </a:p>
      </dgm:t>
    </dgm:pt>
    <dgm:pt modelId="{6255131D-54A3-4E89-A0F0-B5EC990C8625}" type="pres">
      <dgm:prSet presAssocID="{B963BADA-413A-4B70-831D-2E7E4EAC07FE}" presName="hierChild5" presStyleCnt="0"/>
      <dgm:spPr/>
      <dgm:t>
        <a:bodyPr/>
        <a:lstStyle/>
        <a:p>
          <a:endParaRPr lang="zh-TW" altLang="en-US"/>
        </a:p>
      </dgm:t>
    </dgm:pt>
    <dgm:pt modelId="{50EB2F41-E773-447B-83C3-7FEA73BA4D18}" type="pres">
      <dgm:prSet presAssocID="{33FEA152-E00C-4746-A0E1-EA74C06A061D}" presName="Name35" presStyleLbl="parChTrans1D3" presStyleIdx="5" presStyleCnt="6" custSzX="709463" custSzY="251975"/>
      <dgm:spPr/>
      <dgm:t>
        <a:bodyPr/>
        <a:lstStyle/>
        <a:p>
          <a:endParaRPr lang="zh-TW" altLang="en-US"/>
        </a:p>
      </dgm:t>
    </dgm:pt>
    <dgm:pt modelId="{72E5C131-1AE4-4128-81CC-6951979B4179}" type="pres">
      <dgm:prSet presAssocID="{1CF4EBFA-3D97-4F6E-95B8-4B7C2AE237F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DC926678-7794-4980-B7A7-009105A2DC43}" type="pres">
      <dgm:prSet presAssocID="{1CF4EBFA-3D97-4F6E-95B8-4B7C2AE237F3}" presName="rootComposite" presStyleCnt="0"/>
      <dgm:spPr/>
      <dgm:t>
        <a:bodyPr/>
        <a:lstStyle/>
        <a:p>
          <a:endParaRPr lang="zh-TW" altLang="en-US"/>
        </a:p>
      </dgm:t>
    </dgm:pt>
    <dgm:pt modelId="{16D4E85B-EB8A-4825-8717-095892A914B8}" type="pres">
      <dgm:prSet presAssocID="{1CF4EBFA-3D97-4F6E-95B8-4B7C2AE237F3}" presName="rootText" presStyleLbl="node3" presStyleIdx="5" presStyleCnt="6" custScaleX="134527" custScaleY="137649" custLinFactY="-46859" custLinFactNeighborX="-6119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F02D91-BE31-4A5B-BBBB-A36D8E594C6E}" type="pres">
      <dgm:prSet presAssocID="{1CF4EBFA-3D97-4F6E-95B8-4B7C2AE237F3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D9280651-2F2C-4E2F-B467-22ACA3C42514}" type="pres">
      <dgm:prSet presAssocID="{1CF4EBFA-3D97-4F6E-95B8-4B7C2AE237F3}" presName="hierChild4" presStyleCnt="0"/>
      <dgm:spPr/>
      <dgm:t>
        <a:bodyPr/>
        <a:lstStyle/>
        <a:p>
          <a:endParaRPr lang="zh-TW" altLang="en-US"/>
        </a:p>
      </dgm:t>
    </dgm:pt>
    <dgm:pt modelId="{FE174F97-C6B7-469E-8FD4-A076D09801E9}" type="pres">
      <dgm:prSet presAssocID="{1CF4EBFA-3D97-4F6E-95B8-4B7C2AE237F3}" presName="hierChild5" presStyleCnt="0"/>
      <dgm:spPr/>
      <dgm:t>
        <a:bodyPr/>
        <a:lstStyle/>
        <a:p>
          <a:endParaRPr lang="zh-TW" altLang="en-US"/>
        </a:p>
      </dgm:t>
    </dgm:pt>
    <dgm:pt modelId="{B80D7409-772B-4C57-AFD5-CAF1FB7DC543}" type="pres">
      <dgm:prSet presAssocID="{81F0185E-C7D7-41AE-9C52-B4EB21F57929}" presName="hierChild5" presStyleCnt="0"/>
      <dgm:spPr/>
      <dgm:t>
        <a:bodyPr/>
        <a:lstStyle/>
        <a:p>
          <a:endParaRPr lang="zh-TW" altLang="en-US"/>
        </a:p>
      </dgm:t>
    </dgm:pt>
    <dgm:pt modelId="{80B37381-97D7-4807-ADC5-7B4EC409E080}" type="pres">
      <dgm:prSet presAssocID="{3B718C3B-5CC5-47DE-B360-39DE76D9DD99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44B8532C-C52F-494E-B830-4933E0288C4F}" type="presOf" srcId="{60CFE808-42FE-49FB-B73D-3D04D6B132B9}" destId="{694B4D3B-16A2-44FB-86BE-26CBE9FE3E66}" srcOrd="0" destOrd="0" presId="urn:microsoft.com/office/officeart/2005/8/layout/orgChart1"/>
    <dgm:cxn modelId="{3691404C-7FDF-4104-8BB3-E9D79A3BF145}" type="presOf" srcId="{CD88CDB9-74AB-4890-9CB0-EE0896044B8D}" destId="{A741889B-02F4-4442-9069-F51783BAB77C}" srcOrd="0" destOrd="0" presId="urn:microsoft.com/office/officeart/2005/8/layout/orgChart1"/>
    <dgm:cxn modelId="{331F401D-EC2A-4001-9B57-BA40742DD73F}" srcId="{E980FE98-C70D-4822-AC53-B99250C64AF4}" destId="{D3203057-BBE4-43BD-937C-4A4969A47522}" srcOrd="0" destOrd="0" parTransId="{92D311DF-12B8-4A23-8F87-55385F148CD3}" sibTransId="{E53929F5-C331-41AB-9F07-C18E7F6DE358}"/>
    <dgm:cxn modelId="{3A2F18A2-F68D-45B9-981E-688D46C09D4A}" type="presOf" srcId="{25CCE6B2-34FD-4F5F-A520-8C8570A025A7}" destId="{BD542C5B-18B5-4319-BC75-C18B226D4D7A}" srcOrd="0" destOrd="0" presId="urn:microsoft.com/office/officeart/2005/8/layout/orgChart1"/>
    <dgm:cxn modelId="{88E7A2BB-1F81-4362-990C-D0B540831B41}" type="presOf" srcId="{B963BADA-413A-4B70-831D-2E7E4EAC07FE}" destId="{4E634A42-5C4D-40BF-B27C-A5F71098760C}" srcOrd="1" destOrd="0" presId="urn:microsoft.com/office/officeart/2005/8/layout/orgChart1"/>
    <dgm:cxn modelId="{87433D9E-7804-4A15-8F58-334C84EBB5A5}" type="presOf" srcId="{AC954E39-5E72-4533-BA1A-0888CF850A3B}" destId="{AC8B5575-67F9-4282-8C9A-0F79351E9922}" srcOrd="0" destOrd="0" presId="urn:microsoft.com/office/officeart/2005/8/layout/orgChart1"/>
    <dgm:cxn modelId="{FA2D0C50-A83A-4F60-9DAE-778DB7DEDE14}" type="presOf" srcId="{E980FE98-C70D-4822-AC53-B99250C64AF4}" destId="{487C4033-B321-4DFA-A755-28CC694E60B3}" srcOrd="1" destOrd="0" presId="urn:microsoft.com/office/officeart/2005/8/layout/orgChart1"/>
    <dgm:cxn modelId="{AEAA50C7-53F8-40C2-ACEF-33F4A38151A0}" srcId="{60CFE808-42FE-49FB-B73D-3D04D6B132B9}" destId="{CD88CDB9-74AB-4890-9CB0-EE0896044B8D}" srcOrd="0" destOrd="0" parTransId="{AC954E39-5E72-4533-BA1A-0888CF850A3B}" sibTransId="{12438A93-02E1-4CFD-9FFB-529B6C310427}"/>
    <dgm:cxn modelId="{BC80DDCE-928E-487B-831A-6216EA1E7BB4}" type="presOf" srcId="{806EEAD8-917B-4D2C-9CCA-BF7953CBAD23}" destId="{64C2DF0D-09F4-48A8-ADE9-B39EB780670C}" srcOrd="0" destOrd="0" presId="urn:microsoft.com/office/officeart/2005/8/layout/orgChart1"/>
    <dgm:cxn modelId="{08E2E15D-3F8A-4184-BDA2-FA2AA1EAF59B}" srcId="{81F0185E-C7D7-41AE-9C52-B4EB21F57929}" destId="{1CF4EBFA-3D97-4F6E-95B8-4B7C2AE237F3}" srcOrd="1" destOrd="0" parTransId="{33FEA152-E00C-4746-A0E1-EA74C06A061D}" sibTransId="{A544F2CD-3787-4296-ABBF-D4329F7DF6AC}"/>
    <dgm:cxn modelId="{BCEE047A-D52F-4D6B-AA8E-47E24EFA4817}" type="presOf" srcId="{91849C51-2B5B-4810-A84E-0E23411ED887}" destId="{5D73E518-6812-49DE-9719-FE4959AE4849}" srcOrd="0" destOrd="0" presId="urn:microsoft.com/office/officeart/2005/8/layout/orgChart1"/>
    <dgm:cxn modelId="{9188A2B1-2C59-4304-ABCA-D7D84EB7D5C1}" type="presOf" srcId="{1F372E5A-3345-467A-BEB1-4E2A9B76E29A}" destId="{E4AA1815-E105-49D8-A45D-3CDC63B963F1}" srcOrd="0" destOrd="0" presId="urn:microsoft.com/office/officeart/2005/8/layout/orgChart1"/>
    <dgm:cxn modelId="{B912EBD3-4FB0-4D3F-BD1D-FE0AB536A4D6}" type="presOf" srcId="{7527A48B-04ED-4069-BFF8-EA74AD190E0E}" destId="{0A43AF0C-ECC0-4620-AE92-2CCFD63BF242}" srcOrd="1" destOrd="0" presId="urn:microsoft.com/office/officeart/2005/8/layout/orgChart1"/>
    <dgm:cxn modelId="{F42AA69B-D013-448D-BF7D-DE94B0002E19}" type="presOf" srcId="{7527A48B-04ED-4069-BFF8-EA74AD190E0E}" destId="{99A20D2E-0F58-4047-A037-F114B35D0983}" srcOrd="0" destOrd="0" presId="urn:microsoft.com/office/officeart/2005/8/layout/orgChart1"/>
    <dgm:cxn modelId="{3FE18CD8-36B1-45C4-A429-4C6A7A3E9740}" type="presOf" srcId="{33FEA152-E00C-4746-A0E1-EA74C06A061D}" destId="{50EB2F41-E773-447B-83C3-7FEA73BA4D18}" srcOrd="0" destOrd="0" presId="urn:microsoft.com/office/officeart/2005/8/layout/orgChart1"/>
    <dgm:cxn modelId="{FB5F9FE0-B9C6-4EF2-BA2E-03BC7C243BD6}" type="presOf" srcId="{92D311DF-12B8-4A23-8F87-55385F148CD3}" destId="{9614AFAB-2D21-41E1-BA6B-2DE728FE9EAE}" srcOrd="0" destOrd="0" presId="urn:microsoft.com/office/officeart/2005/8/layout/orgChart1"/>
    <dgm:cxn modelId="{13E22B0C-0205-47FB-8256-5435A0AECAEE}" type="presOf" srcId="{60CFE808-42FE-49FB-B73D-3D04D6B132B9}" destId="{3C41B651-AF5A-4820-88E2-EF16B01A43A2}" srcOrd="1" destOrd="0" presId="urn:microsoft.com/office/officeart/2005/8/layout/orgChart1"/>
    <dgm:cxn modelId="{5872B987-4ACD-40DE-AA9E-5D2A2CE12002}" type="presOf" srcId="{1CF4EBFA-3D97-4F6E-95B8-4B7C2AE237F3}" destId="{16D4E85B-EB8A-4825-8717-095892A914B8}" srcOrd="0" destOrd="0" presId="urn:microsoft.com/office/officeart/2005/8/layout/orgChart1"/>
    <dgm:cxn modelId="{4EB17EA2-92BD-4F1A-9126-F9690C2959E3}" srcId="{3B718C3B-5CC5-47DE-B360-39DE76D9DD99}" destId="{60CFE808-42FE-49FB-B73D-3D04D6B132B9}" srcOrd="1" destOrd="0" parTransId="{806EEAD8-917B-4D2C-9CCA-BF7953CBAD23}" sibTransId="{69CBF828-D089-46C1-8E80-2A9328138D42}"/>
    <dgm:cxn modelId="{41965CB3-EB00-42DC-85BC-527139845282}" srcId="{60CFE808-42FE-49FB-B73D-3D04D6B132B9}" destId="{91849C51-2B5B-4810-A84E-0E23411ED887}" srcOrd="1" destOrd="0" parTransId="{5C498889-0B1F-4148-8DA2-0D0183C53910}" sibTransId="{6AF4527E-11F7-4A3D-A3D4-FF3FAC753D54}"/>
    <dgm:cxn modelId="{2565B913-08A5-4D47-BA95-541EA9C5E6F9}" type="presOf" srcId="{81F0185E-C7D7-41AE-9C52-B4EB21F57929}" destId="{1A078BA6-307E-40FA-9E2F-CE8E5D55A460}" srcOrd="0" destOrd="0" presId="urn:microsoft.com/office/officeart/2005/8/layout/orgChart1"/>
    <dgm:cxn modelId="{C9AFB1FA-F597-44BA-AED4-63BA98962047}" type="presOf" srcId="{B963BADA-413A-4B70-831D-2E7E4EAC07FE}" destId="{54940C5B-51CB-4BD8-8215-C7EEFA810B68}" srcOrd="0" destOrd="0" presId="urn:microsoft.com/office/officeart/2005/8/layout/orgChart1"/>
    <dgm:cxn modelId="{13547E43-1613-41DE-9A81-A6AA686DD219}" type="presOf" srcId="{3B718C3B-5CC5-47DE-B360-39DE76D9DD99}" destId="{BB4871AB-C88E-4D35-B0B9-3C8F06991513}" srcOrd="0" destOrd="0" presId="urn:microsoft.com/office/officeart/2005/8/layout/orgChart1"/>
    <dgm:cxn modelId="{C4D7D7FC-7477-4761-A452-8478DD0E6CA1}" type="presOf" srcId="{A77D0CBB-93EE-4AF3-BA19-B9C1224BBC2C}" destId="{625C1778-F3F1-4C35-AD87-6F2A6069367D}" srcOrd="0" destOrd="0" presId="urn:microsoft.com/office/officeart/2005/8/layout/orgChart1"/>
    <dgm:cxn modelId="{ED3034B9-103F-4057-9967-C937502F6551}" type="presOf" srcId="{D3203057-BBE4-43BD-937C-4A4969A47522}" destId="{A4A4F188-0D2D-4251-84F5-6B62569BC752}" srcOrd="0" destOrd="0" presId="urn:microsoft.com/office/officeart/2005/8/layout/orgChart1"/>
    <dgm:cxn modelId="{20F88536-52BE-4DA5-8718-959F34758588}" type="presOf" srcId="{7D85F0B6-F01D-4FF0-8C31-747620BDE287}" destId="{3FA9AB9F-8BB3-4753-AB67-B6CC8EF4C8D3}" srcOrd="0" destOrd="0" presId="urn:microsoft.com/office/officeart/2005/8/layout/orgChart1"/>
    <dgm:cxn modelId="{B23810B7-75C7-4AD7-988C-8A6126A0DED0}" type="presOf" srcId="{3B718C3B-5CC5-47DE-B360-39DE76D9DD99}" destId="{94DA81E8-673E-4C7E-86FB-6870104AC4C3}" srcOrd="1" destOrd="0" presId="urn:microsoft.com/office/officeart/2005/8/layout/orgChart1"/>
    <dgm:cxn modelId="{199C3882-43CE-4C51-99B4-CAD943B7B177}" srcId="{E980FE98-C70D-4822-AC53-B99250C64AF4}" destId="{7527A48B-04ED-4069-BFF8-EA74AD190E0E}" srcOrd="1" destOrd="0" parTransId="{25CCE6B2-34FD-4F5F-A520-8C8570A025A7}" sibTransId="{76B8BAE4-8EF6-4C90-90D5-38EE2D324CF3}"/>
    <dgm:cxn modelId="{AB0A0CD0-9AC4-4E0F-9EE4-424E7D10A8FC}" srcId="{3B718C3B-5CC5-47DE-B360-39DE76D9DD99}" destId="{E980FE98-C70D-4822-AC53-B99250C64AF4}" srcOrd="0" destOrd="0" parTransId="{A77D0CBB-93EE-4AF3-BA19-B9C1224BBC2C}" sibTransId="{758B545A-B4D2-45D4-8DA6-1470EF70E612}"/>
    <dgm:cxn modelId="{67AE4A67-CF02-47D2-9CFF-8070A64CACAD}" srcId="{3B718C3B-5CC5-47DE-B360-39DE76D9DD99}" destId="{81F0185E-C7D7-41AE-9C52-B4EB21F57929}" srcOrd="2" destOrd="0" parTransId="{1F372E5A-3345-467A-BEB1-4E2A9B76E29A}" sibTransId="{71997906-E4FD-4889-8437-1C38029A1B37}"/>
    <dgm:cxn modelId="{8031B198-F9F1-4D73-A4FE-2190C2E31AFC}" type="presOf" srcId="{5C498889-0B1F-4148-8DA2-0D0183C53910}" destId="{137D6AFB-1BB6-4513-B336-60CDE5B66F7C}" srcOrd="0" destOrd="0" presId="urn:microsoft.com/office/officeart/2005/8/layout/orgChart1"/>
    <dgm:cxn modelId="{7E3864BD-F4FC-4A80-A91B-5A3AB8B7525E}" type="presOf" srcId="{D3203057-BBE4-43BD-937C-4A4969A47522}" destId="{59DF3D56-0731-4A7C-8CFD-612B19CCBCB3}" srcOrd="1" destOrd="0" presId="urn:microsoft.com/office/officeart/2005/8/layout/orgChart1"/>
    <dgm:cxn modelId="{A450E2E1-3B36-4A52-9066-4E5C5CF3ECEC}" type="presOf" srcId="{81F0185E-C7D7-41AE-9C52-B4EB21F57929}" destId="{110C9397-5D2B-4E52-9918-1AA9B9FECF19}" srcOrd="1" destOrd="0" presId="urn:microsoft.com/office/officeart/2005/8/layout/orgChart1"/>
    <dgm:cxn modelId="{A2C4B929-4CCC-4F31-A3AD-C6C281E30191}" type="presOf" srcId="{CD88CDB9-74AB-4890-9CB0-EE0896044B8D}" destId="{19FC9F25-2E63-4A5E-AD0D-6BFBFCDF47A2}" srcOrd="1" destOrd="0" presId="urn:microsoft.com/office/officeart/2005/8/layout/orgChart1"/>
    <dgm:cxn modelId="{F478E0B1-0BC2-4EE3-B76F-29FE921101A4}" type="presOf" srcId="{91849C51-2B5B-4810-A84E-0E23411ED887}" destId="{EE4F8F60-0363-41D7-B357-7C6E655B8DEF}" srcOrd="1" destOrd="0" presId="urn:microsoft.com/office/officeart/2005/8/layout/orgChart1"/>
    <dgm:cxn modelId="{FDC3AA26-9FDE-4379-A951-DC22BC868B0A}" type="presOf" srcId="{AB0B0455-DF3E-4D05-8828-4A9031664DE3}" destId="{C81D6E2C-459E-4B16-8E66-543AE38238E6}" srcOrd="0" destOrd="0" presId="urn:microsoft.com/office/officeart/2005/8/layout/orgChart1"/>
    <dgm:cxn modelId="{2DB64F02-F076-4FA2-8EA1-C571B4F7663E}" srcId="{7D85F0B6-F01D-4FF0-8C31-747620BDE287}" destId="{3B718C3B-5CC5-47DE-B360-39DE76D9DD99}" srcOrd="0" destOrd="0" parTransId="{98CEE783-751D-49FC-8595-4DC27E5A1783}" sibTransId="{F088D471-841F-4941-ACE4-3E1B550A9B50}"/>
    <dgm:cxn modelId="{08F4B6A1-8413-4952-B393-29254D9A85FB}" type="presOf" srcId="{1CF4EBFA-3D97-4F6E-95B8-4B7C2AE237F3}" destId="{68F02D91-BE31-4A5B-BBBB-A36D8E594C6E}" srcOrd="1" destOrd="0" presId="urn:microsoft.com/office/officeart/2005/8/layout/orgChart1"/>
    <dgm:cxn modelId="{DD039D41-3AD5-4A4C-B3D0-3485A525743F}" srcId="{81F0185E-C7D7-41AE-9C52-B4EB21F57929}" destId="{B963BADA-413A-4B70-831D-2E7E4EAC07FE}" srcOrd="0" destOrd="0" parTransId="{AB0B0455-DF3E-4D05-8828-4A9031664DE3}" sibTransId="{A524790D-3C4F-49B0-97A3-B1EB2E5FE662}"/>
    <dgm:cxn modelId="{C8BD58AE-C3DC-4F0C-BD95-5D210445C08B}" type="presOf" srcId="{E980FE98-C70D-4822-AC53-B99250C64AF4}" destId="{E202C9E5-0A95-43A3-A024-400B44B02E84}" srcOrd="0" destOrd="0" presId="urn:microsoft.com/office/officeart/2005/8/layout/orgChart1"/>
    <dgm:cxn modelId="{279A9948-060C-4248-8A02-8DF7A3A3289E}" type="presParOf" srcId="{3FA9AB9F-8BB3-4753-AB67-B6CC8EF4C8D3}" destId="{B89F7E0F-EBA2-45D5-BDB4-7608E6CEE4B6}" srcOrd="0" destOrd="0" presId="urn:microsoft.com/office/officeart/2005/8/layout/orgChart1"/>
    <dgm:cxn modelId="{8BF442AB-4C09-4BFE-B496-74EECFB82ED2}" type="presParOf" srcId="{B89F7E0F-EBA2-45D5-BDB4-7608E6CEE4B6}" destId="{EAC95879-73FC-4099-A69E-8ED1C7C10C34}" srcOrd="0" destOrd="0" presId="urn:microsoft.com/office/officeart/2005/8/layout/orgChart1"/>
    <dgm:cxn modelId="{5AE539AD-052B-4041-9A87-C1A508B4152B}" type="presParOf" srcId="{EAC95879-73FC-4099-A69E-8ED1C7C10C34}" destId="{BB4871AB-C88E-4D35-B0B9-3C8F06991513}" srcOrd="0" destOrd="0" presId="urn:microsoft.com/office/officeart/2005/8/layout/orgChart1"/>
    <dgm:cxn modelId="{4BC1FA0B-E999-475E-9166-5288BFDC246A}" type="presParOf" srcId="{EAC95879-73FC-4099-A69E-8ED1C7C10C34}" destId="{94DA81E8-673E-4C7E-86FB-6870104AC4C3}" srcOrd="1" destOrd="0" presId="urn:microsoft.com/office/officeart/2005/8/layout/orgChart1"/>
    <dgm:cxn modelId="{F86B9DFC-8F78-453A-B6F9-DF505AE6B682}" type="presParOf" srcId="{B89F7E0F-EBA2-45D5-BDB4-7608E6CEE4B6}" destId="{A72B9569-A65F-410F-B82D-F7D683401AC4}" srcOrd="1" destOrd="0" presId="urn:microsoft.com/office/officeart/2005/8/layout/orgChart1"/>
    <dgm:cxn modelId="{689B37A0-4B3D-456F-8F56-0B98D8140873}" type="presParOf" srcId="{A72B9569-A65F-410F-B82D-F7D683401AC4}" destId="{625C1778-F3F1-4C35-AD87-6F2A6069367D}" srcOrd="0" destOrd="0" presId="urn:microsoft.com/office/officeart/2005/8/layout/orgChart1"/>
    <dgm:cxn modelId="{33964AB0-0366-453B-BE5F-F563C8A33204}" type="presParOf" srcId="{A72B9569-A65F-410F-B82D-F7D683401AC4}" destId="{28DFC634-144F-4D72-B107-987A57CDE711}" srcOrd="1" destOrd="0" presId="urn:microsoft.com/office/officeart/2005/8/layout/orgChart1"/>
    <dgm:cxn modelId="{51F59E7F-0E74-4DA7-9C9B-DEF3A6B71548}" type="presParOf" srcId="{28DFC634-144F-4D72-B107-987A57CDE711}" destId="{BABAD4C1-3029-414A-AF9B-4CC4D7EC2E5D}" srcOrd="0" destOrd="0" presId="urn:microsoft.com/office/officeart/2005/8/layout/orgChart1"/>
    <dgm:cxn modelId="{54D2FF7F-72B2-4E45-9914-70CC079809E6}" type="presParOf" srcId="{BABAD4C1-3029-414A-AF9B-4CC4D7EC2E5D}" destId="{E202C9E5-0A95-43A3-A024-400B44B02E84}" srcOrd="0" destOrd="0" presId="urn:microsoft.com/office/officeart/2005/8/layout/orgChart1"/>
    <dgm:cxn modelId="{85694BC2-052D-4EAA-81F7-F843BDD7CCB1}" type="presParOf" srcId="{BABAD4C1-3029-414A-AF9B-4CC4D7EC2E5D}" destId="{487C4033-B321-4DFA-A755-28CC694E60B3}" srcOrd="1" destOrd="0" presId="urn:microsoft.com/office/officeart/2005/8/layout/orgChart1"/>
    <dgm:cxn modelId="{D20F74A7-D3E6-4D4A-89FC-09E687F296A3}" type="presParOf" srcId="{28DFC634-144F-4D72-B107-987A57CDE711}" destId="{90819C90-D8D5-4146-BBEE-684C2DA035BB}" srcOrd="1" destOrd="0" presId="urn:microsoft.com/office/officeart/2005/8/layout/orgChart1"/>
    <dgm:cxn modelId="{237990BD-280B-4E64-A307-C53C59D0C90D}" type="presParOf" srcId="{90819C90-D8D5-4146-BBEE-684C2DA035BB}" destId="{9614AFAB-2D21-41E1-BA6B-2DE728FE9EAE}" srcOrd="0" destOrd="0" presId="urn:microsoft.com/office/officeart/2005/8/layout/orgChart1"/>
    <dgm:cxn modelId="{B1E6A3BF-C044-4A3C-9EA2-D498F132E773}" type="presParOf" srcId="{90819C90-D8D5-4146-BBEE-684C2DA035BB}" destId="{C853ED48-882D-4DE7-BDDF-3D60B8A557AE}" srcOrd="1" destOrd="0" presId="urn:microsoft.com/office/officeart/2005/8/layout/orgChart1"/>
    <dgm:cxn modelId="{02E586A7-6775-4DEB-ACCB-799E7DA08B27}" type="presParOf" srcId="{C853ED48-882D-4DE7-BDDF-3D60B8A557AE}" destId="{3FBCA81C-0477-4B1C-AD0C-7112DDBA0F58}" srcOrd="0" destOrd="0" presId="urn:microsoft.com/office/officeart/2005/8/layout/orgChart1"/>
    <dgm:cxn modelId="{610E75C9-FA25-47F5-A194-AF6865808F9A}" type="presParOf" srcId="{3FBCA81C-0477-4B1C-AD0C-7112DDBA0F58}" destId="{A4A4F188-0D2D-4251-84F5-6B62569BC752}" srcOrd="0" destOrd="0" presId="urn:microsoft.com/office/officeart/2005/8/layout/orgChart1"/>
    <dgm:cxn modelId="{B6DF16D5-E6DE-40AF-ABBD-DBE300C21788}" type="presParOf" srcId="{3FBCA81C-0477-4B1C-AD0C-7112DDBA0F58}" destId="{59DF3D56-0731-4A7C-8CFD-612B19CCBCB3}" srcOrd="1" destOrd="0" presId="urn:microsoft.com/office/officeart/2005/8/layout/orgChart1"/>
    <dgm:cxn modelId="{7FD9D13A-BF5C-4F0A-8940-BC09F6F20EC5}" type="presParOf" srcId="{C853ED48-882D-4DE7-BDDF-3D60B8A557AE}" destId="{6FE4E3B2-335A-4F11-AFAF-C2758F716819}" srcOrd="1" destOrd="0" presId="urn:microsoft.com/office/officeart/2005/8/layout/orgChart1"/>
    <dgm:cxn modelId="{8F8C71A5-6FB0-4CF6-95F2-CDFDD143A48D}" type="presParOf" srcId="{C853ED48-882D-4DE7-BDDF-3D60B8A557AE}" destId="{4B04EA08-0BE6-4DFF-9B54-231031EA82E3}" srcOrd="2" destOrd="0" presId="urn:microsoft.com/office/officeart/2005/8/layout/orgChart1"/>
    <dgm:cxn modelId="{518B1A9F-1120-4E18-A7D6-BF7C24C1C0D9}" type="presParOf" srcId="{90819C90-D8D5-4146-BBEE-684C2DA035BB}" destId="{BD542C5B-18B5-4319-BC75-C18B226D4D7A}" srcOrd="2" destOrd="0" presId="urn:microsoft.com/office/officeart/2005/8/layout/orgChart1"/>
    <dgm:cxn modelId="{E17747E0-D9A2-4E51-B997-A8125E2AA544}" type="presParOf" srcId="{90819C90-D8D5-4146-BBEE-684C2DA035BB}" destId="{0C197249-251A-4007-9241-8F0F5C1F00E4}" srcOrd="3" destOrd="0" presId="urn:microsoft.com/office/officeart/2005/8/layout/orgChart1"/>
    <dgm:cxn modelId="{21E33B70-387E-4EF5-89C8-1E049E426ECC}" type="presParOf" srcId="{0C197249-251A-4007-9241-8F0F5C1F00E4}" destId="{CBC85D62-DEE3-4DA5-8F88-79BE7CE679E1}" srcOrd="0" destOrd="0" presId="urn:microsoft.com/office/officeart/2005/8/layout/orgChart1"/>
    <dgm:cxn modelId="{BBB51FAF-7349-48B6-8870-80A009405AFE}" type="presParOf" srcId="{CBC85D62-DEE3-4DA5-8F88-79BE7CE679E1}" destId="{99A20D2E-0F58-4047-A037-F114B35D0983}" srcOrd="0" destOrd="0" presId="urn:microsoft.com/office/officeart/2005/8/layout/orgChart1"/>
    <dgm:cxn modelId="{FCC4CB63-D608-4BB0-8E15-450FC4F8B00D}" type="presParOf" srcId="{CBC85D62-DEE3-4DA5-8F88-79BE7CE679E1}" destId="{0A43AF0C-ECC0-4620-AE92-2CCFD63BF242}" srcOrd="1" destOrd="0" presId="urn:microsoft.com/office/officeart/2005/8/layout/orgChart1"/>
    <dgm:cxn modelId="{B2D6B585-68CD-414D-B984-A30B69DACB1F}" type="presParOf" srcId="{0C197249-251A-4007-9241-8F0F5C1F00E4}" destId="{30EA329F-C205-47FF-964A-EFCA7706CA60}" srcOrd="1" destOrd="0" presId="urn:microsoft.com/office/officeart/2005/8/layout/orgChart1"/>
    <dgm:cxn modelId="{BE09301E-F0D2-41E4-A88D-FDA03C711E0F}" type="presParOf" srcId="{0C197249-251A-4007-9241-8F0F5C1F00E4}" destId="{3B1A15E1-E35A-4D8A-B23A-936B280F803B}" srcOrd="2" destOrd="0" presId="urn:microsoft.com/office/officeart/2005/8/layout/orgChart1"/>
    <dgm:cxn modelId="{91783216-CC70-4E2F-BF4B-867D7B5AEF0B}" type="presParOf" srcId="{28DFC634-144F-4D72-B107-987A57CDE711}" destId="{6A05F668-5DCA-40EC-B88B-B6303C801549}" srcOrd="2" destOrd="0" presId="urn:microsoft.com/office/officeart/2005/8/layout/orgChart1"/>
    <dgm:cxn modelId="{F545BDC9-CBC3-4F37-8CDB-CCBA131A7AE5}" type="presParOf" srcId="{A72B9569-A65F-410F-B82D-F7D683401AC4}" destId="{64C2DF0D-09F4-48A8-ADE9-B39EB780670C}" srcOrd="2" destOrd="0" presId="urn:microsoft.com/office/officeart/2005/8/layout/orgChart1"/>
    <dgm:cxn modelId="{96158E5D-8A38-4F7B-BC23-A25630B32398}" type="presParOf" srcId="{A72B9569-A65F-410F-B82D-F7D683401AC4}" destId="{3E2E77CD-DA47-4068-8621-6E8760547437}" srcOrd="3" destOrd="0" presId="urn:microsoft.com/office/officeart/2005/8/layout/orgChart1"/>
    <dgm:cxn modelId="{A39FA0B6-737A-4C2F-9019-49F41448AEA4}" type="presParOf" srcId="{3E2E77CD-DA47-4068-8621-6E8760547437}" destId="{7671D34B-3B54-4D74-804B-6214AC67E04D}" srcOrd="0" destOrd="0" presId="urn:microsoft.com/office/officeart/2005/8/layout/orgChart1"/>
    <dgm:cxn modelId="{C26E781A-BD59-4FE3-A2D0-9666386052FA}" type="presParOf" srcId="{7671D34B-3B54-4D74-804B-6214AC67E04D}" destId="{694B4D3B-16A2-44FB-86BE-26CBE9FE3E66}" srcOrd="0" destOrd="0" presId="urn:microsoft.com/office/officeart/2005/8/layout/orgChart1"/>
    <dgm:cxn modelId="{AC280049-4320-48B3-A7E6-08FF296CA945}" type="presParOf" srcId="{7671D34B-3B54-4D74-804B-6214AC67E04D}" destId="{3C41B651-AF5A-4820-88E2-EF16B01A43A2}" srcOrd="1" destOrd="0" presId="urn:microsoft.com/office/officeart/2005/8/layout/orgChart1"/>
    <dgm:cxn modelId="{DF0C2992-A659-4994-8FFC-4A03C22EE9C6}" type="presParOf" srcId="{3E2E77CD-DA47-4068-8621-6E8760547437}" destId="{89235B0D-845F-4AE9-B5C2-1E758EF3F7E8}" srcOrd="1" destOrd="0" presId="urn:microsoft.com/office/officeart/2005/8/layout/orgChart1"/>
    <dgm:cxn modelId="{17BC0201-6550-4820-B97E-D0B499F76C81}" type="presParOf" srcId="{89235B0D-845F-4AE9-B5C2-1E758EF3F7E8}" destId="{AC8B5575-67F9-4282-8C9A-0F79351E9922}" srcOrd="0" destOrd="0" presId="urn:microsoft.com/office/officeart/2005/8/layout/orgChart1"/>
    <dgm:cxn modelId="{0A610172-EB69-4C4E-BC7D-9F9E882D18A7}" type="presParOf" srcId="{89235B0D-845F-4AE9-B5C2-1E758EF3F7E8}" destId="{8F57F6DC-A6AE-4CDF-9332-854D268EDE74}" srcOrd="1" destOrd="0" presId="urn:microsoft.com/office/officeart/2005/8/layout/orgChart1"/>
    <dgm:cxn modelId="{DF24AA4B-9F00-484D-BDD3-F3E8D37B0ABE}" type="presParOf" srcId="{8F57F6DC-A6AE-4CDF-9332-854D268EDE74}" destId="{81F393BF-2D59-4D34-AF4D-D3706597F196}" srcOrd="0" destOrd="0" presId="urn:microsoft.com/office/officeart/2005/8/layout/orgChart1"/>
    <dgm:cxn modelId="{4569B896-EE88-49AD-882E-69354191C530}" type="presParOf" srcId="{81F393BF-2D59-4D34-AF4D-D3706597F196}" destId="{A741889B-02F4-4442-9069-F51783BAB77C}" srcOrd="0" destOrd="0" presId="urn:microsoft.com/office/officeart/2005/8/layout/orgChart1"/>
    <dgm:cxn modelId="{9A10D8BF-8BCE-463F-A4FC-7CE8AEB8D8D2}" type="presParOf" srcId="{81F393BF-2D59-4D34-AF4D-D3706597F196}" destId="{19FC9F25-2E63-4A5E-AD0D-6BFBFCDF47A2}" srcOrd="1" destOrd="0" presId="urn:microsoft.com/office/officeart/2005/8/layout/orgChart1"/>
    <dgm:cxn modelId="{ACB68020-20AD-4483-843A-07BCB6339457}" type="presParOf" srcId="{8F57F6DC-A6AE-4CDF-9332-854D268EDE74}" destId="{897636B6-C920-47F1-B4EC-DF05A6FF03C1}" srcOrd="1" destOrd="0" presId="urn:microsoft.com/office/officeart/2005/8/layout/orgChart1"/>
    <dgm:cxn modelId="{FA5DF175-1B3C-4233-B5C9-29BE7B770E34}" type="presParOf" srcId="{8F57F6DC-A6AE-4CDF-9332-854D268EDE74}" destId="{17963086-5A48-4D45-84B3-0F2EF93E6D1D}" srcOrd="2" destOrd="0" presId="urn:microsoft.com/office/officeart/2005/8/layout/orgChart1"/>
    <dgm:cxn modelId="{AF0C0942-9F1D-43B1-A7DE-45A5B98D3576}" type="presParOf" srcId="{89235B0D-845F-4AE9-B5C2-1E758EF3F7E8}" destId="{137D6AFB-1BB6-4513-B336-60CDE5B66F7C}" srcOrd="2" destOrd="0" presId="urn:microsoft.com/office/officeart/2005/8/layout/orgChart1"/>
    <dgm:cxn modelId="{D88CAAE9-B778-4A54-9535-8CA823808446}" type="presParOf" srcId="{89235B0D-845F-4AE9-B5C2-1E758EF3F7E8}" destId="{EE0D02C0-A932-4C79-AA65-A344CC20C86A}" srcOrd="3" destOrd="0" presId="urn:microsoft.com/office/officeart/2005/8/layout/orgChart1"/>
    <dgm:cxn modelId="{26CBD8E2-EB2C-432C-BC4E-C7392FE9670D}" type="presParOf" srcId="{EE0D02C0-A932-4C79-AA65-A344CC20C86A}" destId="{FEF90B2D-C770-46CF-994C-37DBAA0981E3}" srcOrd="0" destOrd="0" presId="urn:microsoft.com/office/officeart/2005/8/layout/orgChart1"/>
    <dgm:cxn modelId="{7759EF5A-961F-43A3-95E4-6F0C63FD4467}" type="presParOf" srcId="{FEF90B2D-C770-46CF-994C-37DBAA0981E3}" destId="{5D73E518-6812-49DE-9719-FE4959AE4849}" srcOrd="0" destOrd="0" presId="urn:microsoft.com/office/officeart/2005/8/layout/orgChart1"/>
    <dgm:cxn modelId="{4019BEC5-505B-43B4-97BD-E588ADAFB18C}" type="presParOf" srcId="{FEF90B2D-C770-46CF-994C-37DBAA0981E3}" destId="{EE4F8F60-0363-41D7-B357-7C6E655B8DEF}" srcOrd="1" destOrd="0" presId="urn:microsoft.com/office/officeart/2005/8/layout/orgChart1"/>
    <dgm:cxn modelId="{5438043C-41D5-49FA-B528-872E922B5274}" type="presParOf" srcId="{EE0D02C0-A932-4C79-AA65-A344CC20C86A}" destId="{6F5CB341-2482-4CE2-8EBF-C352FB15C1FD}" srcOrd="1" destOrd="0" presId="urn:microsoft.com/office/officeart/2005/8/layout/orgChart1"/>
    <dgm:cxn modelId="{722699C6-005B-4253-8ED5-EAE7C1E102B8}" type="presParOf" srcId="{EE0D02C0-A932-4C79-AA65-A344CC20C86A}" destId="{5B38DCBB-278F-4797-A64D-DD85BB11694B}" srcOrd="2" destOrd="0" presId="urn:microsoft.com/office/officeart/2005/8/layout/orgChart1"/>
    <dgm:cxn modelId="{54BCB679-B3BC-4B36-A5E6-3F0F35B33946}" type="presParOf" srcId="{3E2E77CD-DA47-4068-8621-6E8760547437}" destId="{FA0F0DF6-9A49-4ACF-BED2-C5CBF756E4DB}" srcOrd="2" destOrd="0" presId="urn:microsoft.com/office/officeart/2005/8/layout/orgChart1"/>
    <dgm:cxn modelId="{5E175C80-09E5-4F09-A001-872BF776BC11}" type="presParOf" srcId="{A72B9569-A65F-410F-B82D-F7D683401AC4}" destId="{E4AA1815-E105-49D8-A45D-3CDC63B963F1}" srcOrd="4" destOrd="0" presId="urn:microsoft.com/office/officeart/2005/8/layout/orgChart1"/>
    <dgm:cxn modelId="{98543B4F-FA4C-44AB-847A-2C7D597824CE}" type="presParOf" srcId="{A72B9569-A65F-410F-B82D-F7D683401AC4}" destId="{C3B27577-55BF-48C0-B779-601B382D712D}" srcOrd="5" destOrd="0" presId="urn:microsoft.com/office/officeart/2005/8/layout/orgChart1"/>
    <dgm:cxn modelId="{EB32B84B-6991-4EC8-A9A4-7A12D925072C}" type="presParOf" srcId="{C3B27577-55BF-48C0-B779-601B382D712D}" destId="{E19F84FF-4651-4B3A-B506-858913553910}" srcOrd="0" destOrd="0" presId="urn:microsoft.com/office/officeart/2005/8/layout/orgChart1"/>
    <dgm:cxn modelId="{1646AFF3-E12A-450B-BFCB-F74A90CBDC91}" type="presParOf" srcId="{E19F84FF-4651-4B3A-B506-858913553910}" destId="{1A078BA6-307E-40FA-9E2F-CE8E5D55A460}" srcOrd="0" destOrd="0" presId="urn:microsoft.com/office/officeart/2005/8/layout/orgChart1"/>
    <dgm:cxn modelId="{9F89D28F-E2FC-4D2B-8787-F06CE53CB461}" type="presParOf" srcId="{E19F84FF-4651-4B3A-B506-858913553910}" destId="{110C9397-5D2B-4E52-9918-1AA9B9FECF19}" srcOrd="1" destOrd="0" presId="urn:microsoft.com/office/officeart/2005/8/layout/orgChart1"/>
    <dgm:cxn modelId="{ED648B47-3D9D-4AC1-A2CA-544EEDE15D76}" type="presParOf" srcId="{C3B27577-55BF-48C0-B779-601B382D712D}" destId="{2391E2DD-E9E1-4FDE-BB75-6B7458F57796}" srcOrd="1" destOrd="0" presId="urn:microsoft.com/office/officeart/2005/8/layout/orgChart1"/>
    <dgm:cxn modelId="{3CEDEAF9-0E95-4A16-B6D7-A0C8490DE91D}" type="presParOf" srcId="{2391E2DD-E9E1-4FDE-BB75-6B7458F57796}" destId="{C81D6E2C-459E-4B16-8E66-543AE38238E6}" srcOrd="0" destOrd="0" presId="urn:microsoft.com/office/officeart/2005/8/layout/orgChart1"/>
    <dgm:cxn modelId="{8D4DE30C-D547-40CC-B18D-1DE1A4381379}" type="presParOf" srcId="{2391E2DD-E9E1-4FDE-BB75-6B7458F57796}" destId="{E052635D-776D-4199-90A3-E0A21E480CCF}" srcOrd="1" destOrd="0" presId="urn:microsoft.com/office/officeart/2005/8/layout/orgChart1"/>
    <dgm:cxn modelId="{57097888-9765-4BBA-94FC-FCD7A7275514}" type="presParOf" srcId="{E052635D-776D-4199-90A3-E0A21E480CCF}" destId="{6E16C1A0-476B-4BBE-BC63-68C0360D3354}" srcOrd="0" destOrd="0" presId="urn:microsoft.com/office/officeart/2005/8/layout/orgChart1"/>
    <dgm:cxn modelId="{A1FDC302-25B3-410C-95D4-9F1B42DE1954}" type="presParOf" srcId="{6E16C1A0-476B-4BBE-BC63-68C0360D3354}" destId="{54940C5B-51CB-4BD8-8215-C7EEFA810B68}" srcOrd="0" destOrd="0" presId="urn:microsoft.com/office/officeart/2005/8/layout/orgChart1"/>
    <dgm:cxn modelId="{BB1BE648-3CE9-4288-88C2-A485DFA285AA}" type="presParOf" srcId="{6E16C1A0-476B-4BBE-BC63-68C0360D3354}" destId="{4E634A42-5C4D-40BF-B27C-A5F71098760C}" srcOrd="1" destOrd="0" presId="urn:microsoft.com/office/officeart/2005/8/layout/orgChart1"/>
    <dgm:cxn modelId="{F7567F4A-C6F4-47BA-A7F8-2D5FA1174AA2}" type="presParOf" srcId="{E052635D-776D-4199-90A3-E0A21E480CCF}" destId="{ED160EB6-FB86-4241-A10D-E83C5E26D613}" srcOrd="1" destOrd="0" presId="urn:microsoft.com/office/officeart/2005/8/layout/orgChart1"/>
    <dgm:cxn modelId="{EB81BCA4-46EF-4CD3-AA7E-452E67BB559F}" type="presParOf" srcId="{E052635D-776D-4199-90A3-E0A21E480CCF}" destId="{6255131D-54A3-4E89-A0F0-B5EC990C8625}" srcOrd="2" destOrd="0" presId="urn:microsoft.com/office/officeart/2005/8/layout/orgChart1"/>
    <dgm:cxn modelId="{83C6BF8D-4F8E-4C3F-8FA1-E781C1836AAF}" type="presParOf" srcId="{2391E2DD-E9E1-4FDE-BB75-6B7458F57796}" destId="{50EB2F41-E773-447B-83C3-7FEA73BA4D18}" srcOrd="2" destOrd="0" presId="urn:microsoft.com/office/officeart/2005/8/layout/orgChart1"/>
    <dgm:cxn modelId="{4B48F468-4A09-4CB2-B047-0D8A033D1558}" type="presParOf" srcId="{2391E2DD-E9E1-4FDE-BB75-6B7458F57796}" destId="{72E5C131-1AE4-4128-81CC-6951979B4179}" srcOrd="3" destOrd="0" presId="urn:microsoft.com/office/officeart/2005/8/layout/orgChart1"/>
    <dgm:cxn modelId="{A57AE226-CACC-4F81-B0D7-126619126D09}" type="presParOf" srcId="{72E5C131-1AE4-4128-81CC-6951979B4179}" destId="{DC926678-7794-4980-B7A7-009105A2DC43}" srcOrd="0" destOrd="0" presId="urn:microsoft.com/office/officeart/2005/8/layout/orgChart1"/>
    <dgm:cxn modelId="{EAD9CDF9-D411-4242-8F89-6E4B8861A655}" type="presParOf" srcId="{DC926678-7794-4980-B7A7-009105A2DC43}" destId="{16D4E85B-EB8A-4825-8717-095892A914B8}" srcOrd="0" destOrd="0" presId="urn:microsoft.com/office/officeart/2005/8/layout/orgChart1"/>
    <dgm:cxn modelId="{6C4A1208-8B9E-4BA1-B1FF-0696BD932ED7}" type="presParOf" srcId="{DC926678-7794-4980-B7A7-009105A2DC43}" destId="{68F02D91-BE31-4A5B-BBBB-A36D8E594C6E}" srcOrd="1" destOrd="0" presId="urn:microsoft.com/office/officeart/2005/8/layout/orgChart1"/>
    <dgm:cxn modelId="{4C5C43BF-0085-4161-BA28-CA636EEC9355}" type="presParOf" srcId="{72E5C131-1AE4-4128-81CC-6951979B4179}" destId="{D9280651-2F2C-4E2F-B467-22ACA3C42514}" srcOrd="1" destOrd="0" presId="urn:microsoft.com/office/officeart/2005/8/layout/orgChart1"/>
    <dgm:cxn modelId="{04C2837E-26CE-4916-ACFF-4B90F409AFFF}" type="presParOf" srcId="{72E5C131-1AE4-4128-81CC-6951979B4179}" destId="{FE174F97-C6B7-469E-8FD4-A076D09801E9}" srcOrd="2" destOrd="0" presId="urn:microsoft.com/office/officeart/2005/8/layout/orgChart1"/>
    <dgm:cxn modelId="{1769672E-7E80-447E-8D9F-3733D625BF7B}" type="presParOf" srcId="{C3B27577-55BF-48C0-B779-601B382D712D}" destId="{B80D7409-772B-4C57-AFD5-CAF1FB7DC543}" srcOrd="2" destOrd="0" presId="urn:microsoft.com/office/officeart/2005/8/layout/orgChart1"/>
    <dgm:cxn modelId="{DED53BCB-E5C6-4391-8DBA-3020D52336CA}" type="presParOf" srcId="{B89F7E0F-EBA2-45D5-BDB4-7608E6CEE4B6}" destId="{80B37381-97D7-4807-ADC5-7B4EC409E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F41-E773-447B-83C3-7FEA73BA4D18}">
      <dsp:nvSpPr>
        <dsp:cNvPr id="0" name=""/>
        <dsp:cNvSpPr/>
      </dsp:nvSpPr>
      <dsp:spPr>
        <a:xfrm>
          <a:off x="7621111" y="3065822"/>
          <a:ext cx="785693" cy="452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7"/>
              </a:lnTo>
              <a:lnTo>
                <a:pt x="785693" y="347637"/>
              </a:lnTo>
              <a:lnTo>
                <a:pt x="785693" y="452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D6E2C-459E-4B16-8E66-543AE38238E6}">
      <dsp:nvSpPr>
        <dsp:cNvPr id="0" name=""/>
        <dsp:cNvSpPr/>
      </dsp:nvSpPr>
      <dsp:spPr>
        <a:xfrm>
          <a:off x="6848563" y="3065822"/>
          <a:ext cx="772548" cy="452838"/>
        </a:xfrm>
        <a:custGeom>
          <a:avLst/>
          <a:gdLst/>
          <a:ahLst/>
          <a:cxnLst/>
          <a:rect l="0" t="0" r="0" b="0"/>
          <a:pathLst>
            <a:path>
              <a:moveTo>
                <a:pt x="772548" y="0"/>
              </a:moveTo>
              <a:lnTo>
                <a:pt x="772548" y="347637"/>
              </a:lnTo>
              <a:lnTo>
                <a:pt x="0" y="347637"/>
              </a:lnTo>
              <a:lnTo>
                <a:pt x="0" y="452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A1815-E105-49D8-A45D-3CDC63B963F1}">
      <dsp:nvSpPr>
        <dsp:cNvPr id="0" name=""/>
        <dsp:cNvSpPr/>
      </dsp:nvSpPr>
      <dsp:spPr>
        <a:xfrm>
          <a:off x="4498566" y="1823223"/>
          <a:ext cx="3122544" cy="55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39"/>
              </a:lnTo>
              <a:lnTo>
                <a:pt x="3122544" y="447839"/>
              </a:lnTo>
              <a:lnTo>
                <a:pt x="3122544" y="55303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D6AFB-1BB6-4513-B336-60CDE5B66F7C}">
      <dsp:nvSpPr>
        <dsp:cNvPr id="0" name=""/>
        <dsp:cNvSpPr/>
      </dsp:nvSpPr>
      <dsp:spPr>
        <a:xfrm>
          <a:off x="4489800" y="3065822"/>
          <a:ext cx="800521" cy="452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7"/>
              </a:lnTo>
              <a:lnTo>
                <a:pt x="800521" y="347637"/>
              </a:lnTo>
              <a:lnTo>
                <a:pt x="800521" y="452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B5575-67F9-4282-8C9A-0F79351E9922}">
      <dsp:nvSpPr>
        <dsp:cNvPr id="0" name=""/>
        <dsp:cNvSpPr/>
      </dsp:nvSpPr>
      <dsp:spPr>
        <a:xfrm>
          <a:off x="3732080" y="3065822"/>
          <a:ext cx="757719" cy="452838"/>
        </a:xfrm>
        <a:custGeom>
          <a:avLst/>
          <a:gdLst/>
          <a:ahLst/>
          <a:cxnLst/>
          <a:rect l="0" t="0" r="0" b="0"/>
          <a:pathLst>
            <a:path>
              <a:moveTo>
                <a:pt x="757719" y="0"/>
              </a:moveTo>
              <a:lnTo>
                <a:pt x="757719" y="347637"/>
              </a:lnTo>
              <a:lnTo>
                <a:pt x="0" y="347637"/>
              </a:lnTo>
              <a:lnTo>
                <a:pt x="0" y="452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2DF0D-09F4-48A8-ADE9-B39EB780670C}">
      <dsp:nvSpPr>
        <dsp:cNvPr id="0" name=""/>
        <dsp:cNvSpPr/>
      </dsp:nvSpPr>
      <dsp:spPr>
        <a:xfrm>
          <a:off x="4444080" y="1823223"/>
          <a:ext cx="91440" cy="553039"/>
        </a:xfrm>
        <a:custGeom>
          <a:avLst/>
          <a:gdLst/>
          <a:ahLst/>
          <a:cxnLst/>
          <a:rect l="0" t="0" r="0" b="0"/>
          <a:pathLst>
            <a:path>
              <a:moveTo>
                <a:pt x="54486" y="0"/>
              </a:moveTo>
              <a:lnTo>
                <a:pt x="54486" y="447839"/>
              </a:lnTo>
              <a:lnTo>
                <a:pt x="45720" y="447839"/>
              </a:lnTo>
              <a:lnTo>
                <a:pt x="45720" y="55303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42C5B-18B5-4319-BC75-C18B226D4D7A}">
      <dsp:nvSpPr>
        <dsp:cNvPr id="0" name=""/>
        <dsp:cNvSpPr/>
      </dsp:nvSpPr>
      <dsp:spPr>
        <a:xfrm>
          <a:off x="1393996" y="3065822"/>
          <a:ext cx="779842" cy="452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7"/>
              </a:lnTo>
              <a:lnTo>
                <a:pt x="779842" y="347637"/>
              </a:lnTo>
              <a:lnTo>
                <a:pt x="779842" y="452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4AFAB-2D21-41E1-BA6B-2DE728FE9EAE}">
      <dsp:nvSpPr>
        <dsp:cNvPr id="0" name=""/>
        <dsp:cNvSpPr/>
      </dsp:nvSpPr>
      <dsp:spPr>
        <a:xfrm>
          <a:off x="674669" y="3065822"/>
          <a:ext cx="719326" cy="452838"/>
        </a:xfrm>
        <a:custGeom>
          <a:avLst/>
          <a:gdLst/>
          <a:ahLst/>
          <a:cxnLst/>
          <a:rect l="0" t="0" r="0" b="0"/>
          <a:pathLst>
            <a:path>
              <a:moveTo>
                <a:pt x="719326" y="0"/>
              </a:moveTo>
              <a:lnTo>
                <a:pt x="719326" y="347637"/>
              </a:lnTo>
              <a:lnTo>
                <a:pt x="0" y="347637"/>
              </a:lnTo>
              <a:lnTo>
                <a:pt x="0" y="452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C1778-F3F1-4C35-AD87-6F2A6069367D}">
      <dsp:nvSpPr>
        <dsp:cNvPr id="0" name=""/>
        <dsp:cNvSpPr/>
      </dsp:nvSpPr>
      <dsp:spPr>
        <a:xfrm>
          <a:off x="1393996" y="1823223"/>
          <a:ext cx="3104570" cy="553039"/>
        </a:xfrm>
        <a:custGeom>
          <a:avLst/>
          <a:gdLst/>
          <a:ahLst/>
          <a:cxnLst/>
          <a:rect l="0" t="0" r="0" b="0"/>
          <a:pathLst>
            <a:path>
              <a:moveTo>
                <a:pt x="3104570" y="0"/>
              </a:moveTo>
              <a:lnTo>
                <a:pt x="3104570" y="447839"/>
              </a:lnTo>
              <a:lnTo>
                <a:pt x="0" y="447839"/>
              </a:lnTo>
              <a:lnTo>
                <a:pt x="0" y="55303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871AB-C88E-4D35-B0B9-3C8F06991513}">
      <dsp:nvSpPr>
        <dsp:cNvPr id="0" name=""/>
        <dsp:cNvSpPr/>
      </dsp:nvSpPr>
      <dsp:spPr>
        <a:xfrm>
          <a:off x="3024340" y="864099"/>
          <a:ext cx="2948452" cy="959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>
              <a:latin typeface="標楷體" pitchFamily="65" charset="-120"/>
              <a:ea typeface="標楷體" pitchFamily="65" charset="-120"/>
            </a:rPr>
            <a:t>成大二手交易網</a:t>
          </a:r>
        </a:p>
      </dsp:txBody>
      <dsp:txXfrm>
        <a:off x="3024340" y="864099"/>
        <a:ext cx="2948452" cy="959124"/>
      </dsp:txXfrm>
    </dsp:sp>
    <dsp:sp modelId="{E202C9E5-0A95-43A3-A024-400B44B02E84}">
      <dsp:nvSpPr>
        <dsp:cNvPr id="0" name=""/>
        <dsp:cNvSpPr/>
      </dsp:nvSpPr>
      <dsp:spPr>
        <a:xfrm>
          <a:off x="720076" y="2376262"/>
          <a:ext cx="1347840" cy="6895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</a:rPr>
            <a:t>主要功能</a:t>
          </a:r>
        </a:p>
      </dsp:txBody>
      <dsp:txXfrm>
        <a:off x="720076" y="2376262"/>
        <a:ext cx="1347840" cy="689559"/>
      </dsp:txXfrm>
    </dsp:sp>
    <dsp:sp modelId="{A4A4F188-0D2D-4251-84F5-6B62569BC752}">
      <dsp:nvSpPr>
        <dsp:cNvPr id="0" name=""/>
        <dsp:cNvSpPr/>
      </dsp:nvSpPr>
      <dsp:spPr>
        <a:xfrm>
          <a:off x="749" y="3518661"/>
          <a:ext cx="1347840" cy="689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</a:rPr>
            <a:t>發布商品</a:t>
          </a:r>
        </a:p>
      </dsp:txBody>
      <dsp:txXfrm>
        <a:off x="749" y="3518661"/>
        <a:ext cx="1347840" cy="689559"/>
      </dsp:txXfrm>
    </dsp:sp>
    <dsp:sp modelId="{99A20D2E-0F58-4047-A037-F114B35D0983}">
      <dsp:nvSpPr>
        <dsp:cNvPr id="0" name=""/>
        <dsp:cNvSpPr/>
      </dsp:nvSpPr>
      <dsp:spPr>
        <a:xfrm>
          <a:off x="1499918" y="3518661"/>
          <a:ext cx="1347840" cy="689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>
              <a:latin typeface="標楷體" pitchFamily="65" charset="-120"/>
              <a:ea typeface="標楷體" pitchFamily="65" charset="-120"/>
            </a:rPr>
            <a:t>搜尋頁面</a:t>
          </a:r>
        </a:p>
      </dsp:txBody>
      <dsp:txXfrm>
        <a:off x="1499918" y="3518661"/>
        <a:ext cx="1347840" cy="689559"/>
      </dsp:txXfrm>
    </dsp:sp>
    <dsp:sp modelId="{694B4D3B-16A2-44FB-86BE-26CBE9FE3E66}">
      <dsp:nvSpPr>
        <dsp:cNvPr id="0" name=""/>
        <dsp:cNvSpPr/>
      </dsp:nvSpPr>
      <dsp:spPr>
        <a:xfrm>
          <a:off x="3528391" y="2376262"/>
          <a:ext cx="1922816" cy="6895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</a:rPr>
            <a:t>會員資料管理</a:t>
          </a:r>
        </a:p>
      </dsp:txBody>
      <dsp:txXfrm>
        <a:off x="3528391" y="2376262"/>
        <a:ext cx="1922816" cy="689559"/>
      </dsp:txXfrm>
    </dsp:sp>
    <dsp:sp modelId="{A741889B-02F4-4442-9069-F51783BAB77C}">
      <dsp:nvSpPr>
        <dsp:cNvPr id="0" name=""/>
        <dsp:cNvSpPr/>
      </dsp:nvSpPr>
      <dsp:spPr>
        <a:xfrm>
          <a:off x="3058160" y="3518661"/>
          <a:ext cx="1347840" cy="689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>
              <a:latin typeface="標楷體" pitchFamily="65" charset="-120"/>
              <a:ea typeface="標楷體" pitchFamily="65" charset="-120"/>
            </a:rPr>
            <a:t>可聯絡方式</a:t>
          </a:r>
        </a:p>
      </dsp:txBody>
      <dsp:txXfrm>
        <a:off x="3058160" y="3518661"/>
        <a:ext cx="1347840" cy="689559"/>
      </dsp:txXfrm>
    </dsp:sp>
    <dsp:sp modelId="{5D73E518-6812-49DE-9719-FE4959AE4849}">
      <dsp:nvSpPr>
        <dsp:cNvPr id="0" name=""/>
        <dsp:cNvSpPr/>
      </dsp:nvSpPr>
      <dsp:spPr>
        <a:xfrm>
          <a:off x="4616401" y="3518661"/>
          <a:ext cx="1347840" cy="689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>
              <a:latin typeface="標楷體" pitchFamily="65" charset="-120"/>
              <a:ea typeface="標楷體" pitchFamily="65" charset="-120"/>
            </a:rPr>
            <a:t>買家</a:t>
          </a:r>
          <a:r>
            <a:rPr lang="en-US" altLang="zh-TW" sz="2000" kern="1200">
              <a:latin typeface="標楷體" pitchFamily="65" charset="-120"/>
              <a:ea typeface="標楷體" pitchFamily="65" charset="-120"/>
            </a:rPr>
            <a:t>/</a:t>
          </a:r>
          <a:r>
            <a:rPr lang="zh-TW" altLang="en-US" sz="2000" kern="1200">
              <a:latin typeface="標楷體" pitchFamily="65" charset="-120"/>
              <a:ea typeface="標楷體" pitchFamily="65" charset="-120"/>
            </a:rPr>
            <a:t>賣家交易紀錄</a:t>
          </a:r>
        </a:p>
      </dsp:txBody>
      <dsp:txXfrm>
        <a:off x="4616401" y="3518661"/>
        <a:ext cx="1347840" cy="689559"/>
      </dsp:txXfrm>
    </dsp:sp>
    <dsp:sp modelId="{1A078BA6-307E-40FA-9E2F-CE8E5D55A460}">
      <dsp:nvSpPr>
        <dsp:cNvPr id="0" name=""/>
        <dsp:cNvSpPr/>
      </dsp:nvSpPr>
      <dsp:spPr>
        <a:xfrm>
          <a:off x="6768751" y="2376262"/>
          <a:ext cx="1704720" cy="6895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</a:rPr>
            <a:t>買家賣家互動</a:t>
          </a:r>
        </a:p>
      </dsp:txBody>
      <dsp:txXfrm>
        <a:off x="6768751" y="2376262"/>
        <a:ext cx="1704720" cy="689559"/>
      </dsp:txXfrm>
    </dsp:sp>
    <dsp:sp modelId="{54940C5B-51CB-4BD8-8215-C7EEFA810B68}">
      <dsp:nvSpPr>
        <dsp:cNvPr id="0" name=""/>
        <dsp:cNvSpPr/>
      </dsp:nvSpPr>
      <dsp:spPr>
        <a:xfrm>
          <a:off x="6174643" y="3518661"/>
          <a:ext cx="1347840" cy="689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>
              <a:latin typeface="標楷體" pitchFamily="65" charset="-120"/>
              <a:ea typeface="標楷體" pitchFamily="65" charset="-120"/>
            </a:rPr>
            <a:t>貼文下方 留言</a:t>
          </a:r>
        </a:p>
      </dsp:txBody>
      <dsp:txXfrm>
        <a:off x="6174643" y="3518661"/>
        <a:ext cx="1347840" cy="689559"/>
      </dsp:txXfrm>
    </dsp:sp>
    <dsp:sp modelId="{16D4E85B-EB8A-4825-8717-095892A914B8}">
      <dsp:nvSpPr>
        <dsp:cNvPr id="0" name=""/>
        <dsp:cNvSpPr/>
      </dsp:nvSpPr>
      <dsp:spPr>
        <a:xfrm>
          <a:off x="7732884" y="3518661"/>
          <a:ext cx="1347840" cy="689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>
              <a:latin typeface="標楷體" pitchFamily="65" charset="-120"/>
              <a:ea typeface="標楷體" pitchFamily="65" charset="-120"/>
            </a:rPr>
            <a:t>站內私訊</a:t>
          </a:r>
        </a:p>
      </dsp:txBody>
      <dsp:txXfrm>
        <a:off x="7732884" y="3518661"/>
        <a:ext cx="1347840" cy="68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6021CE4-6365-4929-8684-22DF46ADBC3F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67F934D-5DAE-49D6-B7AA-43A4B61947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spc="600" dirty="0" smtClean="0">
                <a:solidFill>
                  <a:schemeClr val="tx1"/>
                </a:solidFill>
              </a:rPr>
              <a:t>成大二手交易網</a:t>
            </a:r>
            <a:r>
              <a:rPr lang="en-US" altLang="zh-TW" b="1" spc="600" dirty="0" smtClean="0">
                <a:solidFill>
                  <a:schemeClr val="tx1"/>
                </a:solidFill>
              </a:rPr>
              <a:t/>
            </a:r>
            <a:br>
              <a:rPr lang="en-US" altLang="zh-TW" b="1" spc="600" dirty="0" smtClean="0">
                <a:solidFill>
                  <a:schemeClr val="tx1"/>
                </a:solidFill>
              </a:rPr>
            </a:br>
            <a:r>
              <a:rPr lang="en-US" altLang="zh-TW" sz="2800" b="1" spc="600" dirty="0" smtClean="0">
                <a:solidFill>
                  <a:schemeClr val="tx1"/>
                </a:solidFill>
              </a:rPr>
              <a:t>--</a:t>
            </a:r>
            <a:r>
              <a:rPr lang="zh-TW" altLang="zh-TW" sz="2800" b="1" dirty="0" smtClean="0">
                <a:solidFill>
                  <a:srgbClr val="1C1C1C"/>
                </a:solidFill>
              </a:rPr>
              <a:t>回憶</a:t>
            </a:r>
            <a:r>
              <a:rPr lang="zh-TW" altLang="zh-TW" sz="2800" b="1" dirty="0">
                <a:solidFill>
                  <a:srgbClr val="1C1C1C"/>
                </a:solidFill>
              </a:rPr>
              <a:t>化成新</a:t>
            </a:r>
            <a:r>
              <a:rPr lang="zh-TW" altLang="zh-TW" sz="2800" b="1" dirty="0" smtClean="0">
                <a:solidFill>
                  <a:srgbClr val="1C1C1C"/>
                </a:solidFill>
              </a:rPr>
              <a:t>力量</a:t>
            </a:r>
            <a:r>
              <a:rPr lang="en-US" altLang="zh-TW" sz="2800" b="1" dirty="0" smtClean="0">
                <a:solidFill>
                  <a:srgbClr val="1C1C1C"/>
                </a:solidFill>
              </a:rPr>
              <a:t>-</a:t>
            </a:r>
            <a:r>
              <a:rPr lang="zh-TW" altLang="en-US" sz="2800" b="1" dirty="0" smtClean="0">
                <a:solidFill>
                  <a:srgbClr val="1C1C1C"/>
                </a:solidFill>
              </a:rPr>
              <a:t> </a:t>
            </a:r>
            <a:r>
              <a:rPr lang="en-US" altLang="zh-TW" sz="2800" b="1" dirty="0" smtClean="0">
                <a:solidFill>
                  <a:srgbClr val="1C1C1C"/>
                </a:solidFill>
              </a:rPr>
              <a:t>-</a:t>
            </a:r>
            <a:endParaRPr lang="zh-TW" altLang="en-US" sz="2800" b="1" spc="600" dirty="0">
              <a:solidFill>
                <a:srgbClr val="1C1C1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473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F84026171 </a:t>
            </a:r>
            <a:r>
              <a:rPr lang="zh-TW" altLang="en-US" dirty="0" smtClean="0">
                <a:solidFill>
                  <a:schemeClr val="tx1"/>
                </a:solidFill>
              </a:rPr>
              <a:t>林稚皓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F94021026 </a:t>
            </a:r>
            <a:r>
              <a:rPr lang="zh-TW" altLang="en-US" dirty="0" smtClean="0">
                <a:solidFill>
                  <a:schemeClr val="tx1"/>
                </a:solidFill>
              </a:rPr>
              <a:t>林品磊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396044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起源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600" dirty="0"/>
              <a:t>Facebook</a:t>
            </a:r>
            <a:r>
              <a:rPr lang="zh-TW" altLang="en-US" sz="2600" dirty="0"/>
              <a:t>的成大二手交易</a:t>
            </a:r>
            <a:r>
              <a:rPr lang="zh-TW" altLang="en-US" sz="2600" dirty="0" smtClean="0"/>
              <a:t>社團</a:t>
            </a:r>
            <a:endParaRPr lang="en-US" altLang="zh-TW" sz="2600" dirty="0" smtClean="0"/>
          </a:p>
          <a:p>
            <a:r>
              <a:rPr lang="zh-TW" altLang="en-US" sz="2800" dirty="0" smtClean="0"/>
              <a:t>特點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600" dirty="0" smtClean="0"/>
              <a:t>版面格式統一</a:t>
            </a:r>
            <a:endParaRPr lang="en-US" altLang="zh-TW" sz="26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600" dirty="0" smtClean="0"/>
              <a:t>分類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搜尋商品方便</a:t>
            </a:r>
            <a:endParaRPr lang="en-US" altLang="zh-TW" sz="26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600" dirty="0"/>
              <a:t>交易</a:t>
            </a:r>
            <a:r>
              <a:rPr lang="zh-TW" altLang="en-US" sz="2600" dirty="0" smtClean="0"/>
              <a:t>完成即刪除貼文</a:t>
            </a:r>
            <a:endParaRPr lang="en-US" altLang="zh-TW" sz="2600" dirty="0" smtClean="0"/>
          </a:p>
          <a:p>
            <a:pPr marL="301943" lvl="1" indent="0">
              <a:buNone/>
            </a:pPr>
            <a:r>
              <a:rPr lang="zh-TW" altLang="en-US" sz="2600" dirty="0"/>
              <a:t> </a:t>
            </a:r>
            <a:r>
              <a:rPr lang="zh-TW" altLang="en-US" sz="2600" dirty="0" smtClean="0"/>
              <a:t>    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或是</a:t>
            </a:r>
            <a:r>
              <a:rPr lang="en-US" altLang="zh-TW" sz="2600" dirty="0" smtClean="0"/>
              <a:t>30</a:t>
            </a:r>
            <a:r>
              <a:rPr lang="zh-TW" altLang="en-US" sz="2600" dirty="0" smtClean="0"/>
              <a:t>天後自動刪除</a:t>
            </a:r>
            <a:r>
              <a:rPr lang="en-US" altLang="zh-TW" sz="2600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0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093884040"/>
              </p:ext>
            </p:extLst>
          </p:nvPr>
        </p:nvGraphicFramePr>
        <p:xfrm>
          <a:off x="0" y="1700808"/>
          <a:ext cx="9145016" cy="71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0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988840"/>
            <a:ext cx="7920880" cy="48691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4000" dirty="0" smtClean="0"/>
              <a:t>1.</a:t>
            </a:r>
            <a:r>
              <a:rPr lang="zh-TW" altLang="en-US" sz="4000" dirty="0" smtClean="0"/>
              <a:t>二手</a:t>
            </a:r>
            <a:r>
              <a:rPr lang="zh-TW" altLang="en-US" sz="4000" dirty="0"/>
              <a:t>交易網</a:t>
            </a:r>
            <a:r>
              <a:rPr lang="zh-TW" altLang="en-US" sz="4000" dirty="0" smtClean="0"/>
              <a:t>會員</a:t>
            </a:r>
            <a:endParaRPr lang="en-US" altLang="zh-TW" sz="40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在</a:t>
            </a:r>
            <a:r>
              <a:rPr lang="zh-TW" altLang="en-US" sz="2900" dirty="0"/>
              <a:t>申請帳號時，過濾掉校外人士，預定用學號當作帳號</a:t>
            </a:r>
          </a:p>
          <a:p>
            <a:r>
              <a:rPr lang="en-US" altLang="zh-TW" sz="4000" dirty="0" smtClean="0"/>
              <a:t>2.</a:t>
            </a:r>
            <a:r>
              <a:rPr lang="zh-TW" altLang="en-US" sz="4000" dirty="0" smtClean="0"/>
              <a:t>發布</a:t>
            </a:r>
            <a:r>
              <a:rPr lang="zh-TW" altLang="en-US" sz="4000" dirty="0"/>
              <a:t>商品</a:t>
            </a:r>
            <a:r>
              <a:rPr lang="en-US" altLang="zh-TW" sz="40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貼文有</a:t>
            </a:r>
            <a:r>
              <a:rPr lang="zh-TW" altLang="en-US" sz="2900" dirty="0"/>
              <a:t>商品分類、標價、商品狀況描述等</a:t>
            </a:r>
            <a:r>
              <a:rPr lang="zh-TW" altLang="en-US" sz="2900" dirty="0" smtClean="0"/>
              <a:t>功能 </a:t>
            </a:r>
            <a:endParaRPr lang="en-US" altLang="zh-TW" sz="29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交易完成或是發布</a:t>
            </a:r>
            <a:r>
              <a:rPr lang="en-US" altLang="zh-TW" sz="2900" dirty="0" smtClean="0"/>
              <a:t>30</a:t>
            </a:r>
            <a:r>
              <a:rPr lang="zh-TW" altLang="en-US" sz="2900" dirty="0" smtClean="0"/>
              <a:t>天</a:t>
            </a:r>
            <a:r>
              <a:rPr lang="zh-TW" altLang="en-US" sz="2900" dirty="0"/>
              <a:t>後即自動</a:t>
            </a:r>
            <a:r>
              <a:rPr lang="zh-TW" altLang="en-US" sz="2900" dirty="0" smtClean="0"/>
              <a:t>刪除貼文</a:t>
            </a:r>
            <a:endParaRPr lang="en-US" altLang="zh-TW" sz="2900" dirty="0" smtClean="0"/>
          </a:p>
          <a:p>
            <a:r>
              <a:rPr lang="en-US" altLang="zh-TW" sz="4200" dirty="0" smtClean="0"/>
              <a:t>3.</a:t>
            </a:r>
            <a:r>
              <a:rPr lang="zh-TW" altLang="en-US" sz="4200" dirty="0" smtClean="0"/>
              <a:t>搜尋</a:t>
            </a:r>
            <a:r>
              <a:rPr lang="zh-TW" altLang="en-US" sz="4200" dirty="0"/>
              <a:t>頁</a:t>
            </a:r>
            <a:r>
              <a:rPr lang="zh-TW" altLang="en-US" sz="4200" dirty="0" smtClean="0"/>
              <a:t>面</a:t>
            </a:r>
            <a:endParaRPr lang="en-US" altLang="zh-TW" sz="42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依據</a:t>
            </a:r>
            <a:r>
              <a:rPr lang="zh-TW" altLang="en-US" sz="2900" dirty="0"/>
              <a:t>商品名稱、商品分類、標價等條件</a:t>
            </a:r>
            <a:r>
              <a:rPr lang="zh-TW" altLang="en-US" sz="2900" dirty="0" smtClean="0"/>
              <a:t>搜尋商品</a:t>
            </a:r>
            <a:endParaRPr lang="zh-TW" altLang="en-US" sz="2900" dirty="0"/>
          </a:p>
          <a:p>
            <a:r>
              <a:rPr lang="en-US" altLang="zh-TW" sz="4000" dirty="0" smtClean="0"/>
              <a:t>4.</a:t>
            </a:r>
            <a:r>
              <a:rPr lang="zh-TW" altLang="en-US" sz="4000" dirty="0" smtClean="0"/>
              <a:t>會員資料管理</a:t>
            </a:r>
            <a:endParaRPr lang="en-US" altLang="zh-TW" sz="40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可</a:t>
            </a:r>
            <a:r>
              <a:rPr lang="zh-TW" altLang="en-US" sz="2900" dirty="0"/>
              <a:t>聯絡方式</a:t>
            </a:r>
            <a:r>
              <a:rPr lang="en-US" altLang="zh-TW" sz="2900" dirty="0"/>
              <a:t>(</a:t>
            </a:r>
            <a:r>
              <a:rPr lang="zh-TW" altLang="en-US" sz="2900" dirty="0"/>
              <a:t>包含</a:t>
            </a:r>
            <a:r>
              <a:rPr lang="en-US" altLang="zh-TW" sz="2900" dirty="0"/>
              <a:t>Facebook</a:t>
            </a:r>
            <a:r>
              <a:rPr lang="zh-TW" altLang="en-US" sz="2900" dirty="0"/>
              <a:t>、</a:t>
            </a:r>
            <a:r>
              <a:rPr lang="en-US" altLang="zh-TW" sz="2900" dirty="0"/>
              <a:t>e-mail</a:t>
            </a:r>
            <a:r>
              <a:rPr lang="zh-TW" altLang="en-US" sz="2900" dirty="0"/>
              <a:t>、手機</a:t>
            </a:r>
            <a:r>
              <a:rPr lang="en-US" altLang="zh-TW" sz="2900" dirty="0"/>
              <a:t>….</a:t>
            </a:r>
            <a:r>
              <a:rPr lang="zh-TW" altLang="en-US" sz="2900" dirty="0"/>
              <a:t>等方式皆可</a:t>
            </a:r>
            <a:r>
              <a:rPr lang="en-US" altLang="zh-TW" sz="2900" dirty="0"/>
              <a:t>)</a:t>
            </a:r>
            <a:r>
              <a:rPr lang="zh-TW" altLang="en-US" sz="2900" dirty="0" smtClean="0"/>
              <a:t>，</a:t>
            </a:r>
            <a:endParaRPr lang="en-US" altLang="zh-TW" sz="29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賣</a:t>
            </a:r>
            <a:r>
              <a:rPr lang="zh-TW" altLang="en-US" sz="2900" dirty="0"/>
              <a:t>家</a:t>
            </a:r>
            <a:r>
              <a:rPr lang="zh-TW" altLang="en-US" sz="2900" dirty="0" smtClean="0"/>
              <a:t>的交易紀錄</a:t>
            </a:r>
            <a:endParaRPr lang="zh-TW" altLang="en-US" sz="2900" dirty="0"/>
          </a:p>
          <a:p>
            <a:r>
              <a:rPr lang="en-US" altLang="zh-TW" sz="4000" dirty="0" smtClean="0"/>
              <a:t>5.</a:t>
            </a:r>
            <a:r>
              <a:rPr lang="zh-TW" altLang="en-US" sz="4000" dirty="0" smtClean="0"/>
              <a:t>站</a:t>
            </a:r>
            <a:r>
              <a:rPr lang="zh-TW" altLang="en-US" sz="4000" dirty="0"/>
              <a:t>內私</a:t>
            </a:r>
            <a:r>
              <a:rPr lang="zh-TW" altLang="en-US" sz="4000" dirty="0" smtClean="0"/>
              <a:t>訊</a:t>
            </a:r>
            <a:endParaRPr lang="en-US" altLang="zh-TW" sz="4000" dirty="0" smtClean="0"/>
          </a:p>
          <a:p>
            <a:pPr lvl="1">
              <a:buFont typeface="Arial" pitchFamily="34" charset="0"/>
              <a:buChar char="•"/>
            </a:pPr>
            <a:r>
              <a:rPr lang="zh-TW" altLang="en-US" sz="2900" dirty="0" smtClean="0"/>
              <a:t>可以</a:t>
            </a:r>
            <a:r>
              <a:rPr lang="zh-TW" altLang="en-US" sz="2900" dirty="0"/>
              <a:t>讓買家和賣家透過站內私訊方式，進行聯繫與詢問相關問題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系統功能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7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謝謝聆聽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</a:rPr>
              <a:t>成大二手交易網期待與您相見</a:t>
            </a:r>
            <a:r>
              <a:rPr lang="en-US" altLang="zh-TW" sz="2800" b="1" dirty="0" smtClean="0">
                <a:solidFill>
                  <a:srgbClr val="0000FF"/>
                </a:solidFill>
                <a:latin typeface="+mj-ea"/>
                <a:ea typeface="+mj-ea"/>
              </a:rPr>
              <a:t>!</a:t>
            </a:r>
            <a:endParaRPr lang="zh-TW" altLang="en-US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73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183</TotalTime>
  <Words>213</Words>
  <Application>Microsoft Office PowerPoint</Application>
  <PresentationFormat>如螢幕大小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波形</vt:lpstr>
      <vt:lpstr>成大二手交易網 --回憶化成新力量- -</vt:lpstr>
      <vt:lpstr>簡介</vt:lpstr>
      <vt:lpstr>網站架構</vt:lpstr>
      <vt:lpstr>系統功能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成大二手交易網</dc:title>
  <dc:creator>user</dc:creator>
  <cp:lastModifiedBy>user</cp:lastModifiedBy>
  <cp:revision>10</cp:revision>
  <dcterms:created xsi:type="dcterms:W3CDTF">2016-11-28T10:17:58Z</dcterms:created>
  <dcterms:modified xsi:type="dcterms:W3CDTF">2016-11-28T13:21:51Z</dcterms:modified>
</cp:coreProperties>
</file>