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116fb1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116fb1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16fca26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16fca26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16fca26b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16fca26b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16fca26b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16fca26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16fca26b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16fca26b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4725e23b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4725e23b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16fca26b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16fca26b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4725e23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4725e23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116fb10c4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116fb10c4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116fb10c4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116fb10c4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116fb10c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116fb10c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4725e23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4725e2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4725e23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4725e23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4725e23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4725e23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4725e23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4725e23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16fca26b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16fca26b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16fca26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16fca26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116fb10c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116fb10c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hvKnwBEx0_v84zfuSDVraFVMmOH4aWqK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5.png"/><Relationship Id="rId11" Type="http://schemas.openxmlformats.org/officeDocument/2006/relationships/hyperlink" Target="http://drive.google.com/file/d/1a4N_DyZVtxi7ZwGRm547QxztTvNUylVS/view" TargetMode="External"/><Relationship Id="rId10" Type="http://schemas.openxmlformats.org/officeDocument/2006/relationships/image" Target="../media/image18.png"/><Relationship Id="rId12" Type="http://schemas.openxmlformats.org/officeDocument/2006/relationships/image" Target="../media/image1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1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hyperlink" Target="http://drive.google.com/file/d/1A3lgIzcmHL_8QdDGejunoSfv3JEYUDe2/view" TargetMode="External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2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24.png"/><Relationship Id="rId8" Type="http://schemas.openxmlformats.org/officeDocument/2006/relationships/hyperlink" Target="http://drive.google.com/file/d/1SbpUgbkOfCByWG8Zr6n968fNjn_qkh2Y/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hyperlink" Target="http://drive.google.com/file/d/1q7m6mYKehaNzTgDGMQlZKoZLUozFyQN8/view" TargetMode="External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hyperlink" Target="http://drive.google.com/file/d/1FDbE3Qk03-bPtrJY1VUFR-ooq-nYYeAQ/view" TargetMode="External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hyperlink" Target="http://drive.google.com/file/d/18Ktr9OLwh_RxoViDjmqW0mIeMp8475OB/view" TargetMode="External"/><Relationship Id="rId6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Jv46DBbRYoGCuo0s_85sp1hXjzUcd1rj/view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ZfwzZ04I8Ntf-361bAPmArvitcQsffF-/view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03LJFwOT0MXuNaBkHhH_HCoLTwcxmcUQ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yJXrLHT2J7HVaP19xJZFzphNwQ-X73Up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6a_9OyL6T08WbZMvb1Wi0EQHoKYVLm_d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://drive.google.com/file/d/1h9doG1EYFpgzsq3dIr6yQa3r4uw0Gb-c/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hyperlink" Target="http://drive.google.com/file/d/1ULZ3gtZp0ucwiAxIyU5lyCyT3yKUqSlL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hyperlink" Target="http://drive.google.com/file/d/19k2JZjcDbDvEX1Rz7xvf9d8oKiOnQv3m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hyperlink" Target="http://drive.google.com/file/d/1a7BGY4Qu2xmg2K6fwkk8rbMfxCjGmiBE/view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quAdsUtxCNQHx9J7f6WNZSwJBTzizAVd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Hiding For Covert Wireless Communication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-13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2599150" y="3451825"/>
            <a:ext cx="4714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James Yackanich Juan Rivera Shazil Shahid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Juan Rivera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3" title="Recording (8)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4650" y="117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things we have hidden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77">
                <a:latin typeface="Lato"/>
                <a:ea typeface="Lato"/>
                <a:cs typeface="Lato"/>
                <a:sym typeface="Lato"/>
              </a:rPr>
              <a:t>*note since your hiding in least significant bits, what you hide has to be smaller and fit inside the host image.</a:t>
            </a:r>
            <a:endParaRPr sz="1977"/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425" y="1062299"/>
            <a:ext cx="1950975" cy="15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821" y="1359975"/>
            <a:ext cx="885231" cy="91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846" y="1359899"/>
            <a:ext cx="885225" cy="91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8875" y="1248702"/>
            <a:ext cx="1863100" cy="11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5425" y="2809839"/>
            <a:ext cx="1950975" cy="1537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6850" y="2841825"/>
            <a:ext cx="1950975" cy="153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16750" y="3142381"/>
            <a:ext cx="885225" cy="93593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/>
          <p:nvPr/>
        </p:nvSpPr>
        <p:spPr>
          <a:xfrm>
            <a:off x="2716400" y="1766225"/>
            <a:ext cx="378600" cy="1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5502075" y="1766225"/>
            <a:ext cx="636900" cy="1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2716400" y="3478600"/>
            <a:ext cx="328200" cy="1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6567825" y="3553650"/>
            <a:ext cx="549000" cy="19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44600" y="3298825"/>
            <a:ext cx="1572250" cy="7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/>
        </p:nvSpPr>
        <p:spPr>
          <a:xfrm>
            <a:off x="694650" y="4584950"/>
            <a:ext cx="76419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Payload Calculation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bits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b = I * 3 * n ,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 I=number of pixels in host image and n=LSB edited per channel in RGB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7333500" y="-1080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James Yackanich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2" title="ExamplesOfHidden.mp3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686800" y="118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4412775" y="244300"/>
            <a:ext cx="4296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Radio Transmission</a:t>
            </a:r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3">
            <a:alphaModFix/>
          </a:blip>
          <a:srcRect b="0" l="0" r="53581" t="0"/>
          <a:stretch/>
        </p:blipFill>
        <p:spPr>
          <a:xfrm>
            <a:off x="0" y="3277525"/>
            <a:ext cx="4197575" cy="186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/>
          <p:cNvPicPr preferRelativeResize="0"/>
          <p:nvPr/>
        </p:nvPicPr>
        <p:blipFill rotWithShape="1">
          <a:blip r:embed="rId4">
            <a:alphaModFix/>
          </a:blip>
          <a:srcRect b="0" l="0" r="0" t="47786"/>
          <a:stretch/>
        </p:blipFill>
        <p:spPr>
          <a:xfrm>
            <a:off x="3978450" y="1158400"/>
            <a:ext cx="5165550" cy="29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3978450" cy="338513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/>
        </p:nvSpPr>
        <p:spPr>
          <a:xfrm>
            <a:off x="4441450" y="4293650"/>
            <a:ext cx="43749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*note this transmission repeats each symbol twice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7707850" y="0"/>
            <a:ext cx="1436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James Yackanich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3" title="Single Radio Transmission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86750" y="-21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</a:t>
            </a:r>
            <a:r>
              <a:rPr lang="en"/>
              <a:t> DSSS and FHSS</a:t>
            </a:r>
            <a:endParaRPr/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00" y="1915825"/>
            <a:ext cx="3530000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 rotWithShape="1">
          <a:blip r:embed="rId4">
            <a:alphaModFix/>
          </a:blip>
          <a:srcRect b="2562" l="0" r="4196" t="0"/>
          <a:stretch/>
        </p:blipFill>
        <p:spPr>
          <a:xfrm>
            <a:off x="4920125" y="1915825"/>
            <a:ext cx="3300563" cy="29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4"/>
          <p:cNvSpPr txBox="1"/>
          <p:nvPr/>
        </p:nvSpPr>
        <p:spPr>
          <a:xfrm>
            <a:off x="1042000" y="982875"/>
            <a:ext cx="71787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*Interference Resistance*: The spread-spectrum techniques make the system more resilient to narrowband interference, which is common in real-world wireless environments.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*Security*: to intercept, you would need to crack spreading sequence for DSSS and would need hopping sequence for FHSS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Juan Rivera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</a:t>
            </a:r>
            <a:r>
              <a:rPr lang="en"/>
              <a:t> image transmission in packets with small DSSS spreading(1 radio)</a:t>
            </a:r>
            <a:endParaRPr/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75" y="1739925"/>
            <a:ext cx="1641401" cy="270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6063" y="1739925"/>
            <a:ext cx="1744175" cy="27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7325" y="1739925"/>
            <a:ext cx="1429075" cy="14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1388" y="1743179"/>
            <a:ext cx="1429076" cy="142255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/>
          <p:nvPr/>
        </p:nvSpPr>
        <p:spPr>
          <a:xfrm>
            <a:off x="6190475" y="2321425"/>
            <a:ext cx="717000" cy="26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9388" y="3169000"/>
            <a:ext cx="2279159" cy="193045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James Yackanich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25" title="SucessDSSS.mp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Key Encryption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625" y="1201600"/>
            <a:ext cx="4296761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Juan Rivera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" name="Google Shape;263;p26" title="shared key encryption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4600" y="45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Radio Transmission</a:t>
            </a:r>
            <a:endParaRPr/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075" y="2655198"/>
            <a:ext cx="5997851" cy="248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73438"/>
            <a:ext cx="3038074" cy="347007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 txBox="1"/>
          <p:nvPr/>
        </p:nvSpPr>
        <p:spPr>
          <a:xfrm>
            <a:off x="5742100" y="2290925"/>
            <a:ext cx="872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Receiver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1024425" y="1266950"/>
            <a:ext cx="5685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Transmitter 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*note 3 symbols per symbol in this BPSK for error correction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James Yackanich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4" name="Google Shape;274;p27" title="TwoRadios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31324" y="0"/>
            <a:ext cx="312675" cy="3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Limits of LSB</a:t>
            </a:r>
            <a:endParaRPr/>
          </a:p>
        </p:txBody>
      </p:sp>
      <p:pic>
        <p:nvPicPr>
          <p:cNvPr id="280" name="Google Shape;2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100" y="1364175"/>
            <a:ext cx="3719391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841" y="1992350"/>
            <a:ext cx="4139710" cy="201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 txBox="1"/>
          <p:nvPr/>
        </p:nvSpPr>
        <p:spPr>
          <a:xfrm>
            <a:off x="4888850" y="1591000"/>
            <a:ext cx="21801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from paper supporting our findings: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3066850" y="1433500"/>
            <a:ext cx="15759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visual findings: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Shazil Shahid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28" title="r5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541" y="45301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</a:t>
            </a:r>
            <a:r>
              <a:rPr lang="en"/>
              <a:t>couldn't</a:t>
            </a:r>
            <a:r>
              <a:rPr lang="en"/>
              <a:t> do</a:t>
            </a:r>
            <a:endParaRPr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Proper two radio transmission and reception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Lengthen DSSS spreading sequence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Implement FHSS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Implement AI to enhance the data hiding technique/techniques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Juan Rivera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3" name="Google Shape;293;p29" title="couldn't do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4650" y="45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pic>
        <p:nvPicPr>
          <p:cNvPr id="299" name="Google Shape;299;p30" title="Stega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and implement methods to hide wireless communication with software defined radios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Hide the message itself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Hide the transmission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throughput of implemented methods</a:t>
            </a:r>
            <a:endParaRPr i="1" sz="11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Juan Rivera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14" title="goals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3400" y="836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Requirements/Constraints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SoftWare Defined Radios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Steganographic Techniques to make </a:t>
            </a:r>
            <a:r>
              <a:rPr lang="en"/>
              <a:t>wireless</a:t>
            </a:r>
            <a:r>
              <a:rPr lang="en"/>
              <a:t> communication covert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Shazil Shahid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5" title="r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1425" y="45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Hide data using LSB </a:t>
            </a:r>
            <a:r>
              <a:rPr lang="en"/>
              <a:t>image</a:t>
            </a:r>
            <a:r>
              <a:rPr lang="en"/>
              <a:t> steganography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Transmit the encoded image between software defined radios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Program the Software defined radios to use DSSS or FHSS to more covertly send the signal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Receive the signal, combine it back into the image, and then extract the hidden information</a:t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Shazil Shahid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6" title="r2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8250" y="226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of Process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150" y="1556525"/>
            <a:ext cx="59436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Shazil Shahid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7" title="r3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8700" y="1071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 of Transmission Systems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922" y="869650"/>
            <a:ext cx="4190166" cy="4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Shazil Shahid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8" title="r4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3750" y="4530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260550" y="195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Structures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88"/>
              <a:t>*note preamble is 11 length barker sequence, which is special sequence that when you cross correlate to find it, the cross correlation will have spikes, so </a:t>
            </a:r>
            <a:r>
              <a:rPr lang="en" sz="888"/>
              <a:t>it's</a:t>
            </a:r>
            <a:r>
              <a:rPr lang="en" sz="888"/>
              <a:t> good for preambles</a:t>
            </a:r>
            <a:endParaRPr sz="888"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150" y="1109325"/>
            <a:ext cx="4181698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James Yackanich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6" name="Google Shape;186;p19" title="PacketStructures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6798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LSB Steganography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662" y="945350"/>
            <a:ext cx="5170574" cy="41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James Yackanich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0" title="LSBSteaganographyy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6800" y="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Implementation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LSB Steganography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Transmission and Receival of Data through SDRS using single SDR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Simulating DSSS and FHSS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 DSSS methods on working LSB transmissions(One Radio)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Security of LSB method using shared key encryption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Send a single packet over two radios(Two radios able to communicate message hello with acknowledgement)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7333500" y="0"/>
            <a:ext cx="181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Speaker: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Juan Rivera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2" name="Google Shape;202;p21" title="project implementation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0875" y="898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