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/>
    <p:restoredTop sz="94629"/>
  </p:normalViewPr>
  <p:slideViewPr>
    <p:cSldViewPr snapToGrid="0" snapToObjects="1">
      <p:cViewPr varScale="1">
        <p:scale>
          <a:sx n="153" d="100"/>
          <a:sy n="153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0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2A9E-B9C0-2C49-A767-9E1BBA9311F3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Robot-Server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needed:</a:t>
            </a:r>
          </a:p>
          <a:p>
            <a:pPr lvl="1"/>
            <a:r>
              <a:rPr lang="en-US" dirty="0" err="1"/>
              <a:t>RobotCommunicater</a:t>
            </a:r>
            <a:r>
              <a:rPr lang="en-US" dirty="0"/>
              <a:t>(Server connection details)</a:t>
            </a:r>
          </a:p>
          <a:p>
            <a:pPr lvl="1"/>
            <a:r>
              <a:rPr lang="en-US" dirty="0" err="1"/>
              <a:t>ServerCommunicater</a:t>
            </a:r>
            <a:r>
              <a:rPr lang="en-US" dirty="0"/>
              <a:t>(Robot connection details)</a:t>
            </a:r>
          </a:p>
          <a:p>
            <a:r>
              <a:rPr lang="en-US" dirty="0"/>
              <a:t>Variables or commands that are passed between:</a:t>
            </a:r>
          </a:p>
          <a:p>
            <a:pPr lvl="1"/>
            <a:r>
              <a:rPr lang="en-US" dirty="0"/>
              <a:t>An array containing co-ordinates of a robots location </a:t>
            </a:r>
          </a:p>
          <a:p>
            <a:pPr lvl="1"/>
            <a:r>
              <a:rPr lang="en-US" dirty="0"/>
              <a:t>An object or an array containing details of the job it is assigned</a:t>
            </a:r>
          </a:p>
          <a:p>
            <a:pPr lvl="1"/>
            <a:r>
              <a:rPr lang="en-US" dirty="0"/>
              <a:t>A command from the robot saying it has finished job</a:t>
            </a:r>
          </a:p>
          <a:p>
            <a:pPr lvl="1"/>
            <a:r>
              <a:rPr lang="en-US" dirty="0"/>
              <a:t>A command from the server giving it another job</a:t>
            </a:r>
          </a:p>
          <a:p>
            <a:pPr lvl="1"/>
            <a:r>
              <a:rPr lang="en-US" dirty="0"/>
              <a:t>Receive a route from the server telling which co-ordinates to go to get to location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6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needed:</a:t>
            </a:r>
          </a:p>
          <a:p>
            <a:pPr lvl="1"/>
            <a:r>
              <a:rPr lang="en-US" dirty="0" err="1"/>
              <a:t>RobotCommunicator</a:t>
            </a:r>
            <a:r>
              <a:rPr lang="en-US" dirty="0"/>
              <a:t>()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communicates with the main server</a:t>
            </a:r>
          </a:p>
          <a:p>
            <a:pPr lvl="1"/>
            <a:r>
              <a:rPr lang="en-US" dirty="0"/>
              <a:t>Controller()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general class that has all the commands getting from a to b</a:t>
            </a:r>
          </a:p>
          <a:p>
            <a:pPr lvl="1"/>
            <a:r>
              <a:rPr lang="en-US" i="1" dirty="0" err="1"/>
              <a:t>ColourSensor</a:t>
            </a:r>
            <a:r>
              <a:rPr lang="en-US" i="1" dirty="0"/>
              <a:t>() </a:t>
            </a:r>
            <a:r>
              <a:rPr lang="mr-IN" i="1" dirty="0"/>
              <a:t>–</a:t>
            </a:r>
            <a:r>
              <a:rPr lang="en-GB" i="1" dirty="0"/>
              <a:t> </a:t>
            </a:r>
            <a:r>
              <a:rPr lang="en-US" i="1" dirty="0"/>
              <a:t>a separate thread that is always getting </a:t>
            </a:r>
            <a:r>
              <a:rPr lang="en-US" i="1" dirty="0" err="1"/>
              <a:t>colour</a:t>
            </a:r>
            <a:r>
              <a:rPr lang="en-US" i="1" dirty="0"/>
              <a:t> readings</a:t>
            </a:r>
          </a:p>
          <a:p>
            <a:pPr lvl="1"/>
            <a:r>
              <a:rPr lang="en-US" i="1" dirty="0" err="1"/>
              <a:t>IRSensor</a:t>
            </a:r>
            <a:r>
              <a:rPr lang="en-US" i="1" dirty="0"/>
              <a:t>() </a:t>
            </a:r>
            <a:r>
              <a:rPr lang="mr-IN" i="1" dirty="0"/>
              <a:t>–</a:t>
            </a:r>
            <a:r>
              <a:rPr lang="en-GB" i="1" dirty="0"/>
              <a:t> </a:t>
            </a:r>
            <a:r>
              <a:rPr lang="en-US" i="1" dirty="0"/>
              <a:t>a separate thread that is always getting distance readings</a:t>
            </a:r>
          </a:p>
          <a:p>
            <a:pPr lvl="1"/>
            <a:r>
              <a:rPr lang="en-US" i="1" dirty="0" err="1"/>
              <a:t>StartUpClass</a:t>
            </a:r>
            <a:r>
              <a:rPr lang="en-US" i="1" dirty="0"/>
              <a:t>() </a:t>
            </a:r>
            <a:r>
              <a:rPr lang="mr-IN" i="1" dirty="0"/>
              <a:t>–</a:t>
            </a:r>
            <a:r>
              <a:rPr lang="en-US" i="1" dirty="0"/>
              <a:t> class used to start up robot</a:t>
            </a:r>
          </a:p>
          <a:p>
            <a:pPr lvl="1"/>
            <a:r>
              <a:rPr lang="en-US" i="1" dirty="0" err="1"/>
              <a:t>CommandCaller</a:t>
            </a:r>
            <a:r>
              <a:rPr lang="en-US" i="1" dirty="0"/>
              <a:t>() </a:t>
            </a:r>
            <a:r>
              <a:rPr lang="mr-IN" i="1" dirty="0"/>
              <a:t>–</a:t>
            </a:r>
            <a:r>
              <a:rPr lang="en-US" i="1" dirty="0"/>
              <a:t> calls commands from the controller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6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needed</a:t>
            </a:r>
          </a:p>
          <a:p>
            <a:pPr lvl="1"/>
            <a:r>
              <a:rPr lang="en-US" dirty="0" err="1"/>
              <a:t>ServerCommunicator</a:t>
            </a:r>
            <a:r>
              <a:rPr lang="en-US" dirty="0"/>
              <a:t>()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sends and receives messages to and from a robot</a:t>
            </a:r>
          </a:p>
          <a:p>
            <a:pPr lvl="1"/>
            <a:r>
              <a:rPr lang="en-US" i="1" dirty="0" err="1"/>
              <a:t>RobotOrganiser</a:t>
            </a:r>
            <a:r>
              <a:rPr lang="en-US" i="1" dirty="0"/>
              <a:t>() </a:t>
            </a:r>
            <a:r>
              <a:rPr lang="mr-IN" i="1" dirty="0"/>
              <a:t>–</a:t>
            </a:r>
            <a:r>
              <a:rPr lang="en-US" i="1" dirty="0"/>
              <a:t> </a:t>
            </a:r>
            <a:r>
              <a:rPr lang="en-US" i="1" dirty="0" err="1"/>
              <a:t>Organises</a:t>
            </a:r>
            <a:r>
              <a:rPr lang="en-US" i="1" dirty="0"/>
              <a:t> all the data received from the robots and stores it</a:t>
            </a:r>
          </a:p>
          <a:p>
            <a:pPr lvl="1"/>
            <a:r>
              <a:rPr lang="en-US" i="1" dirty="0" err="1"/>
              <a:t>GUICommunicator</a:t>
            </a:r>
            <a:r>
              <a:rPr lang="en-US" i="1" dirty="0"/>
              <a:t>() </a:t>
            </a:r>
            <a:r>
              <a:rPr lang="mr-IN" i="1" dirty="0"/>
              <a:t>–</a:t>
            </a:r>
            <a:r>
              <a:rPr lang="en-US" i="1" dirty="0"/>
              <a:t> sends and </a:t>
            </a:r>
            <a:r>
              <a:rPr lang="en-US" i="1" dirty="0" err="1"/>
              <a:t>recieves</a:t>
            </a:r>
            <a:r>
              <a:rPr lang="en-US" i="1" dirty="0"/>
              <a:t> information between the GUI and the Robot</a:t>
            </a:r>
          </a:p>
          <a:p>
            <a:pPr lvl="1"/>
            <a:r>
              <a:rPr lang="en-US" i="1" dirty="0" err="1"/>
              <a:t>JobDecider</a:t>
            </a:r>
            <a:r>
              <a:rPr lang="en-US" i="1" dirty="0"/>
              <a:t>() </a:t>
            </a:r>
            <a:r>
              <a:rPr lang="mr-IN" i="1" dirty="0"/>
              <a:t>–</a:t>
            </a:r>
            <a:r>
              <a:rPr lang="en-US" i="1" dirty="0"/>
              <a:t> decides what jobs to give to what robot (may be included in route planner)</a:t>
            </a:r>
          </a:p>
          <a:p>
            <a:pPr lvl="1"/>
            <a:r>
              <a:rPr lang="en-US" i="1" dirty="0" err="1"/>
              <a:t>RoutePlanner</a:t>
            </a:r>
            <a:r>
              <a:rPr lang="en-US" i="1" dirty="0"/>
              <a:t>() </a:t>
            </a:r>
            <a:r>
              <a:rPr lang="mr-IN" i="1" dirty="0"/>
              <a:t>–</a:t>
            </a:r>
            <a:r>
              <a:rPr lang="en-US" i="1" dirty="0"/>
              <a:t> plans routes for all the robots</a:t>
            </a:r>
          </a:p>
          <a:p>
            <a:pPr lvl="1"/>
            <a:r>
              <a:rPr lang="en-US" i="1" dirty="0"/>
              <a:t>Collision stopper() </a:t>
            </a:r>
            <a:r>
              <a:rPr lang="mr-IN" i="1" dirty="0"/>
              <a:t>–</a:t>
            </a:r>
            <a:r>
              <a:rPr lang="en-US" i="1" dirty="0"/>
              <a:t> separate thread to stop any potential collisions between robots</a:t>
            </a:r>
          </a:p>
        </p:txBody>
      </p:sp>
    </p:spTree>
    <p:extLst>
      <p:ext uri="{BB962C8B-B14F-4D97-AF65-F5344CB8AC3E}">
        <p14:creationId xmlns:p14="http://schemas.microsoft.com/office/powerpoint/2010/main" val="192483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Communication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97477" y="5023622"/>
            <a:ext cx="1602377" cy="55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Communicator</a:t>
            </a:r>
          </a:p>
        </p:txBody>
      </p:sp>
      <p:cxnSp>
        <p:nvCxnSpPr>
          <p:cNvPr id="6" name="Straight Arrow Connector 5"/>
          <p:cNvCxnSpPr>
            <a:stCxn id="4" idx="0"/>
            <a:endCxn id="7" idx="2"/>
          </p:cNvCxnSpPr>
          <p:nvPr/>
        </p:nvCxnSpPr>
        <p:spPr>
          <a:xfrm flipV="1">
            <a:off x="1298666" y="4457566"/>
            <a:ext cx="8708" cy="566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7477" y="3900218"/>
            <a:ext cx="1619794" cy="55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Communicator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8033" y="4993142"/>
            <a:ext cx="1547949" cy="61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Caller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8034" y="6147026"/>
            <a:ext cx="1547949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099854" y="5302296"/>
            <a:ext cx="6781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8" idx="2"/>
          </p:cNvCxnSpPr>
          <p:nvPr/>
        </p:nvCxnSpPr>
        <p:spPr>
          <a:xfrm flipH="1" flipV="1">
            <a:off x="3552008" y="5611450"/>
            <a:ext cx="1" cy="535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4163" y="6155735"/>
            <a:ext cx="1502229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ColourSensor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9" idx="3"/>
          </p:cNvCxnSpPr>
          <p:nvPr/>
        </p:nvCxnSpPr>
        <p:spPr>
          <a:xfrm flipH="1" flipV="1">
            <a:off x="4325983" y="6382158"/>
            <a:ext cx="678180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0060" y="6147026"/>
            <a:ext cx="1619794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IRSensor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9" idx="1"/>
          </p:cNvCxnSpPr>
          <p:nvPr/>
        </p:nvCxnSpPr>
        <p:spPr>
          <a:xfrm flipV="1">
            <a:off x="2099854" y="6382158"/>
            <a:ext cx="67818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9496" y="2437182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Communicator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05844" y="2437182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</a:t>
            </a:r>
            <a:r>
              <a:rPr lang="en-US" dirty="0" err="1"/>
              <a:t>Organiser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2246812" y="2763753"/>
            <a:ext cx="959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05844" y="1397731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RoutePlanner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2"/>
            <a:endCxn id="52" idx="0"/>
          </p:cNvCxnSpPr>
          <p:nvPr/>
        </p:nvCxnSpPr>
        <p:spPr>
          <a:xfrm>
            <a:off x="4169502" y="2050873"/>
            <a:ext cx="0" cy="386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5975713" y="1397731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Decider</a:t>
            </a:r>
          </a:p>
        </p:txBody>
      </p:sp>
      <p:cxnSp>
        <p:nvCxnSpPr>
          <p:cNvPr id="63" name="Straight Arrow Connector 62"/>
          <p:cNvCxnSpPr>
            <a:stCxn id="56" idx="3"/>
            <a:endCxn id="61" idx="1"/>
          </p:cNvCxnSpPr>
          <p:nvPr/>
        </p:nvCxnSpPr>
        <p:spPr>
          <a:xfrm>
            <a:off x="5133160" y="1724302"/>
            <a:ext cx="8425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3205844" y="3743466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Collision Stopper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0"/>
            <a:endCxn id="52" idx="2"/>
          </p:cNvCxnSpPr>
          <p:nvPr/>
        </p:nvCxnSpPr>
        <p:spPr>
          <a:xfrm flipV="1">
            <a:off x="4169502" y="3090324"/>
            <a:ext cx="0" cy="653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67" name="Rectangle 66"/>
          <p:cNvSpPr/>
          <p:nvPr/>
        </p:nvSpPr>
        <p:spPr>
          <a:xfrm>
            <a:off x="5975713" y="2437182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Communicator</a:t>
            </a:r>
          </a:p>
        </p:txBody>
      </p:sp>
      <p:cxnSp>
        <p:nvCxnSpPr>
          <p:cNvPr id="69" name="Straight Arrow Connector 68"/>
          <p:cNvCxnSpPr>
            <a:stCxn id="67" idx="1"/>
            <a:endCxn id="52" idx="3"/>
          </p:cNvCxnSpPr>
          <p:nvPr/>
        </p:nvCxnSpPr>
        <p:spPr>
          <a:xfrm flipH="1">
            <a:off x="5133160" y="2763753"/>
            <a:ext cx="8425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50" idx="2"/>
            <a:endCxn id="7" idx="0"/>
          </p:cNvCxnSpPr>
          <p:nvPr/>
        </p:nvCxnSpPr>
        <p:spPr>
          <a:xfrm>
            <a:off x="1283154" y="3090324"/>
            <a:ext cx="24220" cy="809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303338" y="2422895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 Communicator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303338" y="3639305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</a:t>
            </a:r>
            <a:r>
              <a:rPr lang="en-US" dirty="0" err="1"/>
              <a:t>Organiser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303338" y="4855715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GUIMapDisplay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8" idx="2"/>
            <a:endCxn id="79" idx="0"/>
          </p:cNvCxnSpPr>
          <p:nvPr/>
        </p:nvCxnSpPr>
        <p:spPr>
          <a:xfrm>
            <a:off x="10266996" y="3076037"/>
            <a:ext cx="0" cy="563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9" idx="2"/>
          </p:cNvCxnSpPr>
          <p:nvPr/>
        </p:nvCxnSpPr>
        <p:spPr>
          <a:xfrm flipV="1">
            <a:off x="10266996" y="4292447"/>
            <a:ext cx="0" cy="563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818266" y="3639305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User Input</a:t>
            </a:r>
          </a:p>
        </p:txBody>
      </p:sp>
      <p:cxnSp>
        <p:nvCxnSpPr>
          <p:cNvPr id="88" name="Straight Arrow Connector 87"/>
          <p:cNvCxnSpPr>
            <a:stCxn id="86" idx="3"/>
            <a:endCxn id="79" idx="1"/>
          </p:cNvCxnSpPr>
          <p:nvPr/>
        </p:nvCxnSpPr>
        <p:spPr>
          <a:xfrm>
            <a:off x="8745582" y="3965876"/>
            <a:ext cx="5577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78" idx="1"/>
          </p:cNvCxnSpPr>
          <p:nvPr/>
        </p:nvCxnSpPr>
        <p:spPr>
          <a:xfrm>
            <a:off x="7903029" y="2749466"/>
            <a:ext cx="14003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0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0964-786A-5F4B-BB5F-5EF35210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C318-BEC9-4F40-83D4-33BDB320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on all the variables you’ll need from the surrounding classes and their data type before building the class.</a:t>
            </a:r>
          </a:p>
          <a:p>
            <a:r>
              <a:rPr lang="en-US" dirty="0"/>
              <a:t>Also create a txt file next to your set of classes and if anyone needs a variable from your class then put it there, along with what class needs it</a:t>
            </a:r>
          </a:p>
          <a:p>
            <a:r>
              <a:rPr lang="en-US" dirty="0"/>
              <a:t>Will also create channels on slack for each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0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15A-0249-9449-A1C1-351AB19B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0C7D-6DAE-3B45-88AF-8D074CF0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Everyone has their own branch on which they’ll work on their separate classes as well as their own branch for testing their specific class.</a:t>
            </a:r>
          </a:p>
          <a:p>
            <a:r>
              <a:rPr lang="en-US" dirty="0"/>
              <a:t>We’ll have a branch named developing on which we’ll merge our classes with as we work.</a:t>
            </a:r>
          </a:p>
          <a:p>
            <a:r>
              <a:rPr lang="en-US" dirty="0"/>
              <a:t>When the code on the branch developing is seen as good enough to test together we’ll upload it to the branch testing</a:t>
            </a:r>
          </a:p>
          <a:p>
            <a:r>
              <a:rPr lang="en-US" dirty="0"/>
              <a:t>In the root directory of the testing branch we’ll have a file called results in which we detail how the testing went for the current commit</a:t>
            </a:r>
          </a:p>
          <a:p>
            <a:r>
              <a:rPr lang="en-US" dirty="0"/>
              <a:t>The master branch will only be used for working versions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5105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427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Robot-Server Communication</vt:lpstr>
      <vt:lpstr>Robot</vt:lpstr>
      <vt:lpstr>Server</vt:lpstr>
      <vt:lpstr>Class Communication Diagram</vt:lpstr>
      <vt:lpstr>Communication</vt:lpstr>
      <vt:lpstr>GIT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Aled Jackson</dc:creator>
  <cp:lastModifiedBy>Aled Jackson</cp:lastModifiedBy>
  <cp:revision>12</cp:revision>
  <dcterms:created xsi:type="dcterms:W3CDTF">2018-02-06T19:17:46Z</dcterms:created>
  <dcterms:modified xsi:type="dcterms:W3CDTF">2018-02-18T23:35:14Z</dcterms:modified>
</cp:coreProperties>
</file>