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>
        <p:scale>
          <a:sx n="106" d="100"/>
          <a:sy n="106" d="100"/>
        </p:scale>
        <p:origin x="7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3A38-3431-AC47-B8DD-0EDF0E1C5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87705-D96E-3046-BA6C-AB2D1C4CF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97D6-5F18-5342-AD54-0FE083ED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0F48-9367-7E44-B3A2-6EE33E34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7DDB-769C-B940-BACF-15251AF3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1C1D-BEC0-6440-9299-C9F1AE81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9EE40-7DFB-184A-A15D-4D32A6F06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517D-2375-2047-9BA6-05F4FD29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F00B-8026-0946-94B3-DA15FD90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9AD2-6452-7A43-A003-73012408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9313E-1BF5-1240-AE29-6CB0C8E92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E87EB-D087-F54A-9CD1-46296A0ED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8A3D-55BC-3543-960C-7416C175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25AE-A871-7C4F-A9FF-91865A64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FD10E-6FC5-9542-90A1-1D3DC7A3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1AD1-3936-DB46-90E5-E1821631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0833-40A6-1C48-92C2-3ADDBE8F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813A-0020-FE4F-B18E-180AD0D5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713B-01B6-784D-991F-99DC50C2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8CEC5-27F4-874C-B481-321813A0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A4BF-35CA-BE4A-8F15-52C04F02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A9171-C2A6-AA40-897F-9F40D188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01E8-137D-404D-9E9F-4E45DBD2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5EF4-D067-1A4E-8AFF-2449B538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500B-E3EB-F949-9304-BB0FB59C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2EBC-F2C9-9542-875B-79BFF9A4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F064-3D3F-4343-9DD0-10E5A0A67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72980-7B4C-0647-BEC5-9206CD96F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D7B9A-B603-2A4A-848D-AEA3629D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7B132-2E03-CE49-9D5F-040951D6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505F-35FB-C349-8BE0-92D1BE62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AC74-745E-344B-BA77-CDA73FD9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1554-4314-B44A-8B66-52880FEC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A6BFC-7525-7849-A209-531749961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DEB50-5517-C347-80D7-EFB822DF5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C81D9-F8F4-604E-BBBC-8B71A3FD1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C6621-768E-A341-A0FB-0DCC71CD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58294-D434-B14D-8AE4-0A264FE7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990FC-E2CD-D745-80C3-1BFD6199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9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1695-089E-7E4B-8A41-1557383A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4A9D6-D204-1343-B656-C2C4BCCF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87C25-D776-7E43-9EB3-10EBA1B8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83EE0-5968-DD4D-A6A4-444B1F9E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1D1E3-7FF9-E141-87FC-47C9167F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6671B-834B-AE43-9730-3550A7DC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DE135-AB5B-2645-9826-5FB3CBCD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8985-09EF-2C44-8751-8ABDBF32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4352-F825-384D-A1E5-3EDC4485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9B576-0A71-8942-890D-A5428DE59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36845-EC98-834B-BBCB-24585B11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B79F0-0295-4E47-A018-7B39BD29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B5481-50D0-B840-8DA1-AE9E7D68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FFA-DEFD-594B-AE55-4CD073A8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484B5-0C07-4C4B-8E57-E34BD9F08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2B634-A2D8-A24E-B4F5-43CA8816F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9F934-727C-6F46-A79C-FDC22451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2891-D99D-F64B-A3B9-33B13418B0EE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2B1F-3592-5947-83B1-8353C1A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6349-F303-A349-8449-B1027E1D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7A253-E177-C343-ABBB-650FBCCE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E302-5659-5446-BCAC-C9A26374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22A0-51DC-E84B-8FB5-310E2DAAC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C2891-D99D-F64B-A3B9-33B13418B0EE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A3F0-AD63-4B48-AE8E-81B1CFC4F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2C86-FF1C-7549-8953-7441CCB1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4AE6-F0AF-B945-8D99-AEBA207B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08FF09-E264-3745-94A4-D65B9E035A23}"/>
              </a:ext>
            </a:extLst>
          </p:cNvPr>
          <p:cNvSpPr/>
          <p:nvPr/>
        </p:nvSpPr>
        <p:spPr>
          <a:xfrm>
            <a:off x="788275" y="756745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2D41-AAC3-4143-B77C-653D36793231}"/>
              </a:ext>
            </a:extLst>
          </p:cNvPr>
          <p:cNvSpPr/>
          <p:nvPr/>
        </p:nvSpPr>
        <p:spPr>
          <a:xfrm>
            <a:off x="3056712" y="157250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560402-76CF-4843-B6E5-A2FADF31F5FB}"/>
              </a:ext>
            </a:extLst>
          </p:cNvPr>
          <p:cNvSpPr/>
          <p:nvPr/>
        </p:nvSpPr>
        <p:spPr>
          <a:xfrm>
            <a:off x="310054" y="1707930"/>
            <a:ext cx="2343807" cy="746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Connects with robots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7830B-2037-F448-9278-438FDB76332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481958" y="1492470"/>
            <a:ext cx="0" cy="21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685229-FEA9-434F-9D3A-651DF1FA43F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175641" y="525113"/>
            <a:ext cx="881071" cy="5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DC30A-E2C0-B24C-8F3D-2D9AF4A0C445}"/>
              </a:ext>
            </a:extLst>
          </p:cNvPr>
          <p:cNvSpPr txBox="1"/>
          <p:nvPr/>
        </p:nvSpPr>
        <p:spPr>
          <a:xfrm>
            <a:off x="2364827" y="801441"/>
            <a:ext cx="92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 Class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BD2B3-5DF7-3443-B511-F67C2ECBE9C5}"/>
              </a:ext>
            </a:extLst>
          </p:cNvPr>
          <p:cNvSpPr/>
          <p:nvPr/>
        </p:nvSpPr>
        <p:spPr>
          <a:xfrm>
            <a:off x="7172563" y="329961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066862-E24F-D04B-BB59-F0BD0056D4B5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444078" y="525113"/>
            <a:ext cx="2728485" cy="17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407136-2B67-0440-B027-3FD0391DE3FA}"/>
              </a:ext>
            </a:extLst>
          </p:cNvPr>
          <p:cNvSpPr txBox="1"/>
          <p:nvPr/>
        </p:nvSpPr>
        <p:spPr>
          <a:xfrm rot="261029">
            <a:off x="4575231" y="109706"/>
            <a:ext cx="2466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Tells it to stop connecting new robots and start task and gives it user input of the robot locations and ID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4C2711-D23F-A64D-8EC0-E6DCEA8C70D7}"/>
              </a:ext>
            </a:extLst>
          </p:cNvPr>
          <p:cNvSpPr txBox="1"/>
          <p:nvPr/>
        </p:nvSpPr>
        <p:spPr>
          <a:xfrm>
            <a:off x="7813433" y="5981867"/>
            <a:ext cx="10316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baseline="30000" dirty="0"/>
              <a:t>st</a:t>
            </a:r>
            <a:endParaRPr lang="en-US" sz="1100" dirty="0"/>
          </a:p>
          <a:p>
            <a:r>
              <a:rPr lang="en-US" sz="1100" dirty="0"/>
              <a:t>2</a:t>
            </a:r>
            <a:r>
              <a:rPr lang="en-US" sz="1100" baseline="30000" dirty="0"/>
              <a:t>nd</a:t>
            </a:r>
            <a:endParaRPr lang="en-US" sz="1100" dirty="0"/>
          </a:p>
          <a:p>
            <a:r>
              <a:rPr lang="en-US" sz="1100" dirty="0"/>
              <a:t>3</a:t>
            </a:r>
            <a:r>
              <a:rPr lang="en-US" sz="1100" baseline="30000" dirty="0"/>
              <a:t>rd</a:t>
            </a:r>
            <a:endParaRPr lang="en-US" sz="1100" dirty="0"/>
          </a:p>
          <a:p>
            <a:r>
              <a:rPr lang="en-US" sz="1100" dirty="0"/>
              <a:t>4</a:t>
            </a:r>
            <a:r>
              <a:rPr lang="en-US" sz="1100" baseline="30000" dirty="0"/>
              <a:t>th</a:t>
            </a:r>
            <a:endParaRPr lang="en-US" sz="1100" dirty="0"/>
          </a:p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69FDB1-4702-AD45-829F-60279D073BC9}"/>
              </a:ext>
            </a:extLst>
          </p:cNvPr>
          <p:cNvSpPr/>
          <p:nvPr/>
        </p:nvSpPr>
        <p:spPr>
          <a:xfrm>
            <a:off x="10516170" y="356236"/>
            <a:ext cx="1450428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47C541-274C-C543-9742-0CA56CBF85F9}"/>
              </a:ext>
            </a:extLst>
          </p:cNvPr>
          <p:cNvCxnSpPr>
            <a:stCxn id="16" idx="3"/>
            <a:endCxn id="82" idx="1"/>
          </p:cNvCxnSpPr>
          <p:nvPr/>
        </p:nvCxnSpPr>
        <p:spPr>
          <a:xfrm flipV="1">
            <a:off x="8559929" y="697823"/>
            <a:ext cx="19562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D01D73F-F8B9-4940-B090-F2778C42483E}"/>
              </a:ext>
            </a:extLst>
          </p:cNvPr>
          <p:cNvSpPr txBox="1"/>
          <p:nvPr/>
        </p:nvSpPr>
        <p:spPr>
          <a:xfrm>
            <a:off x="8849375" y="190892"/>
            <a:ext cx="1418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map to update robot locations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17F3BDD-3043-CC47-B40C-802AB0257907}"/>
              </a:ext>
            </a:extLst>
          </p:cNvPr>
          <p:cNvSpPr/>
          <p:nvPr/>
        </p:nvSpPr>
        <p:spPr>
          <a:xfrm>
            <a:off x="10553392" y="1392530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Job Assigner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83DCFBC-F498-974F-8EA2-15AF21B2912A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8523678" y="1065188"/>
            <a:ext cx="2029714" cy="69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DFAD904-6BE5-4F49-A7AC-D911DECB89DF}"/>
              </a:ext>
            </a:extLst>
          </p:cNvPr>
          <p:cNvSpPr txBox="1"/>
          <p:nvPr/>
        </p:nvSpPr>
        <p:spPr>
          <a:xfrm rot="1139259">
            <a:off x="8701364" y="1158290"/>
            <a:ext cx="1418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 it the network class and the map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61C6275-2EC4-2C44-82B2-B4493DAE2AF4}"/>
              </a:ext>
            </a:extLst>
          </p:cNvPr>
          <p:cNvCxnSpPr>
            <a:cxnSpLocks/>
            <a:stCxn id="16" idx="2"/>
            <a:endCxn id="102" idx="0"/>
          </p:cNvCxnSpPr>
          <p:nvPr/>
        </p:nvCxnSpPr>
        <p:spPr>
          <a:xfrm>
            <a:off x="7866246" y="1065686"/>
            <a:ext cx="1156688" cy="204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20FD1C5-0ACF-6E4A-9C05-06973D84D320}"/>
              </a:ext>
            </a:extLst>
          </p:cNvPr>
          <p:cNvSpPr/>
          <p:nvPr/>
        </p:nvSpPr>
        <p:spPr>
          <a:xfrm>
            <a:off x="8329251" y="3114837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Job Assigner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C15F19-BE1E-7844-8647-071C16993275}"/>
              </a:ext>
            </a:extLst>
          </p:cNvPr>
          <p:cNvSpPr txBox="1"/>
          <p:nvPr/>
        </p:nvSpPr>
        <p:spPr>
          <a:xfrm>
            <a:off x="7659819" y="1789828"/>
            <a:ext cx="1418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Asks for a route starting from a location/ asks for a route dependent on robot ID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0BF5613-D2D2-EF47-9944-2F250DFF6426}"/>
              </a:ext>
            </a:extLst>
          </p:cNvPr>
          <p:cNvSpPr/>
          <p:nvPr/>
        </p:nvSpPr>
        <p:spPr>
          <a:xfrm>
            <a:off x="5562733" y="3114836"/>
            <a:ext cx="1387366" cy="735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ROBOT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CCA1B62-3EC8-914B-94A0-FE7EE39116FE}"/>
              </a:ext>
            </a:extLst>
          </p:cNvPr>
          <p:cNvCxnSpPr>
            <a:stCxn id="16" idx="2"/>
            <a:endCxn id="110" idx="0"/>
          </p:cNvCxnSpPr>
          <p:nvPr/>
        </p:nvCxnSpPr>
        <p:spPr>
          <a:xfrm flipH="1">
            <a:off x="6256416" y="1065686"/>
            <a:ext cx="1609830" cy="204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E74C9E8-4E04-E043-BD82-46B3FC441F9D}"/>
              </a:ext>
            </a:extLst>
          </p:cNvPr>
          <p:cNvSpPr txBox="1"/>
          <p:nvPr/>
        </p:nvSpPr>
        <p:spPr>
          <a:xfrm rot="18544253">
            <a:off x="6060250" y="1615771"/>
            <a:ext cx="151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Passes a bunch of locations</a:t>
            </a:r>
          </a:p>
        </p:txBody>
      </p:sp>
    </p:spTree>
    <p:extLst>
      <p:ext uri="{BB962C8B-B14F-4D97-AF65-F5344CB8AC3E}">
        <p14:creationId xmlns:p14="http://schemas.microsoft.com/office/powerpoint/2010/main" val="375708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Aled Jackson</dc:creator>
  <cp:lastModifiedBy>Aled Jackson</cp:lastModifiedBy>
  <cp:revision>9</cp:revision>
  <dcterms:created xsi:type="dcterms:W3CDTF">2018-03-12T12:11:50Z</dcterms:created>
  <dcterms:modified xsi:type="dcterms:W3CDTF">2018-03-18T15:18:30Z</dcterms:modified>
</cp:coreProperties>
</file>