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512"/>
  </p:normalViewPr>
  <p:slideViewPr>
    <p:cSldViewPr snapToGrid="0" snapToObjects="1">
      <p:cViewPr>
        <p:scale>
          <a:sx n="108" d="100"/>
          <a:sy n="108" d="100"/>
        </p:scale>
        <p:origin x="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2A9E-B9C0-2C49-A767-9E1BBA9311F3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7477" y="3900218"/>
            <a:ext cx="1619794" cy="5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Communicator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7271" y="5666080"/>
            <a:ext cx="154794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Movement</a:t>
            </a:r>
          </a:p>
        </p:txBody>
      </p:sp>
      <p:cxnSp>
        <p:nvCxnSpPr>
          <p:cNvPr id="14" name="Straight Arrow Connector 13"/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307374" y="4457566"/>
            <a:ext cx="1583872" cy="120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674789"/>
            <a:ext cx="150222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ColourSensor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9" idx="3"/>
          </p:cNvCxnSpPr>
          <p:nvPr/>
        </p:nvCxnSpPr>
        <p:spPr>
          <a:xfrm flipH="1" flipV="1">
            <a:off x="3665220" y="5901212"/>
            <a:ext cx="678180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80703" y="5666080"/>
            <a:ext cx="1619794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IRSensor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9" idx="1"/>
          </p:cNvCxnSpPr>
          <p:nvPr/>
        </p:nvCxnSpPr>
        <p:spPr>
          <a:xfrm flipV="1">
            <a:off x="1439091" y="5901212"/>
            <a:ext cx="67818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9496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Communicator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5844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Assignment</a:t>
            </a: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46812" y="2763753"/>
            <a:ext cx="959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05844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RoutePlanner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2"/>
            <a:endCxn id="52" idx="0"/>
          </p:cNvCxnSpPr>
          <p:nvPr/>
        </p:nvCxnSpPr>
        <p:spPr>
          <a:xfrm>
            <a:off x="4169502" y="2050873"/>
            <a:ext cx="0" cy="386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5975713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Decider</a:t>
            </a:r>
          </a:p>
        </p:txBody>
      </p:sp>
      <p:cxnSp>
        <p:nvCxnSpPr>
          <p:cNvPr id="63" name="Straight Arrow Connector 62"/>
          <p:cNvCxnSpPr>
            <a:cxnSpLocks/>
            <a:endCxn id="61" idx="1"/>
          </p:cNvCxnSpPr>
          <p:nvPr/>
        </p:nvCxnSpPr>
        <p:spPr>
          <a:xfrm flipV="1">
            <a:off x="5133160" y="1724302"/>
            <a:ext cx="842553" cy="698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3205844" y="3743466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 Stopper</a:t>
            </a:r>
          </a:p>
        </p:txBody>
      </p:sp>
      <p:cxnSp>
        <p:nvCxnSpPr>
          <p:cNvPr id="66" name="Straight Arrow Connector 65"/>
          <p:cNvCxnSpPr>
            <a:cxnSpLocks/>
            <a:stCxn id="64" idx="0"/>
            <a:endCxn id="50" idx="3"/>
          </p:cNvCxnSpPr>
          <p:nvPr/>
        </p:nvCxnSpPr>
        <p:spPr>
          <a:xfrm flipH="1" flipV="1">
            <a:off x="2246812" y="2763753"/>
            <a:ext cx="1922690" cy="9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cxnSpLocks/>
            <a:endCxn id="52" idx="3"/>
          </p:cNvCxnSpPr>
          <p:nvPr/>
        </p:nvCxnSpPr>
        <p:spPr>
          <a:xfrm flipH="1" flipV="1">
            <a:off x="5133160" y="2763753"/>
            <a:ext cx="4291283" cy="27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50" idx="2"/>
            <a:endCxn id="7" idx="0"/>
          </p:cNvCxnSpPr>
          <p:nvPr/>
        </p:nvCxnSpPr>
        <p:spPr>
          <a:xfrm>
            <a:off x="1283154" y="3090324"/>
            <a:ext cx="24220" cy="80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460785" y="335453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  <a:r>
              <a:rPr lang="en-US" dirty="0" err="1"/>
              <a:t>Organiser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460785" y="457094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GUIMapDisplay</a:t>
            </a:r>
            <a:endParaRPr lang="en-US" dirty="0"/>
          </a:p>
        </p:txBody>
      </p:sp>
      <p:cxnSp>
        <p:nvCxnSpPr>
          <p:cNvPr id="83" name="Straight Arrow Connector 82"/>
          <p:cNvCxnSpPr>
            <a:cxnSpLocks/>
            <a:endCxn id="79" idx="0"/>
          </p:cNvCxnSpPr>
          <p:nvPr/>
        </p:nvCxnSpPr>
        <p:spPr>
          <a:xfrm>
            <a:off x="9424443" y="2791271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9" idx="2"/>
          </p:cNvCxnSpPr>
          <p:nvPr/>
        </p:nvCxnSpPr>
        <p:spPr>
          <a:xfrm flipV="1">
            <a:off x="9424443" y="4007681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975713" y="335453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User Input</a:t>
            </a:r>
          </a:p>
        </p:txBody>
      </p:sp>
      <p:cxnSp>
        <p:nvCxnSpPr>
          <p:cNvPr id="88" name="Straight Arrow Connector 87"/>
          <p:cNvCxnSpPr>
            <a:stCxn id="86" idx="3"/>
            <a:endCxn id="79" idx="1"/>
          </p:cNvCxnSpPr>
          <p:nvPr/>
        </p:nvCxnSpPr>
        <p:spPr>
          <a:xfrm>
            <a:off x="7903029" y="3681110"/>
            <a:ext cx="557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15B3A90E-EB9A-D24A-8105-3DB9EDC367B0}"/>
              </a:ext>
            </a:extLst>
          </p:cNvPr>
          <p:cNvSpPr/>
          <p:nvPr/>
        </p:nvSpPr>
        <p:spPr>
          <a:xfrm>
            <a:off x="241069" y="2136371"/>
            <a:ext cx="2078182" cy="2651760"/>
          </a:xfrm>
          <a:custGeom>
            <a:avLst/>
            <a:gdLst>
              <a:gd name="connsiteX0" fmla="*/ 365760 w 2078182"/>
              <a:gd name="connsiteY0" fmla="*/ 58189 h 2651760"/>
              <a:gd name="connsiteX1" fmla="*/ 290946 w 2078182"/>
              <a:gd name="connsiteY1" fmla="*/ 74814 h 2651760"/>
              <a:gd name="connsiteX2" fmla="*/ 174567 w 2078182"/>
              <a:gd name="connsiteY2" fmla="*/ 108065 h 2651760"/>
              <a:gd name="connsiteX3" fmla="*/ 141316 w 2078182"/>
              <a:gd name="connsiteY3" fmla="*/ 199505 h 2651760"/>
              <a:gd name="connsiteX4" fmla="*/ 133004 w 2078182"/>
              <a:gd name="connsiteY4" fmla="*/ 224444 h 2651760"/>
              <a:gd name="connsiteX5" fmla="*/ 116378 w 2078182"/>
              <a:gd name="connsiteY5" fmla="*/ 249382 h 2651760"/>
              <a:gd name="connsiteX6" fmla="*/ 91440 w 2078182"/>
              <a:gd name="connsiteY6" fmla="*/ 299258 h 2651760"/>
              <a:gd name="connsiteX7" fmla="*/ 74815 w 2078182"/>
              <a:gd name="connsiteY7" fmla="*/ 340822 h 2651760"/>
              <a:gd name="connsiteX8" fmla="*/ 49876 w 2078182"/>
              <a:gd name="connsiteY8" fmla="*/ 423949 h 2651760"/>
              <a:gd name="connsiteX9" fmla="*/ 41564 w 2078182"/>
              <a:gd name="connsiteY9" fmla="*/ 507076 h 2651760"/>
              <a:gd name="connsiteX10" fmla="*/ 24938 w 2078182"/>
              <a:gd name="connsiteY10" fmla="*/ 565265 h 2651760"/>
              <a:gd name="connsiteX11" fmla="*/ 0 w 2078182"/>
              <a:gd name="connsiteY11" fmla="*/ 689956 h 2651760"/>
              <a:gd name="connsiteX12" fmla="*/ 8313 w 2078182"/>
              <a:gd name="connsiteY12" fmla="*/ 1238596 h 2651760"/>
              <a:gd name="connsiteX13" fmla="*/ 16626 w 2078182"/>
              <a:gd name="connsiteY13" fmla="*/ 1280160 h 2651760"/>
              <a:gd name="connsiteX14" fmla="*/ 24938 w 2078182"/>
              <a:gd name="connsiteY14" fmla="*/ 1338349 h 2651760"/>
              <a:gd name="connsiteX15" fmla="*/ 33251 w 2078182"/>
              <a:gd name="connsiteY15" fmla="*/ 1363287 h 2651760"/>
              <a:gd name="connsiteX16" fmla="*/ 41564 w 2078182"/>
              <a:gd name="connsiteY16" fmla="*/ 1404851 h 2651760"/>
              <a:gd name="connsiteX17" fmla="*/ 58189 w 2078182"/>
              <a:gd name="connsiteY17" fmla="*/ 1471353 h 2651760"/>
              <a:gd name="connsiteX18" fmla="*/ 74815 w 2078182"/>
              <a:gd name="connsiteY18" fmla="*/ 1388225 h 2651760"/>
              <a:gd name="connsiteX19" fmla="*/ 91440 w 2078182"/>
              <a:gd name="connsiteY19" fmla="*/ 1354974 h 2651760"/>
              <a:gd name="connsiteX20" fmla="*/ 108066 w 2078182"/>
              <a:gd name="connsiteY20" fmla="*/ 1338349 h 2651760"/>
              <a:gd name="connsiteX21" fmla="*/ 83127 w 2078182"/>
              <a:gd name="connsiteY21" fmla="*/ 1346662 h 2651760"/>
              <a:gd name="connsiteX22" fmla="*/ 58189 w 2078182"/>
              <a:gd name="connsiteY22" fmla="*/ 1379913 h 2651760"/>
              <a:gd name="connsiteX23" fmla="*/ 49876 w 2078182"/>
              <a:gd name="connsiteY23" fmla="*/ 1429789 h 2651760"/>
              <a:gd name="connsiteX24" fmla="*/ 24938 w 2078182"/>
              <a:gd name="connsiteY24" fmla="*/ 1529542 h 2651760"/>
              <a:gd name="connsiteX25" fmla="*/ 8313 w 2078182"/>
              <a:gd name="connsiteY25" fmla="*/ 1654233 h 2651760"/>
              <a:gd name="connsiteX26" fmla="*/ 0 w 2078182"/>
              <a:gd name="connsiteY26" fmla="*/ 1778924 h 2651760"/>
              <a:gd name="connsiteX27" fmla="*/ 8313 w 2078182"/>
              <a:gd name="connsiteY27" fmla="*/ 2019993 h 2651760"/>
              <a:gd name="connsiteX28" fmla="*/ 24938 w 2078182"/>
              <a:gd name="connsiteY28" fmla="*/ 2086494 h 2651760"/>
              <a:gd name="connsiteX29" fmla="*/ 33251 w 2078182"/>
              <a:gd name="connsiteY29" fmla="*/ 2111433 h 2651760"/>
              <a:gd name="connsiteX30" fmla="*/ 49876 w 2078182"/>
              <a:gd name="connsiteY30" fmla="*/ 2136371 h 2651760"/>
              <a:gd name="connsiteX31" fmla="*/ 74815 w 2078182"/>
              <a:gd name="connsiteY31" fmla="*/ 2186247 h 2651760"/>
              <a:gd name="connsiteX32" fmla="*/ 83127 w 2078182"/>
              <a:gd name="connsiteY32" fmla="*/ 2211185 h 2651760"/>
              <a:gd name="connsiteX33" fmla="*/ 91440 w 2078182"/>
              <a:gd name="connsiteY33" fmla="*/ 2244436 h 2651760"/>
              <a:gd name="connsiteX34" fmla="*/ 116378 w 2078182"/>
              <a:gd name="connsiteY34" fmla="*/ 2261062 h 2651760"/>
              <a:gd name="connsiteX35" fmla="*/ 149629 w 2078182"/>
              <a:gd name="connsiteY35" fmla="*/ 2319251 h 2651760"/>
              <a:gd name="connsiteX36" fmla="*/ 166255 w 2078182"/>
              <a:gd name="connsiteY36" fmla="*/ 2352502 h 2651760"/>
              <a:gd name="connsiteX37" fmla="*/ 199506 w 2078182"/>
              <a:gd name="connsiteY37" fmla="*/ 2394065 h 2651760"/>
              <a:gd name="connsiteX38" fmla="*/ 266007 w 2078182"/>
              <a:gd name="connsiteY38" fmla="*/ 2485505 h 2651760"/>
              <a:gd name="connsiteX39" fmla="*/ 324196 w 2078182"/>
              <a:gd name="connsiteY39" fmla="*/ 2535382 h 2651760"/>
              <a:gd name="connsiteX40" fmla="*/ 349135 w 2078182"/>
              <a:gd name="connsiteY40" fmla="*/ 2560320 h 2651760"/>
              <a:gd name="connsiteX41" fmla="*/ 374073 w 2078182"/>
              <a:gd name="connsiteY41" fmla="*/ 2568633 h 2651760"/>
              <a:gd name="connsiteX42" fmla="*/ 432262 w 2078182"/>
              <a:gd name="connsiteY42" fmla="*/ 2601884 h 2651760"/>
              <a:gd name="connsiteX43" fmla="*/ 556953 w 2078182"/>
              <a:gd name="connsiteY43" fmla="*/ 2626822 h 2651760"/>
              <a:gd name="connsiteX44" fmla="*/ 590204 w 2078182"/>
              <a:gd name="connsiteY44" fmla="*/ 2635134 h 2651760"/>
              <a:gd name="connsiteX45" fmla="*/ 773084 w 2078182"/>
              <a:gd name="connsiteY45" fmla="*/ 2651760 h 2651760"/>
              <a:gd name="connsiteX46" fmla="*/ 1072342 w 2078182"/>
              <a:gd name="connsiteY46" fmla="*/ 2643447 h 2651760"/>
              <a:gd name="connsiteX47" fmla="*/ 1205346 w 2078182"/>
              <a:gd name="connsiteY47" fmla="*/ 2626822 h 2651760"/>
              <a:gd name="connsiteX48" fmla="*/ 1438102 w 2078182"/>
              <a:gd name="connsiteY48" fmla="*/ 2601884 h 2651760"/>
              <a:gd name="connsiteX49" fmla="*/ 1612669 w 2078182"/>
              <a:gd name="connsiteY49" fmla="*/ 2585258 h 2651760"/>
              <a:gd name="connsiteX50" fmla="*/ 1712422 w 2078182"/>
              <a:gd name="connsiteY50" fmla="*/ 2568633 h 2651760"/>
              <a:gd name="connsiteX51" fmla="*/ 1745673 w 2078182"/>
              <a:gd name="connsiteY51" fmla="*/ 2552007 h 2651760"/>
              <a:gd name="connsiteX52" fmla="*/ 1787236 w 2078182"/>
              <a:gd name="connsiteY52" fmla="*/ 2535382 h 2651760"/>
              <a:gd name="connsiteX53" fmla="*/ 1803862 w 2078182"/>
              <a:gd name="connsiteY53" fmla="*/ 2510444 h 2651760"/>
              <a:gd name="connsiteX54" fmla="*/ 1828800 w 2078182"/>
              <a:gd name="connsiteY54" fmla="*/ 2485505 h 2651760"/>
              <a:gd name="connsiteX55" fmla="*/ 1853738 w 2078182"/>
              <a:gd name="connsiteY55" fmla="*/ 2427316 h 2651760"/>
              <a:gd name="connsiteX56" fmla="*/ 1870364 w 2078182"/>
              <a:gd name="connsiteY56" fmla="*/ 2410691 h 2651760"/>
              <a:gd name="connsiteX57" fmla="*/ 1878676 w 2078182"/>
              <a:gd name="connsiteY57" fmla="*/ 2385753 h 2651760"/>
              <a:gd name="connsiteX58" fmla="*/ 1895302 w 2078182"/>
              <a:gd name="connsiteY58" fmla="*/ 2277687 h 2651760"/>
              <a:gd name="connsiteX59" fmla="*/ 1903615 w 2078182"/>
              <a:gd name="connsiteY59" fmla="*/ 2202873 h 2651760"/>
              <a:gd name="connsiteX60" fmla="*/ 1895302 w 2078182"/>
              <a:gd name="connsiteY60" fmla="*/ 1895302 h 2651760"/>
              <a:gd name="connsiteX61" fmla="*/ 1886989 w 2078182"/>
              <a:gd name="connsiteY61" fmla="*/ 1845425 h 2651760"/>
              <a:gd name="connsiteX62" fmla="*/ 1903615 w 2078182"/>
              <a:gd name="connsiteY62" fmla="*/ 1463040 h 2651760"/>
              <a:gd name="connsiteX63" fmla="*/ 1911927 w 2078182"/>
              <a:gd name="connsiteY63" fmla="*/ 1396538 h 2651760"/>
              <a:gd name="connsiteX64" fmla="*/ 1945178 w 2078182"/>
              <a:gd name="connsiteY64" fmla="*/ 1246909 h 2651760"/>
              <a:gd name="connsiteX65" fmla="*/ 1953491 w 2078182"/>
              <a:gd name="connsiteY65" fmla="*/ 1188720 h 2651760"/>
              <a:gd name="connsiteX66" fmla="*/ 1970116 w 2078182"/>
              <a:gd name="connsiteY66" fmla="*/ 1147156 h 2651760"/>
              <a:gd name="connsiteX67" fmla="*/ 1995055 w 2078182"/>
              <a:gd name="connsiteY67" fmla="*/ 1030778 h 2651760"/>
              <a:gd name="connsiteX68" fmla="*/ 2003367 w 2078182"/>
              <a:gd name="connsiteY68" fmla="*/ 1005840 h 2651760"/>
              <a:gd name="connsiteX69" fmla="*/ 2019993 w 2078182"/>
              <a:gd name="connsiteY69" fmla="*/ 939338 h 2651760"/>
              <a:gd name="connsiteX70" fmla="*/ 2028306 w 2078182"/>
              <a:gd name="connsiteY70" fmla="*/ 906087 h 2651760"/>
              <a:gd name="connsiteX71" fmla="*/ 2053244 w 2078182"/>
              <a:gd name="connsiteY71" fmla="*/ 839585 h 2651760"/>
              <a:gd name="connsiteX72" fmla="*/ 2069869 w 2078182"/>
              <a:gd name="connsiteY72" fmla="*/ 748145 h 2651760"/>
              <a:gd name="connsiteX73" fmla="*/ 2078182 w 2078182"/>
              <a:gd name="connsiteY73" fmla="*/ 665018 h 2651760"/>
              <a:gd name="connsiteX74" fmla="*/ 2069869 w 2078182"/>
              <a:gd name="connsiteY74" fmla="*/ 382385 h 2651760"/>
              <a:gd name="connsiteX75" fmla="*/ 2061556 w 2078182"/>
              <a:gd name="connsiteY75" fmla="*/ 357447 h 2651760"/>
              <a:gd name="connsiteX76" fmla="*/ 1995055 w 2078182"/>
              <a:gd name="connsiteY76" fmla="*/ 315884 h 2651760"/>
              <a:gd name="connsiteX77" fmla="*/ 1546167 w 2078182"/>
              <a:gd name="connsiteY77" fmla="*/ 307571 h 2651760"/>
              <a:gd name="connsiteX78" fmla="*/ 1471353 w 2078182"/>
              <a:gd name="connsiteY78" fmla="*/ 290945 h 2651760"/>
              <a:gd name="connsiteX79" fmla="*/ 1421476 w 2078182"/>
              <a:gd name="connsiteY79" fmla="*/ 274320 h 2651760"/>
              <a:gd name="connsiteX80" fmla="*/ 1404851 w 2078182"/>
              <a:gd name="connsiteY80" fmla="*/ 257694 h 2651760"/>
              <a:gd name="connsiteX81" fmla="*/ 1354975 w 2078182"/>
              <a:gd name="connsiteY81" fmla="*/ 232756 h 2651760"/>
              <a:gd name="connsiteX82" fmla="*/ 1330036 w 2078182"/>
              <a:gd name="connsiteY82" fmla="*/ 207818 h 2651760"/>
              <a:gd name="connsiteX83" fmla="*/ 1296786 w 2078182"/>
              <a:gd name="connsiteY83" fmla="*/ 182880 h 2651760"/>
              <a:gd name="connsiteX84" fmla="*/ 1280160 w 2078182"/>
              <a:gd name="connsiteY84" fmla="*/ 166254 h 2651760"/>
              <a:gd name="connsiteX85" fmla="*/ 1255222 w 2078182"/>
              <a:gd name="connsiteY85" fmla="*/ 149629 h 2651760"/>
              <a:gd name="connsiteX86" fmla="*/ 1238596 w 2078182"/>
              <a:gd name="connsiteY86" fmla="*/ 133004 h 2651760"/>
              <a:gd name="connsiteX87" fmla="*/ 1205346 w 2078182"/>
              <a:gd name="connsiteY87" fmla="*/ 108065 h 2651760"/>
              <a:gd name="connsiteX88" fmla="*/ 1188720 w 2078182"/>
              <a:gd name="connsiteY88" fmla="*/ 83127 h 2651760"/>
              <a:gd name="connsiteX89" fmla="*/ 1138844 w 2078182"/>
              <a:gd name="connsiteY89" fmla="*/ 49876 h 2651760"/>
              <a:gd name="connsiteX90" fmla="*/ 1088967 w 2078182"/>
              <a:gd name="connsiteY90" fmla="*/ 33251 h 2651760"/>
              <a:gd name="connsiteX91" fmla="*/ 1064029 w 2078182"/>
              <a:gd name="connsiteY91" fmla="*/ 24938 h 2651760"/>
              <a:gd name="connsiteX92" fmla="*/ 989215 w 2078182"/>
              <a:gd name="connsiteY92" fmla="*/ 0 h 2651760"/>
              <a:gd name="connsiteX93" fmla="*/ 864524 w 2078182"/>
              <a:gd name="connsiteY93" fmla="*/ 8313 h 2651760"/>
              <a:gd name="connsiteX94" fmla="*/ 731520 w 2078182"/>
              <a:gd name="connsiteY94" fmla="*/ 33251 h 2651760"/>
              <a:gd name="connsiteX95" fmla="*/ 689956 w 2078182"/>
              <a:gd name="connsiteY95" fmla="*/ 41564 h 2651760"/>
              <a:gd name="connsiteX96" fmla="*/ 615142 w 2078182"/>
              <a:gd name="connsiteY96" fmla="*/ 58189 h 2651760"/>
              <a:gd name="connsiteX97" fmla="*/ 365760 w 2078182"/>
              <a:gd name="connsiteY97" fmla="*/ 58189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078182" h="2651760">
                <a:moveTo>
                  <a:pt x="365760" y="58189"/>
                </a:moveTo>
                <a:cubicBezTo>
                  <a:pt x="311727" y="60960"/>
                  <a:pt x="312739" y="68108"/>
                  <a:pt x="290946" y="74814"/>
                </a:cubicBezTo>
                <a:cubicBezTo>
                  <a:pt x="181721" y="108422"/>
                  <a:pt x="253198" y="92340"/>
                  <a:pt x="174567" y="108065"/>
                </a:cubicBezTo>
                <a:cubicBezTo>
                  <a:pt x="139630" y="212881"/>
                  <a:pt x="176025" y="106946"/>
                  <a:pt x="141316" y="199505"/>
                </a:cubicBezTo>
                <a:cubicBezTo>
                  <a:pt x="138239" y="207710"/>
                  <a:pt x="136923" y="216606"/>
                  <a:pt x="133004" y="224444"/>
                </a:cubicBezTo>
                <a:cubicBezTo>
                  <a:pt x="128536" y="233380"/>
                  <a:pt x="121920" y="241069"/>
                  <a:pt x="116378" y="249382"/>
                </a:cubicBezTo>
                <a:cubicBezTo>
                  <a:pt x="94162" y="338253"/>
                  <a:pt x="124379" y="241615"/>
                  <a:pt x="91440" y="299258"/>
                </a:cubicBezTo>
                <a:cubicBezTo>
                  <a:pt x="84037" y="312214"/>
                  <a:pt x="79914" y="326799"/>
                  <a:pt x="74815" y="340822"/>
                </a:cubicBezTo>
                <a:cubicBezTo>
                  <a:pt x="58622" y="385352"/>
                  <a:pt x="59802" y="384248"/>
                  <a:pt x="49876" y="423949"/>
                </a:cubicBezTo>
                <a:cubicBezTo>
                  <a:pt x="47105" y="451658"/>
                  <a:pt x="45502" y="479509"/>
                  <a:pt x="41564" y="507076"/>
                </a:cubicBezTo>
                <a:cubicBezTo>
                  <a:pt x="37851" y="533066"/>
                  <a:pt x="31706" y="541577"/>
                  <a:pt x="24938" y="565265"/>
                </a:cubicBezTo>
                <a:cubicBezTo>
                  <a:pt x="13275" y="606086"/>
                  <a:pt x="6964" y="648171"/>
                  <a:pt x="0" y="689956"/>
                </a:cubicBezTo>
                <a:cubicBezTo>
                  <a:pt x="2771" y="872836"/>
                  <a:pt x="3163" y="1055768"/>
                  <a:pt x="8313" y="1238596"/>
                </a:cubicBezTo>
                <a:cubicBezTo>
                  <a:pt x="8711" y="1252719"/>
                  <a:pt x="14303" y="1266223"/>
                  <a:pt x="16626" y="1280160"/>
                </a:cubicBezTo>
                <a:cubicBezTo>
                  <a:pt x="19847" y="1299487"/>
                  <a:pt x="21096" y="1319136"/>
                  <a:pt x="24938" y="1338349"/>
                </a:cubicBezTo>
                <a:cubicBezTo>
                  <a:pt x="26656" y="1346941"/>
                  <a:pt x="31126" y="1354786"/>
                  <a:pt x="33251" y="1363287"/>
                </a:cubicBezTo>
                <a:cubicBezTo>
                  <a:pt x="36678" y="1376994"/>
                  <a:pt x="38137" y="1391144"/>
                  <a:pt x="41564" y="1404851"/>
                </a:cubicBezTo>
                <a:cubicBezTo>
                  <a:pt x="67125" y="1507098"/>
                  <a:pt x="27548" y="1318151"/>
                  <a:pt x="58189" y="1471353"/>
                </a:cubicBezTo>
                <a:cubicBezTo>
                  <a:pt x="63107" y="1436930"/>
                  <a:pt x="62379" y="1417244"/>
                  <a:pt x="74815" y="1388225"/>
                </a:cubicBezTo>
                <a:cubicBezTo>
                  <a:pt x="79696" y="1376835"/>
                  <a:pt x="84566" y="1365285"/>
                  <a:pt x="91440" y="1354974"/>
                </a:cubicBezTo>
                <a:cubicBezTo>
                  <a:pt x="95787" y="1348453"/>
                  <a:pt x="113608" y="1343890"/>
                  <a:pt x="108066" y="1338349"/>
                </a:cubicBezTo>
                <a:cubicBezTo>
                  <a:pt x="101869" y="1332153"/>
                  <a:pt x="91440" y="1343891"/>
                  <a:pt x="83127" y="1346662"/>
                </a:cubicBezTo>
                <a:cubicBezTo>
                  <a:pt x="74814" y="1357746"/>
                  <a:pt x="63334" y="1367049"/>
                  <a:pt x="58189" y="1379913"/>
                </a:cubicBezTo>
                <a:cubicBezTo>
                  <a:pt x="51929" y="1395562"/>
                  <a:pt x="52891" y="1413206"/>
                  <a:pt x="49876" y="1429789"/>
                </a:cubicBezTo>
                <a:cubicBezTo>
                  <a:pt x="40673" y="1480408"/>
                  <a:pt x="41070" y="1473081"/>
                  <a:pt x="24938" y="1529542"/>
                </a:cubicBezTo>
                <a:cubicBezTo>
                  <a:pt x="20797" y="1558533"/>
                  <a:pt x="10699" y="1626796"/>
                  <a:pt x="8313" y="1654233"/>
                </a:cubicBezTo>
                <a:cubicBezTo>
                  <a:pt x="4704" y="1695732"/>
                  <a:pt x="2771" y="1737360"/>
                  <a:pt x="0" y="1778924"/>
                </a:cubicBezTo>
                <a:cubicBezTo>
                  <a:pt x="2771" y="1859280"/>
                  <a:pt x="1815" y="1939852"/>
                  <a:pt x="8313" y="2019993"/>
                </a:cubicBezTo>
                <a:cubicBezTo>
                  <a:pt x="10160" y="2042767"/>
                  <a:pt x="17712" y="2064817"/>
                  <a:pt x="24938" y="2086494"/>
                </a:cubicBezTo>
                <a:cubicBezTo>
                  <a:pt x="27709" y="2094807"/>
                  <a:pt x="29332" y="2103595"/>
                  <a:pt x="33251" y="2111433"/>
                </a:cubicBezTo>
                <a:cubicBezTo>
                  <a:pt x="37719" y="2120369"/>
                  <a:pt x="45408" y="2127435"/>
                  <a:pt x="49876" y="2136371"/>
                </a:cubicBezTo>
                <a:cubicBezTo>
                  <a:pt x="84288" y="2205195"/>
                  <a:pt x="27173" y="2114787"/>
                  <a:pt x="74815" y="2186247"/>
                </a:cubicBezTo>
                <a:cubicBezTo>
                  <a:pt x="77586" y="2194560"/>
                  <a:pt x="80720" y="2202760"/>
                  <a:pt x="83127" y="2211185"/>
                </a:cubicBezTo>
                <a:cubicBezTo>
                  <a:pt x="86266" y="2222170"/>
                  <a:pt x="85103" y="2234930"/>
                  <a:pt x="91440" y="2244436"/>
                </a:cubicBezTo>
                <a:cubicBezTo>
                  <a:pt x="96982" y="2252749"/>
                  <a:pt x="108065" y="2255520"/>
                  <a:pt x="116378" y="2261062"/>
                </a:cubicBezTo>
                <a:cubicBezTo>
                  <a:pt x="132479" y="2325463"/>
                  <a:pt x="111533" y="2265917"/>
                  <a:pt x="149629" y="2319251"/>
                </a:cubicBezTo>
                <a:cubicBezTo>
                  <a:pt x="156832" y="2329335"/>
                  <a:pt x="160107" y="2341743"/>
                  <a:pt x="166255" y="2352502"/>
                </a:cubicBezTo>
                <a:cubicBezTo>
                  <a:pt x="191847" y="2397287"/>
                  <a:pt x="172192" y="2359922"/>
                  <a:pt x="199506" y="2394065"/>
                </a:cubicBezTo>
                <a:cubicBezTo>
                  <a:pt x="236646" y="2440490"/>
                  <a:pt x="195866" y="2415364"/>
                  <a:pt x="266007" y="2485505"/>
                </a:cubicBezTo>
                <a:cubicBezTo>
                  <a:pt x="307814" y="2527312"/>
                  <a:pt x="247911" y="2468633"/>
                  <a:pt x="324196" y="2535382"/>
                </a:cubicBezTo>
                <a:cubicBezTo>
                  <a:pt x="333043" y="2543123"/>
                  <a:pt x="339353" y="2553799"/>
                  <a:pt x="349135" y="2560320"/>
                </a:cubicBezTo>
                <a:cubicBezTo>
                  <a:pt x="356426" y="2565180"/>
                  <a:pt x="366236" y="2564714"/>
                  <a:pt x="374073" y="2568633"/>
                </a:cubicBezTo>
                <a:cubicBezTo>
                  <a:pt x="410553" y="2586873"/>
                  <a:pt x="388548" y="2587313"/>
                  <a:pt x="432262" y="2601884"/>
                </a:cubicBezTo>
                <a:cubicBezTo>
                  <a:pt x="494965" y="2622785"/>
                  <a:pt x="495701" y="2615686"/>
                  <a:pt x="556953" y="2626822"/>
                </a:cubicBezTo>
                <a:cubicBezTo>
                  <a:pt x="568193" y="2628866"/>
                  <a:pt x="578894" y="2633518"/>
                  <a:pt x="590204" y="2635134"/>
                </a:cubicBezTo>
                <a:cubicBezTo>
                  <a:pt x="622781" y="2639788"/>
                  <a:pt x="745929" y="2649497"/>
                  <a:pt x="773084" y="2651760"/>
                </a:cubicBezTo>
                <a:lnTo>
                  <a:pt x="1072342" y="2643447"/>
                </a:lnTo>
                <a:cubicBezTo>
                  <a:pt x="1168264" y="2639276"/>
                  <a:pt x="1130407" y="2636189"/>
                  <a:pt x="1205346" y="2626822"/>
                </a:cubicBezTo>
                <a:cubicBezTo>
                  <a:pt x="1246545" y="2621672"/>
                  <a:pt x="1380568" y="2607114"/>
                  <a:pt x="1438102" y="2601884"/>
                </a:cubicBezTo>
                <a:cubicBezTo>
                  <a:pt x="1493312" y="2596865"/>
                  <a:pt x="1556993" y="2593212"/>
                  <a:pt x="1612669" y="2585258"/>
                </a:cubicBezTo>
                <a:cubicBezTo>
                  <a:pt x="1646040" y="2580491"/>
                  <a:pt x="1712422" y="2568633"/>
                  <a:pt x="1712422" y="2568633"/>
                </a:cubicBezTo>
                <a:cubicBezTo>
                  <a:pt x="1723506" y="2563091"/>
                  <a:pt x="1734349" y="2557040"/>
                  <a:pt x="1745673" y="2552007"/>
                </a:cubicBezTo>
                <a:cubicBezTo>
                  <a:pt x="1759308" y="2545947"/>
                  <a:pt x="1775094" y="2544055"/>
                  <a:pt x="1787236" y="2535382"/>
                </a:cubicBezTo>
                <a:cubicBezTo>
                  <a:pt x="1795366" y="2529575"/>
                  <a:pt x="1797466" y="2518119"/>
                  <a:pt x="1803862" y="2510444"/>
                </a:cubicBezTo>
                <a:cubicBezTo>
                  <a:pt x="1811388" y="2501413"/>
                  <a:pt x="1821967" y="2495071"/>
                  <a:pt x="1828800" y="2485505"/>
                </a:cubicBezTo>
                <a:cubicBezTo>
                  <a:pt x="1889629" y="2400344"/>
                  <a:pt x="1813023" y="2495173"/>
                  <a:pt x="1853738" y="2427316"/>
                </a:cubicBezTo>
                <a:cubicBezTo>
                  <a:pt x="1857770" y="2420596"/>
                  <a:pt x="1864822" y="2416233"/>
                  <a:pt x="1870364" y="2410691"/>
                </a:cubicBezTo>
                <a:cubicBezTo>
                  <a:pt x="1873135" y="2402378"/>
                  <a:pt x="1876551" y="2394254"/>
                  <a:pt x="1878676" y="2385753"/>
                </a:cubicBezTo>
                <a:cubicBezTo>
                  <a:pt x="1887842" y="2349086"/>
                  <a:pt x="1890814" y="2315830"/>
                  <a:pt x="1895302" y="2277687"/>
                </a:cubicBezTo>
                <a:cubicBezTo>
                  <a:pt x="1898234" y="2252767"/>
                  <a:pt x="1900844" y="2227811"/>
                  <a:pt x="1903615" y="2202873"/>
                </a:cubicBezTo>
                <a:cubicBezTo>
                  <a:pt x="1900844" y="2100349"/>
                  <a:pt x="1900067" y="1997752"/>
                  <a:pt x="1895302" y="1895302"/>
                </a:cubicBezTo>
                <a:cubicBezTo>
                  <a:pt x="1894519" y="1878465"/>
                  <a:pt x="1886989" y="1862280"/>
                  <a:pt x="1886989" y="1845425"/>
                </a:cubicBezTo>
                <a:cubicBezTo>
                  <a:pt x="1886989" y="1502593"/>
                  <a:pt x="1881611" y="1628071"/>
                  <a:pt x="1903615" y="1463040"/>
                </a:cubicBezTo>
                <a:cubicBezTo>
                  <a:pt x="1906567" y="1440896"/>
                  <a:pt x="1907810" y="1418495"/>
                  <a:pt x="1911927" y="1396538"/>
                </a:cubicBezTo>
                <a:cubicBezTo>
                  <a:pt x="1933716" y="1280327"/>
                  <a:pt x="1926162" y="1380013"/>
                  <a:pt x="1945178" y="1246909"/>
                </a:cubicBezTo>
                <a:cubicBezTo>
                  <a:pt x="1947949" y="1227513"/>
                  <a:pt x="1948739" y="1207728"/>
                  <a:pt x="1953491" y="1188720"/>
                </a:cubicBezTo>
                <a:cubicBezTo>
                  <a:pt x="1957110" y="1174244"/>
                  <a:pt x="1966271" y="1161574"/>
                  <a:pt x="1970116" y="1147156"/>
                </a:cubicBezTo>
                <a:cubicBezTo>
                  <a:pt x="2008316" y="1003905"/>
                  <a:pt x="1972072" y="1111222"/>
                  <a:pt x="1995055" y="1030778"/>
                </a:cubicBezTo>
                <a:cubicBezTo>
                  <a:pt x="1997462" y="1022353"/>
                  <a:pt x="2001062" y="1014294"/>
                  <a:pt x="2003367" y="1005840"/>
                </a:cubicBezTo>
                <a:cubicBezTo>
                  <a:pt x="2009379" y="983796"/>
                  <a:pt x="2014451" y="961505"/>
                  <a:pt x="2019993" y="939338"/>
                </a:cubicBezTo>
                <a:cubicBezTo>
                  <a:pt x="2022764" y="928254"/>
                  <a:pt x="2023197" y="916306"/>
                  <a:pt x="2028306" y="906087"/>
                </a:cubicBezTo>
                <a:cubicBezTo>
                  <a:pt x="2047584" y="867530"/>
                  <a:pt x="2044190" y="880328"/>
                  <a:pt x="2053244" y="839585"/>
                </a:cubicBezTo>
                <a:cubicBezTo>
                  <a:pt x="2058106" y="817706"/>
                  <a:pt x="2067292" y="768759"/>
                  <a:pt x="2069869" y="748145"/>
                </a:cubicBezTo>
                <a:cubicBezTo>
                  <a:pt x="2073323" y="720513"/>
                  <a:pt x="2075411" y="692727"/>
                  <a:pt x="2078182" y="665018"/>
                </a:cubicBezTo>
                <a:cubicBezTo>
                  <a:pt x="2075411" y="570807"/>
                  <a:pt x="2074956" y="476499"/>
                  <a:pt x="2069869" y="382385"/>
                </a:cubicBezTo>
                <a:cubicBezTo>
                  <a:pt x="2069396" y="373635"/>
                  <a:pt x="2065475" y="365284"/>
                  <a:pt x="2061556" y="357447"/>
                </a:cubicBezTo>
                <a:cubicBezTo>
                  <a:pt x="2047234" y="328802"/>
                  <a:pt x="2033318" y="316593"/>
                  <a:pt x="1995055" y="315884"/>
                </a:cubicBezTo>
                <a:lnTo>
                  <a:pt x="1546167" y="307571"/>
                </a:lnTo>
                <a:cubicBezTo>
                  <a:pt x="1522434" y="302824"/>
                  <a:pt x="1494834" y="297989"/>
                  <a:pt x="1471353" y="290945"/>
                </a:cubicBezTo>
                <a:cubicBezTo>
                  <a:pt x="1454567" y="285909"/>
                  <a:pt x="1421476" y="274320"/>
                  <a:pt x="1421476" y="274320"/>
                </a:cubicBezTo>
                <a:cubicBezTo>
                  <a:pt x="1415934" y="268778"/>
                  <a:pt x="1411571" y="261726"/>
                  <a:pt x="1404851" y="257694"/>
                </a:cubicBezTo>
                <a:cubicBezTo>
                  <a:pt x="1351283" y="225553"/>
                  <a:pt x="1409040" y="277810"/>
                  <a:pt x="1354975" y="232756"/>
                </a:cubicBezTo>
                <a:cubicBezTo>
                  <a:pt x="1345944" y="225230"/>
                  <a:pt x="1338962" y="215469"/>
                  <a:pt x="1330036" y="207818"/>
                </a:cubicBezTo>
                <a:cubicBezTo>
                  <a:pt x="1319517" y="198802"/>
                  <a:pt x="1307429" y="191749"/>
                  <a:pt x="1296786" y="182880"/>
                </a:cubicBezTo>
                <a:cubicBezTo>
                  <a:pt x="1290765" y="177862"/>
                  <a:pt x="1286280" y="171150"/>
                  <a:pt x="1280160" y="166254"/>
                </a:cubicBezTo>
                <a:cubicBezTo>
                  <a:pt x="1272359" y="160013"/>
                  <a:pt x="1263023" y="155870"/>
                  <a:pt x="1255222" y="149629"/>
                </a:cubicBezTo>
                <a:cubicBezTo>
                  <a:pt x="1249102" y="144733"/>
                  <a:pt x="1244617" y="138021"/>
                  <a:pt x="1238596" y="133004"/>
                </a:cubicBezTo>
                <a:cubicBezTo>
                  <a:pt x="1227953" y="124135"/>
                  <a:pt x="1215142" y="117862"/>
                  <a:pt x="1205346" y="108065"/>
                </a:cubicBezTo>
                <a:cubicBezTo>
                  <a:pt x="1198282" y="101000"/>
                  <a:pt x="1196239" y="89706"/>
                  <a:pt x="1188720" y="83127"/>
                </a:cubicBezTo>
                <a:cubicBezTo>
                  <a:pt x="1173683" y="69969"/>
                  <a:pt x="1157800" y="56194"/>
                  <a:pt x="1138844" y="49876"/>
                </a:cubicBezTo>
                <a:lnTo>
                  <a:pt x="1088967" y="33251"/>
                </a:lnTo>
                <a:cubicBezTo>
                  <a:pt x="1080654" y="30480"/>
                  <a:pt x="1071866" y="28857"/>
                  <a:pt x="1064029" y="24938"/>
                </a:cubicBezTo>
                <a:cubicBezTo>
                  <a:pt x="1018141" y="1995"/>
                  <a:pt x="1042929" y="10743"/>
                  <a:pt x="989215" y="0"/>
                </a:cubicBezTo>
                <a:cubicBezTo>
                  <a:pt x="947651" y="2771"/>
                  <a:pt x="905925" y="3713"/>
                  <a:pt x="864524" y="8313"/>
                </a:cubicBezTo>
                <a:cubicBezTo>
                  <a:pt x="760355" y="19887"/>
                  <a:pt x="795151" y="19110"/>
                  <a:pt x="731520" y="33251"/>
                </a:cubicBezTo>
                <a:cubicBezTo>
                  <a:pt x="717727" y="36316"/>
                  <a:pt x="703749" y="38499"/>
                  <a:pt x="689956" y="41564"/>
                </a:cubicBezTo>
                <a:cubicBezTo>
                  <a:pt x="584300" y="65043"/>
                  <a:pt x="740504" y="33116"/>
                  <a:pt x="615142" y="58189"/>
                </a:cubicBezTo>
                <a:cubicBezTo>
                  <a:pt x="421213" y="48492"/>
                  <a:pt x="419793" y="55418"/>
                  <a:pt x="365760" y="58189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061EBDA-B50A-8F4E-9AB0-571D83695AA0}"/>
              </a:ext>
            </a:extLst>
          </p:cNvPr>
          <p:cNvSpPr/>
          <p:nvPr/>
        </p:nvSpPr>
        <p:spPr>
          <a:xfrm>
            <a:off x="5642554" y="3192087"/>
            <a:ext cx="5064239" cy="2327564"/>
          </a:xfrm>
          <a:custGeom>
            <a:avLst/>
            <a:gdLst>
              <a:gd name="connsiteX0" fmla="*/ 4407533 w 5064239"/>
              <a:gd name="connsiteY0" fmla="*/ 0 h 2327564"/>
              <a:gd name="connsiteX1" fmla="*/ 4341031 w 5064239"/>
              <a:gd name="connsiteY1" fmla="*/ 8313 h 2327564"/>
              <a:gd name="connsiteX2" fmla="*/ 4299468 w 5064239"/>
              <a:gd name="connsiteY2" fmla="*/ 16626 h 2327564"/>
              <a:gd name="connsiteX3" fmla="*/ 4199715 w 5064239"/>
              <a:gd name="connsiteY3" fmla="*/ 24938 h 2327564"/>
              <a:gd name="connsiteX4" fmla="*/ 1872151 w 5064239"/>
              <a:gd name="connsiteY4" fmla="*/ 33251 h 2327564"/>
              <a:gd name="connsiteX5" fmla="*/ 1680959 w 5064239"/>
              <a:gd name="connsiteY5" fmla="*/ 58189 h 2327564"/>
              <a:gd name="connsiteX6" fmla="*/ 1589519 w 5064239"/>
              <a:gd name="connsiteY6" fmla="*/ 74815 h 2327564"/>
              <a:gd name="connsiteX7" fmla="*/ 575366 w 5064239"/>
              <a:gd name="connsiteY7" fmla="*/ 74815 h 2327564"/>
              <a:gd name="connsiteX8" fmla="*/ 533802 w 5064239"/>
              <a:gd name="connsiteY8" fmla="*/ 83128 h 2327564"/>
              <a:gd name="connsiteX9" fmla="*/ 500551 w 5064239"/>
              <a:gd name="connsiteY9" fmla="*/ 91440 h 2327564"/>
              <a:gd name="connsiteX10" fmla="*/ 458988 w 5064239"/>
              <a:gd name="connsiteY10" fmla="*/ 99753 h 2327564"/>
              <a:gd name="connsiteX11" fmla="*/ 434050 w 5064239"/>
              <a:gd name="connsiteY11" fmla="*/ 108066 h 2327564"/>
              <a:gd name="connsiteX12" fmla="*/ 392486 w 5064239"/>
              <a:gd name="connsiteY12" fmla="*/ 116378 h 2327564"/>
              <a:gd name="connsiteX13" fmla="*/ 367548 w 5064239"/>
              <a:gd name="connsiteY13" fmla="*/ 124691 h 2327564"/>
              <a:gd name="connsiteX14" fmla="*/ 309359 w 5064239"/>
              <a:gd name="connsiteY14" fmla="*/ 141317 h 2327564"/>
              <a:gd name="connsiteX15" fmla="*/ 292733 w 5064239"/>
              <a:gd name="connsiteY15" fmla="*/ 157942 h 2327564"/>
              <a:gd name="connsiteX16" fmla="*/ 276108 w 5064239"/>
              <a:gd name="connsiteY16" fmla="*/ 182880 h 2327564"/>
              <a:gd name="connsiteX17" fmla="*/ 251170 w 5064239"/>
              <a:gd name="connsiteY17" fmla="*/ 199506 h 2327564"/>
              <a:gd name="connsiteX18" fmla="*/ 226231 w 5064239"/>
              <a:gd name="connsiteY18" fmla="*/ 224444 h 2327564"/>
              <a:gd name="connsiteX19" fmla="*/ 201293 w 5064239"/>
              <a:gd name="connsiteY19" fmla="*/ 232757 h 2327564"/>
              <a:gd name="connsiteX20" fmla="*/ 176355 w 5064239"/>
              <a:gd name="connsiteY20" fmla="*/ 249382 h 2327564"/>
              <a:gd name="connsiteX21" fmla="*/ 159730 w 5064239"/>
              <a:gd name="connsiteY21" fmla="*/ 274320 h 2327564"/>
              <a:gd name="connsiteX22" fmla="*/ 143104 w 5064239"/>
              <a:gd name="connsiteY22" fmla="*/ 290946 h 2327564"/>
              <a:gd name="connsiteX23" fmla="*/ 126479 w 5064239"/>
              <a:gd name="connsiteY23" fmla="*/ 340822 h 2327564"/>
              <a:gd name="connsiteX24" fmla="*/ 118166 w 5064239"/>
              <a:gd name="connsiteY24" fmla="*/ 365760 h 2327564"/>
              <a:gd name="connsiteX25" fmla="*/ 109853 w 5064239"/>
              <a:gd name="connsiteY25" fmla="*/ 390698 h 2327564"/>
              <a:gd name="connsiteX26" fmla="*/ 93228 w 5064239"/>
              <a:gd name="connsiteY26" fmla="*/ 415637 h 2327564"/>
              <a:gd name="connsiteX27" fmla="*/ 43351 w 5064239"/>
              <a:gd name="connsiteY27" fmla="*/ 556953 h 2327564"/>
              <a:gd name="connsiteX28" fmla="*/ 26726 w 5064239"/>
              <a:gd name="connsiteY28" fmla="*/ 606829 h 2327564"/>
              <a:gd name="connsiteX29" fmla="*/ 1788 w 5064239"/>
              <a:gd name="connsiteY29" fmla="*/ 665018 h 2327564"/>
              <a:gd name="connsiteX30" fmla="*/ 10101 w 5064239"/>
              <a:gd name="connsiteY30" fmla="*/ 748146 h 2327564"/>
              <a:gd name="connsiteX31" fmla="*/ 59977 w 5064239"/>
              <a:gd name="connsiteY31" fmla="*/ 731520 h 2327564"/>
              <a:gd name="connsiteX32" fmla="*/ 109853 w 5064239"/>
              <a:gd name="connsiteY32" fmla="*/ 748146 h 2327564"/>
              <a:gd name="connsiteX33" fmla="*/ 143104 w 5064239"/>
              <a:gd name="connsiteY33" fmla="*/ 756458 h 2327564"/>
              <a:gd name="connsiteX34" fmla="*/ 168042 w 5064239"/>
              <a:gd name="connsiteY34" fmla="*/ 773084 h 2327564"/>
              <a:gd name="connsiteX35" fmla="*/ 292733 w 5064239"/>
              <a:gd name="connsiteY35" fmla="*/ 831273 h 2327564"/>
              <a:gd name="connsiteX36" fmla="*/ 334297 w 5064239"/>
              <a:gd name="connsiteY36" fmla="*/ 839586 h 2327564"/>
              <a:gd name="connsiteX37" fmla="*/ 375861 w 5064239"/>
              <a:gd name="connsiteY37" fmla="*/ 856211 h 2327564"/>
              <a:gd name="connsiteX38" fmla="*/ 450675 w 5064239"/>
              <a:gd name="connsiteY38" fmla="*/ 881149 h 2327564"/>
              <a:gd name="connsiteX39" fmla="*/ 483926 w 5064239"/>
              <a:gd name="connsiteY39" fmla="*/ 889462 h 2327564"/>
              <a:gd name="connsiteX40" fmla="*/ 567053 w 5064239"/>
              <a:gd name="connsiteY40" fmla="*/ 906088 h 2327564"/>
              <a:gd name="connsiteX41" fmla="*/ 616930 w 5064239"/>
              <a:gd name="connsiteY41" fmla="*/ 922713 h 2327564"/>
              <a:gd name="connsiteX42" fmla="*/ 683431 w 5064239"/>
              <a:gd name="connsiteY42" fmla="*/ 939338 h 2327564"/>
              <a:gd name="connsiteX43" fmla="*/ 708370 w 5064239"/>
              <a:gd name="connsiteY43" fmla="*/ 947651 h 2327564"/>
              <a:gd name="connsiteX44" fmla="*/ 766559 w 5064239"/>
              <a:gd name="connsiteY44" fmla="*/ 972589 h 2327564"/>
              <a:gd name="connsiteX45" fmla="*/ 841373 w 5064239"/>
              <a:gd name="connsiteY45" fmla="*/ 989215 h 2327564"/>
              <a:gd name="connsiteX46" fmla="*/ 874624 w 5064239"/>
              <a:gd name="connsiteY46" fmla="*/ 997528 h 2327564"/>
              <a:gd name="connsiteX47" fmla="*/ 957751 w 5064239"/>
              <a:gd name="connsiteY47" fmla="*/ 1014153 h 2327564"/>
              <a:gd name="connsiteX48" fmla="*/ 991002 w 5064239"/>
              <a:gd name="connsiteY48" fmla="*/ 1022466 h 2327564"/>
              <a:gd name="connsiteX49" fmla="*/ 1115693 w 5064239"/>
              <a:gd name="connsiteY49" fmla="*/ 1039091 h 2327564"/>
              <a:gd name="connsiteX50" fmla="*/ 1165570 w 5064239"/>
              <a:gd name="connsiteY50" fmla="*/ 1047404 h 2327564"/>
              <a:gd name="connsiteX51" fmla="*/ 1207133 w 5064239"/>
              <a:gd name="connsiteY51" fmla="*/ 1064029 h 2327564"/>
              <a:gd name="connsiteX52" fmla="*/ 1265322 w 5064239"/>
              <a:gd name="connsiteY52" fmla="*/ 1072342 h 2327564"/>
              <a:gd name="connsiteX53" fmla="*/ 1298573 w 5064239"/>
              <a:gd name="connsiteY53" fmla="*/ 1080655 h 2327564"/>
              <a:gd name="connsiteX54" fmla="*/ 1373388 w 5064239"/>
              <a:gd name="connsiteY54" fmla="*/ 1097280 h 2327564"/>
              <a:gd name="connsiteX55" fmla="*/ 1423264 w 5064239"/>
              <a:gd name="connsiteY55" fmla="*/ 1113906 h 2327564"/>
              <a:gd name="connsiteX56" fmla="*/ 1448202 w 5064239"/>
              <a:gd name="connsiteY56" fmla="*/ 1130531 h 2327564"/>
              <a:gd name="connsiteX57" fmla="*/ 1489766 w 5064239"/>
              <a:gd name="connsiteY57" fmla="*/ 1138844 h 2327564"/>
              <a:gd name="connsiteX58" fmla="*/ 1556268 w 5064239"/>
              <a:gd name="connsiteY58" fmla="*/ 1172095 h 2327564"/>
              <a:gd name="connsiteX59" fmla="*/ 1664333 w 5064239"/>
              <a:gd name="connsiteY59" fmla="*/ 1205346 h 2327564"/>
              <a:gd name="connsiteX60" fmla="*/ 1689271 w 5064239"/>
              <a:gd name="connsiteY60" fmla="*/ 1213658 h 2327564"/>
              <a:gd name="connsiteX61" fmla="*/ 1747461 w 5064239"/>
              <a:gd name="connsiteY61" fmla="*/ 1246909 h 2327564"/>
              <a:gd name="connsiteX62" fmla="*/ 1847213 w 5064239"/>
              <a:gd name="connsiteY62" fmla="*/ 1305098 h 2327564"/>
              <a:gd name="connsiteX63" fmla="*/ 1905402 w 5064239"/>
              <a:gd name="connsiteY63" fmla="*/ 1346662 h 2327564"/>
              <a:gd name="connsiteX64" fmla="*/ 2005155 w 5064239"/>
              <a:gd name="connsiteY64" fmla="*/ 1413164 h 2327564"/>
              <a:gd name="connsiteX65" fmla="*/ 2096595 w 5064239"/>
              <a:gd name="connsiteY65" fmla="*/ 1487978 h 2327564"/>
              <a:gd name="connsiteX66" fmla="*/ 2171410 w 5064239"/>
              <a:gd name="connsiteY66" fmla="*/ 1546168 h 2327564"/>
              <a:gd name="connsiteX67" fmla="*/ 2221286 w 5064239"/>
              <a:gd name="connsiteY67" fmla="*/ 1596044 h 2327564"/>
              <a:gd name="connsiteX68" fmla="*/ 2246224 w 5064239"/>
              <a:gd name="connsiteY68" fmla="*/ 1620982 h 2327564"/>
              <a:gd name="connsiteX69" fmla="*/ 2271162 w 5064239"/>
              <a:gd name="connsiteY69" fmla="*/ 1654233 h 2327564"/>
              <a:gd name="connsiteX70" fmla="*/ 2329351 w 5064239"/>
              <a:gd name="connsiteY70" fmla="*/ 1712422 h 2327564"/>
              <a:gd name="connsiteX71" fmla="*/ 2362602 w 5064239"/>
              <a:gd name="connsiteY71" fmla="*/ 1762298 h 2327564"/>
              <a:gd name="connsiteX72" fmla="*/ 2387541 w 5064239"/>
              <a:gd name="connsiteY72" fmla="*/ 1803862 h 2327564"/>
              <a:gd name="connsiteX73" fmla="*/ 2412479 w 5064239"/>
              <a:gd name="connsiteY73" fmla="*/ 1828800 h 2327564"/>
              <a:gd name="connsiteX74" fmla="*/ 2429104 w 5064239"/>
              <a:gd name="connsiteY74" fmla="*/ 1886989 h 2327564"/>
              <a:gd name="connsiteX75" fmla="*/ 2437417 w 5064239"/>
              <a:gd name="connsiteY75" fmla="*/ 1911928 h 2327564"/>
              <a:gd name="connsiteX76" fmla="*/ 2454042 w 5064239"/>
              <a:gd name="connsiteY76" fmla="*/ 2019993 h 2327564"/>
              <a:gd name="connsiteX77" fmla="*/ 2470668 w 5064239"/>
              <a:gd name="connsiteY77" fmla="*/ 2053244 h 2327564"/>
              <a:gd name="connsiteX78" fmla="*/ 2495606 w 5064239"/>
              <a:gd name="connsiteY78" fmla="*/ 2111433 h 2327564"/>
              <a:gd name="connsiteX79" fmla="*/ 2578733 w 5064239"/>
              <a:gd name="connsiteY79" fmla="*/ 2136371 h 2327564"/>
              <a:gd name="connsiteX80" fmla="*/ 3227126 w 5064239"/>
              <a:gd name="connsiteY80" fmla="*/ 2144684 h 2327564"/>
              <a:gd name="connsiteX81" fmla="*/ 3518071 w 5064239"/>
              <a:gd name="connsiteY81" fmla="*/ 2161309 h 2327564"/>
              <a:gd name="connsiteX82" fmla="*/ 3551322 w 5064239"/>
              <a:gd name="connsiteY82" fmla="*/ 2169622 h 2327564"/>
              <a:gd name="connsiteX83" fmla="*/ 3617824 w 5064239"/>
              <a:gd name="connsiteY83" fmla="*/ 2177935 h 2327564"/>
              <a:gd name="connsiteX84" fmla="*/ 3659388 w 5064239"/>
              <a:gd name="connsiteY84" fmla="*/ 2186248 h 2327564"/>
              <a:gd name="connsiteX85" fmla="*/ 3709264 w 5064239"/>
              <a:gd name="connsiteY85" fmla="*/ 2194560 h 2327564"/>
              <a:gd name="connsiteX86" fmla="*/ 3742515 w 5064239"/>
              <a:gd name="connsiteY86" fmla="*/ 2202873 h 2327564"/>
              <a:gd name="connsiteX87" fmla="*/ 3767453 w 5064239"/>
              <a:gd name="connsiteY87" fmla="*/ 2211186 h 2327564"/>
              <a:gd name="connsiteX88" fmla="*/ 3917082 w 5064239"/>
              <a:gd name="connsiteY88" fmla="*/ 2219498 h 2327564"/>
              <a:gd name="connsiteX89" fmla="*/ 3950333 w 5064239"/>
              <a:gd name="connsiteY89" fmla="*/ 2227811 h 2327564"/>
              <a:gd name="connsiteX90" fmla="*/ 4124901 w 5064239"/>
              <a:gd name="connsiteY90" fmla="*/ 2261062 h 2327564"/>
              <a:gd name="connsiteX91" fmla="*/ 4216341 w 5064239"/>
              <a:gd name="connsiteY91" fmla="*/ 2277688 h 2327564"/>
              <a:gd name="connsiteX92" fmla="*/ 4316093 w 5064239"/>
              <a:gd name="connsiteY92" fmla="*/ 2294313 h 2327564"/>
              <a:gd name="connsiteX93" fmla="*/ 4357657 w 5064239"/>
              <a:gd name="connsiteY93" fmla="*/ 2302626 h 2327564"/>
              <a:gd name="connsiteX94" fmla="*/ 4440784 w 5064239"/>
              <a:gd name="connsiteY94" fmla="*/ 2310938 h 2327564"/>
              <a:gd name="connsiteX95" fmla="*/ 4507286 w 5064239"/>
              <a:gd name="connsiteY95" fmla="*/ 2319251 h 2327564"/>
              <a:gd name="connsiteX96" fmla="*/ 4582101 w 5064239"/>
              <a:gd name="connsiteY96" fmla="*/ 2327564 h 2327564"/>
              <a:gd name="connsiteX97" fmla="*/ 4723417 w 5064239"/>
              <a:gd name="connsiteY97" fmla="*/ 2319251 h 2327564"/>
              <a:gd name="connsiteX98" fmla="*/ 4773293 w 5064239"/>
              <a:gd name="connsiteY98" fmla="*/ 2286000 h 2327564"/>
              <a:gd name="connsiteX99" fmla="*/ 4806544 w 5064239"/>
              <a:gd name="connsiteY99" fmla="*/ 2277688 h 2327564"/>
              <a:gd name="connsiteX100" fmla="*/ 4848108 w 5064239"/>
              <a:gd name="connsiteY100" fmla="*/ 2252749 h 2327564"/>
              <a:gd name="connsiteX101" fmla="*/ 4881359 w 5064239"/>
              <a:gd name="connsiteY101" fmla="*/ 2227811 h 2327564"/>
              <a:gd name="connsiteX102" fmla="*/ 4931235 w 5064239"/>
              <a:gd name="connsiteY102" fmla="*/ 2169622 h 2327564"/>
              <a:gd name="connsiteX103" fmla="*/ 4972799 w 5064239"/>
              <a:gd name="connsiteY103" fmla="*/ 2128058 h 2327564"/>
              <a:gd name="connsiteX104" fmla="*/ 4989424 w 5064239"/>
              <a:gd name="connsiteY104" fmla="*/ 2094808 h 2327564"/>
              <a:gd name="connsiteX105" fmla="*/ 5014362 w 5064239"/>
              <a:gd name="connsiteY105" fmla="*/ 2069869 h 2327564"/>
              <a:gd name="connsiteX106" fmla="*/ 5039301 w 5064239"/>
              <a:gd name="connsiteY106" fmla="*/ 2036618 h 2327564"/>
              <a:gd name="connsiteX107" fmla="*/ 5047613 w 5064239"/>
              <a:gd name="connsiteY107" fmla="*/ 1995055 h 2327564"/>
              <a:gd name="connsiteX108" fmla="*/ 5055926 w 5064239"/>
              <a:gd name="connsiteY108" fmla="*/ 1961804 h 2327564"/>
              <a:gd name="connsiteX109" fmla="*/ 5064239 w 5064239"/>
              <a:gd name="connsiteY109" fmla="*/ 1862051 h 2327564"/>
              <a:gd name="connsiteX110" fmla="*/ 5055926 w 5064239"/>
              <a:gd name="connsiteY110" fmla="*/ 1471353 h 2327564"/>
              <a:gd name="connsiteX111" fmla="*/ 5047613 w 5064239"/>
              <a:gd name="connsiteY111" fmla="*/ 1413164 h 2327564"/>
              <a:gd name="connsiteX112" fmla="*/ 5030988 w 5064239"/>
              <a:gd name="connsiteY112" fmla="*/ 1238597 h 2327564"/>
              <a:gd name="connsiteX113" fmla="*/ 5006050 w 5064239"/>
              <a:gd name="connsiteY113" fmla="*/ 1155469 h 2327564"/>
              <a:gd name="connsiteX114" fmla="*/ 4997737 w 5064239"/>
              <a:gd name="connsiteY114" fmla="*/ 1105593 h 2327564"/>
              <a:gd name="connsiteX115" fmla="*/ 4989424 w 5064239"/>
              <a:gd name="connsiteY115" fmla="*/ 1072342 h 2327564"/>
              <a:gd name="connsiteX116" fmla="*/ 4981111 w 5064239"/>
              <a:gd name="connsiteY116" fmla="*/ 1022466 h 2327564"/>
              <a:gd name="connsiteX117" fmla="*/ 4964486 w 5064239"/>
              <a:gd name="connsiteY117" fmla="*/ 939338 h 2327564"/>
              <a:gd name="connsiteX118" fmla="*/ 4947861 w 5064239"/>
              <a:gd name="connsiteY118" fmla="*/ 897775 h 2327564"/>
              <a:gd name="connsiteX119" fmla="*/ 4956173 w 5064239"/>
              <a:gd name="connsiteY119" fmla="*/ 781397 h 2327564"/>
              <a:gd name="connsiteX120" fmla="*/ 4964486 w 5064239"/>
              <a:gd name="connsiteY120" fmla="*/ 698269 h 2327564"/>
              <a:gd name="connsiteX121" fmla="*/ 4956173 w 5064239"/>
              <a:gd name="connsiteY121" fmla="*/ 490451 h 2327564"/>
              <a:gd name="connsiteX122" fmla="*/ 4922922 w 5064239"/>
              <a:gd name="connsiteY122" fmla="*/ 415637 h 2327564"/>
              <a:gd name="connsiteX123" fmla="*/ 4914610 w 5064239"/>
              <a:gd name="connsiteY123" fmla="*/ 382386 h 2327564"/>
              <a:gd name="connsiteX124" fmla="*/ 4889671 w 5064239"/>
              <a:gd name="connsiteY124" fmla="*/ 307571 h 2327564"/>
              <a:gd name="connsiteX125" fmla="*/ 4864733 w 5064239"/>
              <a:gd name="connsiteY125" fmla="*/ 191193 h 2327564"/>
              <a:gd name="connsiteX126" fmla="*/ 4856421 w 5064239"/>
              <a:gd name="connsiteY126" fmla="*/ 166255 h 2327564"/>
              <a:gd name="connsiteX127" fmla="*/ 4839795 w 5064239"/>
              <a:gd name="connsiteY127" fmla="*/ 99753 h 2327564"/>
              <a:gd name="connsiteX128" fmla="*/ 4806544 w 5064239"/>
              <a:gd name="connsiteY128" fmla="*/ 58189 h 2327564"/>
              <a:gd name="connsiteX129" fmla="*/ 4781606 w 5064239"/>
              <a:gd name="connsiteY129" fmla="*/ 41564 h 2327564"/>
              <a:gd name="connsiteX130" fmla="*/ 4764981 w 5064239"/>
              <a:gd name="connsiteY130" fmla="*/ 24938 h 2327564"/>
              <a:gd name="connsiteX131" fmla="*/ 4681853 w 5064239"/>
              <a:gd name="connsiteY131" fmla="*/ 8313 h 2327564"/>
              <a:gd name="connsiteX132" fmla="*/ 4582101 w 5064239"/>
              <a:gd name="connsiteY132" fmla="*/ 24938 h 2327564"/>
              <a:gd name="connsiteX133" fmla="*/ 4565475 w 5064239"/>
              <a:gd name="connsiteY133" fmla="*/ 41564 h 2327564"/>
              <a:gd name="connsiteX134" fmla="*/ 4498973 w 5064239"/>
              <a:gd name="connsiteY134" fmla="*/ 58189 h 2327564"/>
              <a:gd name="connsiteX135" fmla="*/ 4399221 w 5064239"/>
              <a:gd name="connsiteY135" fmla="*/ 74815 h 2327564"/>
              <a:gd name="connsiteX136" fmla="*/ 4341031 w 5064239"/>
              <a:gd name="connsiteY136" fmla="*/ 91440 h 2327564"/>
              <a:gd name="connsiteX137" fmla="*/ 4324406 w 5064239"/>
              <a:gd name="connsiteY137" fmla="*/ 99753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064239" h="2327564">
                <a:moveTo>
                  <a:pt x="4407533" y="0"/>
                </a:moveTo>
                <a:cubicBezTo>
                  <a:pt x="4385366" y="2771"/>
                  <a:pt x="4363111" y="4916"/>
                  <a:pt x="4341031" y="8313"/>
                </a:cubicBezTo>
                <a:cubicBezTo>
                  <a:pt x="4327067" y="10461"/>
                  <a:pt x="4313500" y="14975"/>
                  <a:pt x="4299468" y="16626"/>
                </a:cubicBezTo>
                <a:cubicBezTo>
                  <a:pt x="4266330" y="20524"/>
                  <a:pt x="4233080" y="24709"/>
                  <a:pt x="4199715" y="24938"/>
                </a:cubicBezTo>
                <a:lnTo>
                  <a:pt x="1872151" y="33251"/>
                </a:lnTo>
                <a:cubicBezTo>
                  <a:pt x="1808767" y="41174"/>
                  <a:pt x="1744322" y="48441"/>
                  <a:pt x="1680959" y="58189"/>
                </a:cubicBezTo>
                <a:cubicBezTo>
                  <a:pt x="1634877" y="65278"/>
                  <a:pt x="1632746" y="66169"/>
                  <a:pt x="1589519" y="74815"/>
                </a:cubicBezTo>
                <a:cubicBezTo>
                  <a:pt x="1163917" y="53534"/>
                  <a:pt x="1361864" y="60114"/>
                  <a:pt x="575366" y="74815"/>
                </a:cubicBezTo>
                <a:cubicBezTo>
                  <a:pt x="561239" y="75079"/>
                  <a:pt x="547595" y="80063"/>
                  <a:pt x="533802" y="83128"/>
                </a:cubicBezTo>
                <a:cubicBezTo>
                  <a:pt x="522649" y="85606"/>
                  <a:pt x="511704" y="88962"/>
                  <a:pt x="500551" y="91440"/>
                </a:cubicBezTo>
                <a:cubicBezTo>
                  <a:pt x="486759" y="94505"/>
                  <a:pt x="472695" y="96326"/>
                  <a:pt x="458988" y="99753"/>
                </a:cubicBezTo>
                <a:cubicBezTo>
                  <a:pt x="450487" y="101878"/>
                  <a:pt x="442551" y="105941"/>
                  <a:pt x="434050" y="108066"/>
                </a:cubicBezTo>
                <a:cubicBezTo>
                  <a:pt x="420343" y="111493"/>
                  <a:pt x="406193" y="112951"/>
                  <a:pt x="392486" y="116378"/>
                </a:cubicBezTo>
                <a:cubicBezTo>
                  <a:pt x="383985" y="118503"/>
                  <a:pt x="375973" y="122284"/>
                  <a:pt x="367548" y="124691"/>
                </a:cubicBezTo>
                <a:cubicBezTo>
                  <a:pt x="294483" y="145567"/>
                  <a:pt x="369152" y="121385"/>
                  <a:pt x="309359" y="141317"/>
                </a:cubicBezTo>
                <a:cubicBezTo>
                  <a:pt x="303817" y="146859"/>
                  <a:pt x="297629" y="151822"/>
                  <a:pt x="292733" y="157942"/>
                </a:cubicBezTo>
                <a:cubicBezTo>
                  <a:pt x="286492" y="165743"/>
                  <a:pt x="283172" y="175816"/>
                  <a:pt x="276108" y="182880"/>
                </a:cubicBezTo>
                <a:cubicBezTo>
                  <a:pt x="269044" y="189945"/>
                  <a:pt x="258845" y="193110"/>
                  <a:pt x="251170" y="199506"/>
                </a:cubicBezTo>
                <a:cubicBezTo>
                  <a:pt x="242139" y="207032"/>
                  <a:pt x="236013" y="217923"/>
                  <a:pt x="226231" y="224444"/>
                </a:cubicBezTo>
                <a:cubicBezTo>
                  <a:pt x="218940" y="229304"/>
                  <a:pt x="209130" y="228838"/>
                  <a:pt x="201293" y="232757"/>
                </a:cubicBezTo>
                <a:cubicBezTo>
                  <a:pt x="192357" y="237225"/>
                  <a:pt x="184668" y="243840"/>
                  <a:pt x="176355" y="249382"/>
                </a:cubicBezTo>
                <a:cubicBezTo>
                  <a:pt x="170813" y="257695"/>
                  <a:pt x="165971" y="266519"/>
                  <a:pt x="159730" y="274320"/>
                </a:cubicBezTo>
                <a:cubicBezTo>
                  <a:pt x="154834" y="280440"/>
                  <a:pt x="146609" y="283936"/>
                  <a:pt x="143104" y="290946"/>
                </a:cubicBezTo>
                <a:cubicBezTo>
                  <a:pt x="135267" y="306620"/>
                  <a:pt x="132021" y="324197"/>
                  <a:pt x="126479" y="340822"/>
                </a:cubicBezTo>
                <a:lnTo>
                  <a:pt x="118166" y="365760"/>
                </a:lnTo>
                <a:cubicBezTo>
                  <a:pt x="115395" y="374073"/>
                  <a:pt x="114713" y="383407"/>
                  <a:pt x="109853" y="390698"/>
                </a:cubicBezTo>
                <a:cubicBezTo>
                  <a:pt x="104311" y="399011"/>
                  <a:pt x="97696" y="406701"/>
                  <a:pt x="93228" y="415637"/>
                </a:cubicBezTo>
                <a:cubicBezTo>
                  <a:pt x="78403" y="445288"/>
                  <a:pt x="46514" y="547464"/>
                  <a:pt x="43351" y="556953"/>
                </a:cubicBezTo>
                <a:cubicBezTo>
                  <a:pt x="37809" y="573578"/>
                  <a:pt x="34563" y="591154"/>
                  <a:pt x="26726" y="606829"/>
                </a:cubicBezTo>
                <a:cubicBezTo>
                  <a:pt x="6182" y="647917"/>
                  <a:pt x="14020" y="628324"/>
                  <a:pt x="1788" y="665018"/>
                </a:cubicBezTo>
                <a:cubicBezTo>
                  <a:pt x="4559" y="692727"/>
                  <a:pt x="-8237" y="727189"/>
                  <a:pt x="10101" y="748146"/>
                </a:cubicBezTo>
                <a:cubicBezTo>
                  <a:pt x="21641" y="761335"/>
                  <a:pt x="59977" y="731520"/>
                  <a:pt x="59977" y="731520"/>
                </a:cubicBezTo>
                <a:cubicBezTo>
                  <a:pt x="76602" y="737062"/>
                  <a:pt x="93067" y="743110"/>
                  <a:pt x="109853" y="748146"/>
                </a:cubicBezTo>
                <a:cubicBezTo>
                  <a:pt x="120796" y="751429"/>
                  <a:pt x="132603" y="751958"/>
                  <a:pt x="143104" y="756458"/>
                </a:cubicBezTo>
                <a:cubicBezTo>
                  <a:pt x="152287" y="760394"/>
                  <a:pt x="159570" y="767789"/>
                  <a:pt x="168042" y="773084"/>
                </a:cubicBezTo>
                <a:cubicBezTo>
                  <a:pt x="206244" y="796960"/>
                  <a:pt x="248083" y="822343"/>
                  <a:pt x="292733" y="831273"/>
                </a:cubicBezTo>
                <a:cubicBezTo>
                  <a:pt x="306588" y="834044"/>
                  <a:pt x="320764" y="835526"/>
                  <a:pt x="334297" y="839586"/>
                </a:cubicBezTo>
                <a:cubicBezTo>
                  <a:pt x="348590" y="843874"/>
                  <a:pt x="361808" y="851192"/>
                  <a:pt x="375861" y="856211"/>
                </a:cubicBezTo>
                <a:cubicBezTo>
                  <a:pt x="400617" y="865052"/>
                  <a:pt x="425550" y="873418"/>
                  <a:pt x="450675" y="881149"/>
                </a:cubicBezTo>
                <a:cubicBezTo>
                  <a:pt x="461595" y="884509"/>
                  <a:pt x="472755" y="887068"/>
                  <a:pt x="483926" y="889462"/>
                </a:cubicBezTo>
                <a:cubicBezTo>
                  <a:pt x="511556" y="895383"/>
                  <a:pt x="540245" y="897152"/>
                  <a:pt x="567053" y="906088"/>
                </a:cubicBezTo>
                <a:cubicBezTo>
                  <a:pt x="583679" y="911630"/>
                  <a:pt x="599928" y="918463"/>
                  <a:pt x="616930" y="922713"/>
                </a:cubicBezTo>
                <a:cubicBezTo>
                  <a:pt x="639097" y="928255"/>
                  <a:pt x="661754" y="932112"/>
                  <a:pt x="683431" y="939338"/>
                </a:cubicBezTo>
                <a:cubicBezTo>
                  <a:pt x="691744" y="942109"/>
                  <a:pt x="700316" y="944199"/>
                  <a:pt x="708370" y="947651"/>
                </a:cubicBezTo>
                <a:cubicBezTo>
                  <a:pt x="741686" y="961929"/>
                  <a:pt x="735361" y="964789"/>
                  <a:pt x="766559" y="972589"/>
                </a:cubicBezTo>
                <a:cubicBezTo>
                  <a:pt x="791343" y="978785"/>
                  <a:pt x="816481" y="983470"/>
                  <a:pt x="841373" y="989215"/>
                </a:cubicBezTo>
                <a:cubicBezTo>
                  <a:pt x="852505" y="991784"/>
                  <a:pt x="863453" y="995134"/>
                  <a:pt x="874624" y="997528"/>
                </a:cubicBezTo>
                <a:cubicBezTo>
                  <a:pt x="902254" y="1003449"/>
                  <a:pt x="930121" y="1008232"/>
                  <a:pt x="957751" y="1014153"/>
                </a:cubicBezTo>
                <a:cubicBezTo>
                  <a:pt x="968922" y="1016547"/>
                  <a:pt x="979761" y="1020422"/>
                  <a:pt x="991002" y="1022466"/>
                </a:cubicBezTo>
                <a:cubicBezTo>
                  <a:pt x="1025525" y="1028743"/>
                  <a:pt x="1081949" y="1034270"/>
                  <a:pt x="1115693" y="1039091"/>
                </a:cubicBezTo>
                <a:cubicBezTo>
                  <a:pt x="1132379" y="1041475"/>
                  <a:pt x="1148944" y="1044633"/>
                  <a:pt x="1165570" y="1047404"/>
                </a:cubicBezTo>
                <a:cubicBezTo>
                  <a:pt x="1179424" y="1052946"/>
                  <a:pt x="1192657" y="1060410"/>
                  <a:pt x="1207133" y="1064029"/>
                </a:cubicBezTo>
                <a:cubicBezTo>
                  <a:pt x="1226141" y="1068781"/>
                  <a:pt x="1246045" y="1068837"/>
                  <a:pt x="1265322" y="1072342"/>
                </a:cubicBezTo>
                <a:cubicBezTo>
                  <a:pt x="1276563" y="1074386"/>
                  <a:pt x="1287420" y="1078177"/>
                  <a:pt x="1298573" y="1080655"/>
                </a:cubicBezTo>
                <a:cubicBezTo>
                  <a:pt x="1329066" y="1087431"/>
                  <a:pt x="1344441" y="1088596"/>
                  <a:pt x="1373388" y="1097280"/>
                </a:cubicBezTo>
                <a:cubicBezTo>
                  <a:pt x="1390174" y="1102316"/>
                  <a:pt x="1408682" y="1104185"/>
                  <a:pt x="1423264" y="1113906"/>
                </a:cubicBezTo>
                <a:cubicBezTo>
                  <a:pt x="1431577" y="1119448"/>
                  <a:pt x="1438848" y="1127023"/>
                  <a:pt x="1448202" y="1130531"/>
                </a:cubicBezTo>
                <a:cubicBezTo>
                  <a:pt x="1461431" y="1135492"/>
                  <a:pt x="1475911" y="1136073"/>
                  <a:pt x="1489766" y="1138844"/>
                </a:cubicBezTo>
                <a:cubicBezTo>
                  <a:pt x="1511933" y="1149928"/>
                  <a:pt x="1532224" y="1166084"/>
                  <a:pt x="1556268" y="1172095"/>
                </a:cubicBezTo>
                <a:cubicBezTo>
                  <a:pt x="1615024" y="1186784"/>
                  <a:pt x="1578674" y="1176793"/>
                  <a:pt x="1664333" y="1205346"/>
                </a:cubicBezTo>
                <a:cubicBezTo>
                  <a:pt x="1672646" y="1208117"/>
                  <a:pt x="1681434" y="1209739"/>
                  <a:pt x="1689271" y="1213658"/>
                </a:cubicBezTo>
                <a:cubicBezTo>
                  <a:pt x="1789738" y="1263893"/>
                  <a:pt x="1665224" y="1199916"/>
                  <a:pt x="1747461" y="1246909"/>
                </a:cubicBezTo>
                <a:cubicBezTo>
                  <a:pt x="1830575" y="1294403"/>
                  <a:pt x="1714335" y="1216513"/>
                  <a:pt x="1847213" y="1305098"/>
                </a:cubicBezTo>
                <a:cubicBezTo>
                  <a:pt x="1867046" y="1318320"/>
                  <a:pt x="1885569" y="1333440"/>
                  <a:pt x="1905402" y="1346662"/>
                </a:cubicBezTo>
                <a:cubicBezTo>
                  <a:pt x="1976986" y="1394384"/>
                  <a:pt x="1919685" y="1346688"/>
                  <a:pt x="2005155" y="1413164"/>
                </a:cubicBezTo>
                <a:cubicBezTo>
                  <a:pt x="2036241" y="1437342"/>
                  <a:pt x="2065843" y="1463376"/>
                  <a:pt x="2096595" y="1487978"/>
                </a:cubicBezTo>
                <a:cubicBezTo>
                  <a:pt x="2121265" y="1507714"/>
                  <a:pt x="2149070" y="1523828"/>
                  <a:pt x="2171410" y="1546168"/>
                </a:cubicBezTo>
                <a:lnTo>
                  <a:pt x="2221286" y="1596044"/>
                </a:lnTo>
                <a:cubicBezTo>
                  <a:pt x="2229599" y="1604357"/>
                  <a:pt x="2239171" y="1611577"/>
                  <a:pt x="2246224" y="1620982"/>
                </a:cubicBezTo>
                <a:cubicBezTo>
                  <a:pt x="2254537" y="1632066"/>
                  <a:pt x="2261842" y="1643981"/>
                  <a:pt x="2271162" y="1654233"/>
                </a:cubicBezTo>
                <a:cubicBezTo>
                  <a:pt x="2289614" y="1674530"/>
                  <a:pt x="2314135" y="1689598"/>
                  <a:pt x="2329351" y="1712422"/>
                </a:cubicBezTo>
                <a:cubicBezTo>
                  <a:pt x="2340435" y="1729047"/>
                  <a:pt x="2351874" y="1745441"/>
                  <a:pt x="2362602" y="1762298"/>
                </a:cubicBezTo>
                <a:cubicBezTo>
                  <a:pt x="2371277" y="1775929"/>
                  <a:pt x="2377847" y="1790936"/>
                  <a:pt x="2387541" y="1803862"/>
                </a:cubicBezTo>
                <a:cubicBezTo>
                  <a:pt x="2394595" y="1813267"/>
                  <a:pt x="2404166" y="1820487"/>
                  <a:pt x="2412479" y="1828800"/>
                </a:cubicBezTo>
                <a:cubicBezTo>
                  <a:pt x="2432413" y="1888607"/>
                  <a:pt x="2408223" y="1813905"/>
                  <a:pt x="2429104" y="1886989"/>
                </a:cubicBezTo>
                <a:cubicBezTo>
                  <a:pt x="2431511" y="1895415"/>
                  <a:pt x="2434646" y="1903615"/>
                  <a:pt x="2437417" y="1911928"/>
                </a:cubicBezTo>
                <a:cubicBezTo>
                  <a:pt x="2439453" y="1928213"/>
                  <a:pt x="2446428" y="1997150"/>
                  <a:pt x="2454042" y="2019993"/>
                </a:cubicBezTo>
                <a:cubicBezTo>
                  <a:pt x="2457961" y="2031749"/>
                  <a:pt x="2465786" y="2041854"/>
                  <a:pt x="2470668" y="2053244"/>
                </a:cubicBezTo>
                <a:cubicBezTo>
                  <a:pt x="2479840" y="2074644"/>
                  <a:pt x="2479390" y="2091974"/>
                  <a:pt x="2495606" y="2111433"/>
                </a:cubicBezTo>
                <a:cubicBezTo>
                  <a:pt x="2514629" y="2134261"/>
                  <a:pt x="2554226" y="2135794"/>
                  <a:pt x="2578733" y="2136371"/>
                </a:cubicBezTo>
                <a:cubicBezTo>
                  <a:pt x="2794822" y="2141456"/>
                  <a:pt x="3010995" y="2141913"/>
                  <a:pt x="3227126" y="2144684"/>
                </a:cubicBezTo>
                <a:cubicBezTo>
                  <a:pt x="3285136" y="2147321"/>
                  <a:pt x="3444458" y="2152649"/>
                  <a:pt x="3518071" y="2161309"/>
                </a:cubicBezTo>
                <a:cubicBezTo>
                  <a:pt x="3529418" y="2162644"/>
                  <a:pt x="3540053" y="2167744"/>
                  <a:pt x="3551322" y="2169622"/>
                </a:cubicBezTo>
                <a:cubicBezTo>
                  <a:pt x="3573358" y="2173295"/>
                  <a:pt x="3595744" y="2174538"/>
                  <a:pt x="3617824" y="2177935"/>
                </a:cubicBezTo>
                <a:cubicBezTo>
                  <a:pt x="3631789" y="2180083"/>
                  <a:pt x="3645487" y="2183721"/>
                  <a:pt x="3659388" y="2186248"/>
                </a:cubicBezTo>
                <a:cubicBezTo>
                  <a:pt x="3675971" y="2189263"/>
                  <a:pt x="3692737" y="2191255"/>
                  <a:pt x="3709264" y="2194560"/>
                </a:cubicBezTo>
                <a:cubicBezTo>
                  <a:pt x="3720467" y="2196801"/>
                  <a:pt x="3731530" y="2199734"/>
                  <a:pt x="3742515" y="2202873"/>
                </a:cubicBezTo>
                <a:cubicBezTo>
                  <a:pt x="3750940" y="2205280"/>
                  <a:pt x="3758730" y="2210355"/>
                  <a:pt x="3767453" y="2211186"/>
                </a:cubicBezTo>
                <a:cubicBezTo>
                  <a:pt x="3817181" y="2215922"/>
                  <a:pt x="3867206" y="2216727"/>
                  <a:pt x="3917082" y="2219498"/>
                </a:cubicBezTo>
                <a:cubicBezTo>
                  <a:pt x="3928166" y="2222269"/>
                  <a:pt x="3939162" y="2225417"/>
                  <a:pt x="3950333" y="2227811"/>
                </a:cubicBezTo>
                <a:cubicBezTo>
                  <a:pt x="4013920" y="2241437"/>
                  <a:pt x="4060386" y="2249332"/>
                  <a:pt x="4124901" y="2261062"/>
                </a:cubicBezTo>
                <a:lnTo>
                  <a:pt x="4216341" y="2277688"/>
                </a:lnTo>
                <a:cubicBezTo>
                  <a:pt x="4249552" y="2283464"/>
                  <a:pt x="4283038" y="2287702"/>
                  <a:pt x="4316093" y="2294313"/>
                </a:cubicBezTo>
                <a:cubicBezTo>
                  <a:pt x="4329948" y="2297084"/>
                  <a:pt x="4343652" y="2300759"/>
                  <a:pt x="4357657" y="2302626"/>
                </a:cubicBezTo>
                <a:cubicBezTo>
                  <a:pt x="4385260" y="2306306"/>
                  <a:pt x="4413107" y="2307863"/>
                  <a:pt x="4440784" y="2310938"/>
                </a:cubicBezTo>
                <a:cubicBezTo>
                  <a:pt x="4462987" y="2313405"/>
                  <a:pt x="4485099" y="2316641"/>
                  <a:pt x="4507286" y="2319251"/>
                </a:cubicBezTo>
                <a:lnTo>
                  <a:pt x="4582101" y="2327564"/>
                </a:lnTo>
                <a:cubicBezTo>
                  <a:pt x="4629206" y="2324793"/>
                  <a:pt x="4677307" y="2329275"/>
                  <a:pt x="4723417" y="2319251"/>
                </a:cubicBezTo>
                <a:cubicBezTo>
                  <a:pt x="4742942" y="2315006"/>
                  <a:pt x="4753908" y="2290846"/>
                  <a:pt x="4773293" y="2286000"/>
                </a:cubicBezTo>
                <a:lnTo>
                  <a:pt x="4806544" y="2277688"/>
                </a:lnTo>
                <a:cubicBezTo>
                  <a:pt x="4845452" y="2238780"/>
                  <a:pt x="4797750" y="2281525"/>
                  <a:pt x="4848108" y="2252749"/>
                </a:cubicBezTo>
                <a:cubicBezTo>
                  <a:pt x="4860137" y="2245875"/>
                  <a:pt x="4870840" y="2236827"/>
                  <a:pt x="4881359" y="2227811"/>
                </a:cubicBezTo>
                <a:cubicBezTo>
                  <a:pt x="4918682" y="2195820"/>
                  <a:pt x="4896193" y="2209044"/>
                  <a:pt x="4931235" y="2169622"/>
                </a:cubicBezTo>
                <a:cubicBezTo>
                  <a:pt x="4944252" y="2154978"/>
                  <a:pt x="4964037" y="2145583"/>
                  <a:pt x="4972799" y="2128058"/>
                </a:cubicBezTo>
                <a:cubicBezTo>
                  <a:pt x="4978341" y="2116975"/>
                  <a:pt x="4982222" y="2104891"/>
                  <a:pt x="4989424" y="2094808"/>
                </a:cubicBezTo>
                <a:cubicBezTo>
                  <a:pt x="4996257" y="2085242"/>
                  <a:pt x="5006711" y="2078795"/>
                  <a:pt x="5014362" y="2069869"/>
                </a:cubicBezTo>
                <a:cubicBezTo>
                  <a:pt x="5023379" y="2059350"/>
                  <a:pt x="5030988" y="2047702"/>
                  <a:pt x="5039301" y="2036618"/>
                </a:cubicBezTo>
                <a:cubicBezTo>
                  <a:pt x="5042072" y="2022764"/>
                  <a:pt x="5044548" y="2008847"/>
                  <a:pt x="5047613" y="1995055"/>
                </a:cubicBezTo>
                <a:cubicBezTo>
                  <a:pt x="5050091" y="1983902"/>
                  <a:pt x="5054509" y="1973141"/>
                  <a:pt x="5055926" y="1961804"/>
                </a:cubicBezTo>
                <a:cubicBezTo>
                  <a:pt x="5060065" y="1928695"/>
                  <a:pt x="5061468" y="1895302"/>
                  <a:pt x="5064239" y="1862051"/>
                </a:cubicBezTo>
                <a:cubicBezTo>
                  <a:pt x="5061468" y="1731818"/>
                  <a:pt x="5060747" y="1601526"/>
                  <a:pt x="5055926" y="1471353"/>
                </a:cubicBezTo>
                <a:cubicBezTo>
                  <a:pt x="5055201" y="1451773"/>
                  <a:pt x="5049664" y="1432650"/>
                  <a:pt x="5047613" y="1413164"/>
                </a:cubicBezTo>
                <a:cubicBezTo>
                  <a:pt x="5046018" y="1398008"/>
                  <a:pt x="5036368" y="1264152"/>
                  <a:pt x="5030988" y="1238597"/>
                </a:cubicBezTo>
                <a:cubicBezTo>
                  <a:pt x="5025028" y="1210288"/>
                  <a:pt x="5013066" y="1183535"/>
                  <a:pt x="5006050" y="1155469"/>
                </a:cubicBezTo>
                <a:cubicBezTo>
                  <a:pt x="5001962" y="1139118"/>
                  <a:pt x="5001043" y="1122120"/>
                  <a:pt x="4997737" y="1105593"/>
                </a:cubicBezTo>
                <a:cubicBezTo>
                  <a:pt x="4995496" y="1094390"/>
                  <a:pt x="4991665" y="1083545"/>
                  <a:pt x="4989424" y="1072342"/>
                </a:cubicBezTo>
                <a:cubicBezTo>
                  <a:pt x="4986118" y="1055815"/>
                  <a:pt x="4984217" y="1039032"/>
                  <a:pt x="4981111" y="1022466"/>
                </a:cubicBezTo>
                <a:cubicBezTo>
                  <a:pt x="4975903" y="994692"/>
                  <a:pt x="4974981" y="965575"/>
                  <a:pt x="4964486" y="939338"/>
                </a:cubicBezTo>
                <a:lnTo>
                  <a:pt x="4947861" y="897775"/>
                </a:lnTo>
                <a:cubicBezTo>
                  <a:pt x="4950632" y="858982"/>
                  <a:pt x="4952943" y="820154"/>
                  <a:pt x="4956173" y="781397"/>
                </a:cubicBezTo>
                <a:cubicBezTo>
                  <a:pt x="4958486" y="753646"/>
                  <a:pt x="4964486" y="726117"/>
                  <a:pt x="4964486" y="698269"/>
                </a:cubicBezTo>
                <a:cubicBezTo>
                  <a:pt x="4964486" y="628941"/>
                  <a:pt x="4963071" y="559435"/>
                  <a:pt x="4956173" y="490451"/>
                </a:cubicBezTo>
                <a:cubicBezTo>
                  <a:pt x="4954846" y="477182"/>
                  <a:pt x="4929695" y="429182"/>
                  <a:pt x="4922922" y="415637"/>
                </a:cubicBezTo>
                <a:cubicBezTo>
                  <a:pt x="4920151" y="404553"/>
                  <a:pt x="4917970" y="393306"/>
                  <a:pt x="4914610" y="382386"/>
                </a:cubicBezTo>
                <a:cubicBezTo>
                  <a:pt x="4906879" y="357261"/>
                  <a:pt x="4894826" y="333348"/>
                  <a:pt x="4889671" y="307571"/>
                </a:cubicBezTo>
                <a:cubicBezTo>
                  <a:pt x="4883304" y="275736"/>
                  <a:pt x="4874846" y="226591"/>
                  <a:pt x="4864733" y="191193"/>
                </a:cubicBezTo>
                <a:cubicBezTo>
                  <a:pt x="4862326" y="182768"/>
                  <a:pt x="4858726" y="174709"/>
                  <a:pt x="4856421" y="166255"/>
                </a:cubicBezTo>
                <a:cubicBezTo>
                  <a:pt x="4850409" y="144211"/>
                  <a:pt x="4852470" y="118765"/>
                  <a:pt x="4839795" y="99753"/>
                </a:cubicBezTo>
                <a:cubicBezTo>
                  <a:pt x="4827450" y="81236"/>
                  <a:pt x="4823466" y="71726"/>
                  <a:pt x="4806544" y="58189"/>
                </a:cubicBezTo>
                <a:cubicBezTo>
                  <a:pt x="4798743" y="51948"/>
                  <a:pt x="4789407" y="47805"/>
                  <a:pt x="4781606" y="41564"/>
                </a:cubicBezTo>
                <a:cubicBezTo>
                  <a:pt x="4775486" y="36668"/>
                  <a:pt x="4772416" y="27416"/>
                  <a:pt x="4764981" y="24938"/>
                </a:cubicBezTo>
                <a:cubicBezTo>
                  <a:pt x="4738173" y="16002"/>
                  <a:pt x="4681853" y="8313"/>
                  <a:pt x="4681853" y="8313"/>
                </a:cubicBezTo>
                <a:cubicBezTo>
                  <a:pt x="4674470" y="9133"/>
                  <a:pt x="4604254" y="11646"/>
                  <a:pt x="4582101" y="24938"/>
                </a:cubicBezTo>
                <a:cubicBezTo>
                  <a:pt x="4575380" y="28970"/>
                  <a:pt x="4572752" y="38653"/>
                  <a:pt x="4565475" y="41564"/>
                </a:cubicBezTo>
                <a:cubicBezTo>
                  <a:pt x="4544260" y="50050"/>
                  <a:pt x="4520650" y="50963"/>
                  <a:pt x="4498973" y="58189"/>
                </a:cubicBezTo>
                <a:cubicBezTo>
                  <a:pt x="4450231" y="74437"/>
                  <a:pt x="4482744" y="65534"/>
                  <a:pt x="4399221" y="74815"/>
                </a:cubicBezTo>
                <a:cubicBezTo>
                  <a:pt x="4378212" y="80067"/>
                  <a:pt x="4360899" y="83493"/>
                  <a:pt x="4341031" y="91440"/>
                </a:cubicBezTo>
                <a:cubicBezTo>
                  <a:pt x="4335278" y="93741"/>
                  <a:pt x="4329948" y="96982"/>
                  <a:pt x="4324406" y="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9F9A800-813E-454E-92A1-3DFF6675C40E}"/>
              </a:ext>
            </a:extLst>
          </p:cNvPr>
          <p:cNvSpPr/>
          <p:nvPr/>
        </p:nvSpPr>
        <p:spPr>
          <a:xfrm>
            <a:off x="3084022" y="2319251"/>
            <a:ext cx="2244436" cy="2286699"/>
          </a:xfrm>
          <a:custGeom>
            <a:avLst/>
            <a:gdLst>
              <a:gd name="connsiteX0" fmla="*/ 41563 w 2244436"/>
              <a:gd name="connsiteY0" fmla="*/ 83127 h 2286699"/>
              <a:gd name="connsiteX1" fmla="*/ 24938 w 2244436"/>
              <a:gd name="connsiteY1" fmla="*/ 274320 h 2286699"/>
              <a:gd name="connsiteX2" fmla="*/ 0 w 2244436"/>
              <a:gd name="connsiteY2" fmla="*/ 615142 h 2286699"/>
              <a:gd name="connsiteX3" fmla="*/ 8313 w 2244436"/>
              <a:gd name="connsiteY3" fmla="*/ 1596044 h 2286699"/>
              <a:gd name="connsiteX4" fmla="*/ 24938 w 2244436"/>
              <a:gd name="connsiteY4" fmla="*/ 1687484 h 2286699"/>
              <a:gd name="connsiteX5" fmla="*/ 41563 w 2244436"/>
              <a:gd name="connsiteY5" fmla="*/ 1787236 h 2286699"/>
              <a:gd name="connsiteX6" fmla="*/ 49876 w 2244436"/>
              <a:gd name="connsiteY6" fmla="*/ 1928553 h 2286699"/>
              <a:gd name="connsiteX7" fmla="*/ 58189 w 2244436"/>
              <a:gd name="connsiteY7" fmla="*/ 1986742 h 2286699"/>
              <a:gd name="connsiteX8" fmla="*/ 91440 w 2244436"/>
              <a:gd name="connsiteY8" fmla="*/ 2003367 h 2286699"/>
              <a:gd name="connsiteX9" fmla="*/ 99753 w 2244436"/>
              <a:gd name="connsiteY9" fmla="*/ 1978429 h 2286699"/>
              <a:gd name="connsiteX10" fmla="*/ 149629 w 2244436"/>
              <a:gd name="connsiteY10" fmla="*/ 1961804 h 2286699"/>
              <a:gd name="connsiteX11" fmla="*/ 199505 w 2244436"/>
              <a:gd name="connsiteY11" fmla="*/ 1978429 h 2286699"/>
              <a:gd name="connsiteX12" fmla="*/ 224443 w 2244436"/>
              <a:gd name="connsiteY12" fmla="*/ 1995054 h 2286699"/>
              <a:gd name="connsiteX13" fmla="*/ 274320 w 2244436"/>
              <a:gd name="connsiteY13" fmla="*/ 2003367 h 2286699"/>
              <a:gd name="connsiteX14" fmla="*/ 349134 w 2244436"/>
              <a:gd name="connsiteY14" fmla="*/ 2036618 h 2286699"/>
              <a:gd name="connsiteX15" fmla="*/ 415636 w 2244436"/>
              <a:gd name="connsiteY15" fmla="*/ 2078182 h 2286699"/>
              <a:gd name="connsiteX16" fmla="*/ 498763 w 2244436"/>
              <a:gd name="connsiteY16" fmla="*/ 2128058 h 2286699"/>
              <a:gd name="connsiteX17" fmla="*/ 590203 w 2244436"/>
              <a:gd name="connsiteY17" fmla="*/ 2202873 h 2286699"/>
              <a:gd name="connsiteX18" fmla="*/ 689956 w 2244436"/>
              <a:gd name="connsiteY18" fmla="*/ 2269374 h 2286699"/>
              <a:gd name="connsiteX19" fmla="*/ 706582 w 2244436"/>
              <a:gd name="connsiteY19" fmla="*/ 2286000 h 2286699"/>
              <a:gd name="connsiteX20" fmla="*/ 806334 w 2244436"/>
              <a:gd name="connsiteY20" fmla="*/ 2261062 h 2286699"/>
              <a:gd name="connsiteX21" fmla="*/ 831273 w 2244436"/>
              <a:gd name="connsiteY21" fmla="*/ 2252749 h 2286699"/>
              <a:gd name="connsiteX22" fmla="*/ 872836 w 2244436"/>
              <a:gd name="connsiteY22" fmla="*/ 2236124 h 2286699"/>
              <a:gd name="connsiteX23" fmla="*/ 889462 w 2244436"/>
              <a:gd name="connsiteY23" fmla="*/ 2219498 h 2286699"/>
              <a:gd name="connsiteX24" fmla="*/ 972589 w 2244436"/>
              <a:gd name="connsiteY24" fmla="*/ 2186247 h 2286699"/>
              <a:gd name="connsiteX25" fmla="*/ 1022465 w 2244436"/>
              <a:gd name="connsiteY25" fmla="*/ 2169622 h 2286699"/>
              <a:gd name="connsiteX26" fmla="*/ 1055716 w 2244436"/>
              <a:gd name="connsiteY26" fmla="*/ 2161309 h 2286699"/>
              <a:gd name="connsiteX27" fmla="*/ 1097280 w 2244436"/>
              <a:gd name="connsiteY27" fmla="*/ 2152996 h 2286699"/>
              <a:gd name="connsiteX28" fmla="*/ 1147156 w 2244436"/>
              <a:gd name="connsiteY28" fmla="*/ 2136371 h 2286699"/>
              <a:gd name="connsiteX29" fmla="*/ 1172094 w 2244436"/>
              <a:gd name="connsiteY29" fmla="*/ 2128058 h 2286699"/>
              <a:gd name="connsiteX30" fmla="*/ 1271847 w 2244436"/>
              <a:gd name="connsiteY30" fmla="*/ 2103120 h 2286699"/>
              <a:gd name="connsiteX31" fmla="*/ 1305098 w 2244436"/>
              <a:gd name="connsiteY31" fmla="*/ 2094807 h 2286699"/>
              <a:gd name="connsiteX32" fmla="*/ 1346662 w 2244436"/>
              <a:gd name="connsiteY32" fmla="*/ 2086494 h 2286699"/>
              <a:gd name="connsiteX33" fmla="*/ 1371600 w 2244436"/>
              <a:gd name="connsiteY33" fmla="*/ 2078182 h 2286699"/>
              <a:gd name="connsiteX34" fmla="*/ 1463040 w 2244436"/>
              <a:gd name="connsiteY34" fmla="*/ 2061556 h 2286699"/>
              <a:gd name="connsiteX35" fmla="*/ 1787236 w 2244436"/>
              <a:gd name="connsiteY35" fmla="*/ 2069869 h 2286699"/>
              <a:gd name="connsiteX36" fmla="*/ 1853738 w 2244436"/>
              <a:gd name="connsiteY36" fmla="*/ 2078182 h 2286699"/>
              <a:gd name="connsiteX37" fmla="*/ 1978429 w 2244436"/>
              <a:gd name="connsiteY37" fmla="*/ 2069869 h 2286699"/>
              <a:gd name="connsiteX38" fmla="*/ 2011680 w 2244436"/>
              <a:gd name="connsiteY38" fmla="*/ 2044931 h 2286699"/>
              <a:gd name="connsiteX39" fmla="*/ 2036618 w 2244436"/>
              <a:gd name="connsiteY39" fmla="*/ 2028305 h 2286699"/>
              <a:gd name="connsiteX40" fmla="*/ 2086494 w 2244436"/>
              <a:gd name="connsiteY40" fmla="*/ 1986742 h 2286699"/>
              <a:gd name="connsiteX41" fmla="*/ 2111433 w 2244436"/>
              <a:gd name="connsiteY41" fmla="*/ 1978429 h 2286699"/>
              <a:gd name="connsiteX42" fmla="*/ 2136371 w 2244436"/>
              <a:gd name="connsiteY42" fmla="*/ 1961804 h 2286699"/>
              <a:gd name="connsiteX43" fmla="*/ 2169622 w 2244436"/>
              <a:gd name="connsiteY43" fmla="*/ 1953491 h 2286699"/>
              <a:gd name="connsiteX44" fmla="*/ 2219498 w 2244436"/>
              <a:gd name="connsiteY44" fmla="*/ 1936865 h 2286699"/>
              <a:gd name="connsiteX45" fmla="*/ 2236123 w 2244436"/>
              <a:gd name="connsiteY45" fmla="*/ 1911927 h 2286699"/>
              <a:gd name="connsiteX46" fmla="*/ 2227811 w 2244436"/>
              <a:gd name="connsiteY46" fmla="*/ 1862051 h 2286699"/>
              <a:gd name="connsiteX47" fmla="*/ 2211185 w 2244436"/>
              <a:gd name="connsiteY47" fmla="*/ 1837113 h 2286699"/>
              <a:gd name="connsiteX48" fmla="*/ 2194560 w 2244436"/>
              <a:gd name="connsiteY48" fmla="*/ 1803862 h 2286699"/>
              <a:gd name="connsiteX49" fmla="*/ 2169622 w 2244436"/>
              <a:gd name="connsiteY49" fmla="*/ 1704109 h 2286699"/>
              <a:gd name="connsiteX50" fmla="*/ 2161309 w 2244436"/>
              <a:gd name="connsiteY50" fmla="*/ 1670858 h 2286699"/>
              <a:gd name="connsiteX51" fmla="*/ 2128058 w 2244436"/>
              <a:gd name="connsiteY51" fmla="*/ 1571105 h 2286699"/>
              <a:gd name="connsiteX52" fmla="*/ 2119745 w 2244436"/>
              <a:gd name="connsiteY52" fmla="*/ 1512916 h 2286699"/>
              <a:gd name="connsiteX53" fmla="*/ 2086494 w 2244436"/>
              <a:gd name="connsiteY53" fmla="*/ 1429789 h 2286699"/>
              <a:gd name="connsiteX54" fmla="*/ 2078182 w 2244436"/>
              <a:gd name="connsiteY54" fmla="*/ 1388225 h 2286699"/>
              <a:gd name="connsiteX55" fmla="*/ 2044931 w 2244436"/>
              <a:gd name="connsiteY55" fmla="*/ 1296785 h 2286699"/>
              <a:gd name="connsiteX56" fmla="*/ 2019993 w 2244436"/>
              <a:gd name="connsiteY56" fmla="*/ 1255222 h 2286699"/>
              <a:gd name="connsiteX57" fmla="*/ 1986742 w 2244436"/>
              <a:gd name="connsiteY57" fmla="*/ 1172094 h 2286699"/>
              <a:gd name="connsiteX58" fmla="*/ 1978429 w 2244436"/>
              <a:gd name="connsiteY58" fmla="*/ 1130531 h 2286699"/>
              <a:gd name="connsiteX59" fmla="*/ 1970116 w 2244436"/>
              <a:gd name="connsiteY59" fmla="*/ 1097280 h 2286699"/>
              <a:gd name="connsiteX60" fmla="*/ 1995054 w 2244436"/>
              <a:gd name="connsiteY60" fmla="*/ 931025 h 2286699"/>
              <a:gd name="connsiteX61" fmla="*/ 2028305 w 2244436"/>
              <a:gd name="connsiteY61" fmla="*/ 881149 h 2286699"/>
              <a:gd name="connsiteX62" fmla="*/ 2036618 w 2244436"/>
              <a:gd name="connsiteY62" fmla="*/ 856211 h 2286699"/>
              <a:gd name="connsiteX63" fmla="*/ 2053243 w 2244436"/>
              <a:gd name="connsiteY63" fmla="*/ 839585 h 2286699"/>
              <a:gd name="connsiteX64" fmla="*/ 2069869 w 2244436"/>
              <a:gd name="connsiteY64" fmla="*/ 814647 h 2286699"/>
              <a:gd name="connsiteX65" fmla="*/ 2094807 w 2244436"/>
              <a:gd name="connsiteY65" fmla="*/ 781396 h 2286699"/>
              <a:gd name="connsiteX66" fmla="*/ 2128058 w 2244436"/>
              <a:gd name="connsiteY66" fmla="*/ 731520 h 2286699"/>
              <a:gd name="connsiteX67" fmla="*/ 2136371 w 2244436"/>
              <a:gd name="connsiteY67" fmla="*/ 706582 h 2286699"/>
              <a:gd name="connsiteX68" fmla="*/ 2169622 w 2244436"/>
              <a:gd name="connsiteY68" fmla="*/ 623454 h 2286699"/>
              <a:gd name="connsiteX69" fmla="*/ 2186247 w 2244436"/>
              <a:gd name="connsiteY69" fmla="*/ 573578 h 2286699"/>
              <a:gd name="connsiteX70" fmla="*/ 2211185 w 2244436"/>
              <a:gd name="connsiteY70" fmla="*/ 507076 h 2286699"/>
              <a:gd name="connsiteX71" fmla="*/ 2219498 w 2244436"/>
              <a:gd name="connsiteY71" fmla="*/ 465513 h 2286699"/>
              <a:gd name="connsiteX72" fmla="*/ 2227811 w 2244436"/>
              <a:gd name="connsiteY72" fmla="*/ 440574 h 2286699"/>
              <a:gd name="connsiteX73" fmla="*/ 2244436 w 2244436"/>
              <a:gd name="connsiteY73" fmla="*/ 374073 h 2286699"/>
              <a:gd name="connsiteX74" fmla="*/ 2227811 w 2244436"/>
              <a:gd name="connsiteY74" fmla="*/ 315884 h 2286699"/>
              <a:gd name="connsiteX75" fmla="*/ 2211185 w 2244436"/>
              <a:gd name="connsiteY75" fmla="*/ 290945 h 2286699"/>
              <a:gd name="connsiteX76" fmla="*/ 2177934 w 2244436"/>
              <a:gd name="connsiteY76" fmla="*/ 224444 h 2286699"/>
              <a:gd name="connsiteX77" fmla="*/ 2144683 w 2244436"/>
              <a:gd name="connsiteY77" fmla="*/ 191193 h 2286699"/>
              <a:gd name="connsiteX78" fmla="*/ 2119745 w 2244436"/>
              <a:gd name="connsiteY78" fmla="*/ 166254 h 2286699"/>
              <a:gd name="connsiteX79" fmla="*/ 2061556 w 2244436"/>
              <a:gd name="connsiteY79" fmla="*/ 116378 h 2286699"/>
              <a:gd name="connsiteX80" fmla="*/ 2028305 w 2244436"/>
              <a:gd name="connsiteY80" fmla="*/ 83127 h 2286699"/>
              <a:gd name="connsiteX81" fmla="*/ 2011680 w 2244436"/>
              <a:gd name="connsiteY81" fmla="*/ 58189 h 2286699"/>
              <a:gd name="connsiteX82" fmla="*/ 1961803 w 2244436"/>
              <a:gd name="connsiteY82" fmla="*/ 33251 h 2286699"/>
              <a:gd name="connsiteX83" fmla="*/ 1928553 w 2244436"/>
              <a:gd name="connsiteY83" fmla="*/ 16625 h 2286699"/>
              <a:gd name="connsiteX84" fmla="*/ 1820487 w 2244436"/>
              <a:gd name="connsiteY84" fmla="*/ 0 h 2286699"/>
              <a:gd name="connsiteX85" fmla="*/ 1512916 w 2244436"/>
              <a:gd name="connsiteY85" fmla="*/ 8313 h 2286699"/>
              <a:gd name="connsiteX86" fmla="*/ 1446414 w 2244436"/>
              <a:gd name="connsiteY86" fmla="*/ 16625 h 2286699"/>
              <a:gd name="connsiteX87" fmla="*/ 1230283 w 2244436"/>
              <a:gd name="connsiteY87" fmla="*/ 33251 h 2286699"/>
              <a:gd name="connsiteX88" fmla="*/ 1188720 w 2244436"/>
              <a:gd name="connsiteY88" fmla="*/ 41564 h 2286699"/>
              <a:gd name="connsiteX89" fmla="*/ 1130531 w 2244436"/>
              <a:gd name="connsiteY89" fmla="*/ 49876 h 2286699"/>
              <a:gd name="connsiteX90" fmla="*/ 1105593 w 2244436"/>
              <a:gd name="connsiteY90" fmla="*/ 58189 h 2286699"/>
              <a:gd name="connsiteX91" fmla="*/ 365760 w 2244436"/>
              <a:gd name="connsiteY91" fmla="*/ 66502 h 2286699"/>
              <a:gd name="connsiteX92" fmla="*/ 182880 w 2244436"/>
              <a:gd name="connsiteY92" fmla="*/ 91440 h 2286699"/>
              <a:gd name="connsiteX93" fmla="*/ 66502 w 2244436"/>
              <a:gd name="connsiteY93" fmla="*/ 83127 h 2286699"/>
              <a:gd name="connsiteX94" fmla="*/ 41563 w 2244436"/>
              <a:gd name="connsiteY94" fmla="*/ 91440 h 2286699"/>
              <a:gd name="connsiteX95" fmla="*/ 41563 w 2244436"/>
              <a:gd name="connsiteY95" fmla="*/ 83127 h 228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244436" h="2286699">
                <a:moveTo>
                  <a:pt x="41563" y="83127"/>
                </a:moveTo>
                <a:cubicBezTo>
                  <a:pt x="36021" y="146858"/>
                  <a:pt x="30251" y="210569"/>
                  <a:pt x="24938" y="274320"/>
                </a:cubicBezTo>
                <a:cubicBezTo>
                  <a:pt x="15477" y="387847"/>
                  <a:pt x="7578" y="501479"/>
                  <a:pt x="0" y="615142"/>
                </a:cubicBezTo>
                <a:cubicBezTo>
                  <a:pt x="2771" y="942109"/>
                  <a:pt x="3040" y="1269107"/>
                  <a:pt x="8313" y="1596044"/>
                </a:cubicBezTo>
                <a:cubicBezTo>
                  <a:pt x="8592" y="1613335"/>
                  <a:pt x="22001" y="1668391"/>
                  <a:pt x="24938" y="1687484"/>
                </a:cubicBezTo>
                <a:cubicBezTo>
                  <a:pt x="40507" y="1788680"/>
                  <a:pt x="24847" y="1720367"/>
                  <a:pt x="41563" y="1787236"/>
                </a:cubicBezTo>
                <a:cubicBezTo>
                  <a:pt x="44334" y="1834342"/>
                  <a:pt x="45957" y="1881529"/>
                  <a:pt x="49876" y="1928553"/>
                </a:cubicBezTo>
                <a:cubicBezTo>
                  <a:pt x="51503" y="1948079"/>
                  <a:pt x="48674" y="1969614"/>
                  <a:pt x="58189" y="1986742"/>
                </a:cubicBezTo>
                <a:cubicBezTo>
                  <a:pt x="64207" y="1997574"/>
                  <a:pt x="80356" y="1997825"/>
                  <a:pt x="91440" y="2003367"/>
                </a:cubicBezTo>
                <a:cubicBezTo>
                  <a:pt x="94211" y="1995054"/>
                  <a:pt x="92623" y="1983522"/>
                  <a:pt x="99753" y="1978429"/>
                </a:cubicBezTo>
                <a:cubicBezTo>
                  <a:pt x="114013" y="1968243"/>
                  <a:pt x="149629" y="1961804"/>
                  <a:pt x="149629" y="1961804"/>
                </a:cubicBezTo>
                <a:cubicBezTo>
                  <a:pt x="166254" y="1967346"/>
                  <a:pt x="184924" y="1968708"/>
                  <a:pt x="199505" y="1978429"/>
                </a:cubicBezTo>
                <a:cubicBezTo>
                  <a:pt x="207818" y="1983971"/>
                  <a:pt x="214965" y="1991895"/>
                  <a:pt x="224443" y="1995054"/>
                </a:cubicBezTo>
                <a:cubicBezTo>
                  <a:pt x="240433" y="2000384"/>
                  <a:pt x="257694" y="2000596"/>
                  <a:pt x="274320" y="2003367"/>
                </a:cubicBezTo>
                <a:cubicBezTo>
                  <a:pt x="347679" y="2052275"/>
                  <a:pt x="230422" y="1977260"/>
                  <a:pt x="349134" y="2036618"/>
                </a:cubicBezTo>
                <a:cubicBezTo>
                  <a:pt x="423736" y="2073920"/>
                  <a:pt x="340095" y="2029620"/>
                  <a:pt x="415636" y="2078182"/>
                </a:cubicBezTo>
                <a:cubicBezTo>
                  <a:pt x="442818" y="2095656"/>
                  <a:pt x="475914" y="2105209"/>
                  <a:pt x="498763" y="2128058"/>
                </a:cubicBezTo>
                <a:cubicBezTo>
                  <a:pt x="570678" y="2199973"/>
                  <a:pt x="507481" y="2142211"/>
                  <a:pt x="590203" y="2202873"/>
                </a:cubicBezTo>
                <a:cubicBezTo>
                  <a:pt x="681014" y="2269468"/>
                  <a:pt x="632528" y="2250233"/>
                  <a:pt x="689956" y="2269374"/>
                </a:cubicBezTo>
                <a:cubicBezTo>
                  <a:pt x="695498" y="2274916"/>
                  <a:pt x="698792" y="2285134"/>
                  <a:pt x="706582" y="2286000"/>
                </a:cubicBezTo>
                <a:cubicBezTo>
                  <a:pt x="745458" y="2290320"/>
                  <a:pt x="772537" y="2273736"/>
                  <a:pt x="806334" y="2261062"/>
                </a:cubicBezTo>
                <a:cubicBezTo>
                  <a:pt x="814539" y="2257985"/>
                  <a:pt x="823068" y="2255826"/>
                  <a:pt x="831273" y="2252749"/>
                </a:cubicBezTo>
                <a:cubicBezTo>
                  <a:pt x="845244" y="2247510"/>
                  <a:pt x="858982" y="2241666"/>
                  <a:pt x="872836" y="2236124"/>
                </a:cubicBezTo>
                <a:cubicBezTo>
                  <a:pt x="878378" y="2230582"/>
                  <a:pt x="882941" y="2223845"/>
                  <a:pt x="889462" y="2219498"/>
                </a:cubicBezTo>
                <a:cubicBezTo>
                  <a:pt x="913922" y="2203191"/>
                  <a:pt x="945557" y="2195258"/>
                  <a:pt x="972589" y="2186247"/>
                </a:cubicBezTo>
                <a:lnTo>
                  <a:pt x="1022465" y="2169622"/>
                </a:lnTo>
                <a:cubicBezTo>
                  <a:pt x="1033549" y="2166851"/>
                  <a:pt x="1044563" y="2163787"/>
                  <a:pt x="1055716" y="2161309"/>
                </a:cubicBezTo>
                <a:cubicBezTo>
                  <a:pt x="1069509" y="2158244"/>
                  <a:pt x="1083649" y="2156714"/>
                  <a:pt x="1097280" y="2152996"/>
                </a:cubicBezTo>
                <a:cubicBezTo>
                  <a:pt x="1114187" y="2148385"/>
                  <a:pt x="1130531" y="2141913"/>
                  <a:pt x="1147156" y="2136371"/>
                </a:cubicBezTo>
                <a:cubicBezTo>
                  <a:pt x="1155469" y="2133600"/>
                  <a:pt x="1163593" y="2130183"/>
                  <a:pt x="1172094" y="2128058"/>
                </a:cubicBezTo>
                <a:lnTo>
                  <a:pt x="1271847" y="2103120"/>
                </a:lnTo>
                <a:cubicBezTo>
                  <a:pt x="1282931" y="2100349"/>
                  <a:pt x="1293895" y="2097048"/>
                  <a:pt x="1305098" y="2094807"/>
                </a:cubicBezTo>
                <a:cubicBezTo>
                  <a:pt x="1318953" y="2092036"/>
                  <a:pt x="1332955" y="2089921"/>
                  <a:pt x="1346662" y="2086494"/>
                </a:cubicBezTo>
                <a:cubicBezTo>
                  <a:pt x="1355163" y="2084369"/>
                  <a:pt x="1363099" y="2080307"/>
                  <a:pt x="1371600" y="2078182"/>
                </a:cubicBezTo>
                <a:cubicBezTo>
                  <a:pt x="1394843" y="2072371"/>
                  <a:pt x="1440799" y="2065263"/>
                  <a:pt x="1463040" y="2061556"/>
                </a:cubicBezTo>
                <a:lnTo>
                  <a:pt x="1787236" y="2069869"/>
                </a:lnTo>
                <a:cubicBezTo>
                  <a:pt x="1809556" y="2070819"/>
                  <a:pt x="1831398" y="2078182"/>
                  <a:pt x="1853738" y="2078182"/>
                </a:cubicBezTo>
                <a:cubicBezTo>
                  <a:pt x="1895394" y="2078182"/>
                  <a:pt x="1936865" y="2072640"/>
                  <a:pt x="1978429" y="2069869"/>
                </a:cubicBezTo>
                <a:cubicBezTo>
                  <a:pt x="1989513" y="2061556"/>
                  <a:pt x="2000406" y="2052984"/>
                  <a:pt x="2011680" y="2044931"/>
                </a:cubicBezTo>
                <a:cubicBezTo>
                  <a:pt x="2019810" y="2039124"/>
                  <a:pt x="2028943" y="2034701"/>
                  <a:pt x="2036618" y="2028305"/>
                </a:cubicBezTo>
                <a:cubicBezTo>
                  <a:pt x="2064194" y="2005325"/>
                  <a:pt x="2055536" y="2002220"/>
                  <a:pt x="2086494" y="1986742"/>
                </a:cubicBezTo>
                <a:cubicBezTo>
                  <a:pt x="2094332" y="1982823"/>
                  <a:pt x="2103595" y="1982348"/>
                  <a:pt x="2111433" y="1978429"/>
                </a:cubicBezTo>
                <a:cubicBezTo>
                  <a:pt x="2120369" y="1973961"/>
                  <a:pt x="2127188" y="1965739"/>
                  <a:pt x="2136371" y="1961804"/>
                </a:cubicBezTo>
                <a:cubicBezTo>
                  <a:pt x="2146872" y="1957304"/>
                  <a:pt x="2158679" y="1956774"/>
                  <a:pt x="2169622" y="1953491"/>
                </a:cubicBezTo>
                <a:cubicBezTo>
                  <a:pt x="2186408" y="1948455"/>
                  <a:pt x="2219498" y="1936865"/>
                  <a:pt x="2219498" y="1936865"/>
                </a:cubicBezTo>
                <a:cubicBezTo>
                  <a:pt x="2225040" y="1928552"/>
                  <a:pt x="2235020" y="1921856"/>
                  <a:pt x="2236123" y="1911927"/>
                </a:cubicBezTo>
                <a:cubicBezTo>
                  <a:pt x="2237984" y="1895175"/>
                  <a:pt x="2233141" y="1878041"/>
                  <a:pt x="2227811" y="1862051"/>
                </a:cubicBezTo>
                <a:cubicBezTo>
                  <a:pt x="2224652" y="1852573"/>
                  <a:pt x="2216142" y="1845787"/>
                  <a:pt x="2211185" y="1837113"/>
                </a:cubicBezTo>
                <a:cubicBezTo>
                  <a:pt x="2205037" y="1826354"/>
                  <a:pt x="2198256" y="1815690"/>
                  <a:pt x="2194560" y="1803862"/>
                </a:cubicBezTo>
                <a:cubicBezTo>
                  <a:pt x="2184337" y="1771148"/>
                  <a:pt x="2177935" y="1737360"/>
                  <a:pt x="2169622" y="1704109"/>
                </a:cubicBezTo>
                <a:cubicBezTo>
                  <a:pt x="2166851" y="1693025"/>
                  <a:pt x="2164922" y="1681697"/>
                  <a:pt x="2161309" y="1670858"/>
                </a:cubicBezTo>
                <a:lnTo>
                  <a:pt x="2128058" y="1571105"/>
                </a:lnTo>
                <a:cubicBezTo>
                  <a:pt x="2125287" y="1551709"/>
                  <a:pt x="2125274" y="1531713"/>
                  <a:pt x="2119745" y="1512916"/>
                </a:cubicBezTo>
                <a:cubicBezTo>
                  <a:pt x="2111324" y="1484285"/>
                  <a:pt x="2086494" y="1429789"/>
                  <a:pt x="2086494" y="1429789"/>
                </a:cubicBezTo>
                <a:cubicBezTo>
                  <a:pt x="2083723" y="1415934"/>
                  <a:pt x="2081900" y="1401856"/>
                  <a:pt x="2078182" y="1388225"/>
                </a:cubicBezTo>
                <a:cubicBezTo>
                  <a:pt x="2073529" y="1371162"/>
                  <a:pt x="2053852" y="1314627"/>
                  <a:pt x="2044931" y="1296785"/>
                </a:cubicBezTo>
                <a:cubicBezTo>
                  <a:pt x="2037706" y="1282334"/>
                  <a:pt x="2028306" y="1269076"/>
                  <a:pt x="2019993" y="1255222"/>
                </a:cubicBezTo>
                <a:cubicBezTo>
                  <a:pt x="1996090" y="1159615"/>
                  <a:pt x="2034818" y="1304303"/>
                  <a:pt x="1986742" y="1172094"/>
                </a:cubicBezTo>
                <a:cubicBezTo>
                  <a:pt x="1981914" y="1158816"/>
                  <a:pt x="1981494" y="1144323"/>
                  <a:pt x="1978429" y="1130531"/>
                </a:cubicBezTo>
                <a:cubicBezTo>
                  <a:pt x="1975951" y="1119378"/>
                  <a:pt x="1972887" y="1108364"/>
                  <a:pt x="1970116" y="1097280"/>
                </a:cubicBezTo>
                <a:cubicBezTo>
                  <a:pt x="1971974" y="1071265"/>
                  <a:pt x="1969602" y="969202"/>
                  <a:pt x="1995054" y="931025"/>
                </a:cubicBezTo>
                <a:cubicBezTo>
                  <a:pt x="2006138" y="914400"/>
                  <a:pt x="2021986" y="900105"/>
                  <a:pt x="2028305" y="881149"/>
                </a:cubicBezTo>
                <a:cubicBezTo>
                  <a:pt x="2031076" y="872836"/>
                  <a:pt x="2032110" y="863725"/>
                  <a:pt x="2036618" y="856211"/>
                </a:cubicBezTo>
                <a:cubicBezTo>
                  <a:pt x="2040650" y="849491"/>
                  <a:pt x="2048347" y="845705"/>
                  <a:pt x="2053243" y="839585"/>
                </a:cubicBezTo>
                <a:cubicBezTo>
                  <a:pt x="2059484" y="831784"/>
                  <a:pt x="2064062" y="822777"/>
                  <a:pt x="2069869" y="814647"/>
                </a:cubicBezTo>
                <a:cubicBezTo>
                  <a:pt x="2077922" y="803373"/>
                  <a:pt x="2086862" y="792746"/>
                  <a:pt x="2094807" y="781396"/>
                </a:cubicBezTo>
                <a:cubicBezTo>
                  <a:pt x="2106265" y="765027"/>
                  <a:pt x="2121739" y="750476"/>
                  <a:pt x="2128058" y="731520"/>
                </a:cubicBezTo>
                <a:cubicBezTo>
                  <a:pt x="2130829" y="723207"/>
                  <a:pt x="2133225" y="714760"/>
                  <a:pt x="2136371" y="706582"/>
                </a:cubicBezTo>
                <a:cubicBezTo>
                  <a:pt x="2147084" y="678727"/>
                  <a:pt x="2160185" y="651766"/>
                  <a:pt x="2169622" y="623454"/>
                </a:cubicBezTo>
                <a:cubicBezTo>
                  <a:pt x="2175164" y="606829"/>
                  <a:pt x="2179738" y="589849"/>
                  <a:pt x="2186247" y="573578"/>
                </a:cubicBezTo>
                <a:cubicBezTo>
                  <a:pt x="2191337" y="560852"/>
                  <a:pt x="2206839" y="524459"/>
                  <a:pt x="2211185" y="507076"/>
                </a:cubicBezTo>
                <a:cubicBezTo>
                  <a:pt x="2214612" y="493369"/>
                  <a:pt x="2216071" y="479220"/>
                  <a:pt x="2219498" y="465513"/>
                </a:cubicBezTo>
                <a:cubicBezTo>
                  <a:pt x="2221623" y="457012"/>
                  <a:pt x="2225505" y="449028"/>
                  <a:pt x="2227811" y="440574"/>
                </a:cubicBezTo>
                <a:cubicBezTo>
                  <a:pt x="2233823" y="418530"/>
                  <a:pt x="2244436" y="374073"/>
                  <a:pt x="2244436" y="374073"/>
                </a:cubicBezTo>
                <a:cubicBezTo>
                  <a:pt x="2241774" y="363425"/>
                  <a:pt x="2233772" y="327805"/>
                  <a:pt x="2227811" y="315884"/>
                </a:cubicBezTo>
                <a:cubicBezTo>
                  <a:pt x="2223343" y="306948"/>
                  <a:pt x="2215969" y="299716"/>
                  <a:pt x="2211185" y="290945"/>
                </a:cubicBezTo>
                <a:cubicBezTo>
                  <a:pt x="2199317" y="269188"/>
                  <a:pt x="2195459" y="241969"/>
                  <a:pt x="2177934" y="224444"/>
                </a:cubicBezTo>
                <a:lnTo>
                  <a:pt x="2144683" y="191193"/>
                </a:lnTo>
                <a:cubicBezTo>
                  <a:pt x="2136370" y="182880"/>
                  <a:pt x="2129150" y="173308"/>
                  <a:pt x="2119745" y="166254"/>
                </a:cubicBezTo>
                <a:cubicBezTo>
                  <a:pt x="2077089" y="134263"/>
                  <a:pt x="2096291" y="151113"/>
                  <a:pt x="2061556" y="116378"/>
                </a:cubicBezTo>
                <a:cubicBezTo>
                  <a:pt x="2043418" y="61967"/>
                  <a:pt x="2068609" y="115371"/>
                  <a:pt x="2028305" y="83127"/>
                </a:cubicBezTo>
                <a:cubicBezTo>
                  <a:pt x="2020504" y="76886"/>
                  <a:pt x="2018744" y="65253"/>
                  <a:pt x="2011680" y="58189"/>
                </a:cubicBezTo>
                <a:cubicBezTo>
                  <a:pt x="1991711" y="38220"/>
                  <a:pt x="1985466" y="43393"/>
                  <a:pt x="1961803" y="33251"/>
                </a:cubicBezTo>
                <a:cubicBezTo>
                  <a:pt x="1950413" y="28370"/>
                  <a:pt x="1940309" y="20544"/>
                  <a:pt x="1928553" y="16625"/>
                </a:cubicBezTo>
                <a:cubicBezTo>
                  <a:pt x="1905710" y="9011"/>
                  <a:pt x="1836771" y="2036"/>
                  <a:pt x="1820487" y="0"/>
                </a:cubicBezTo>
                <a:lnTo>
                  <a:pt x="1512916" y="8313"/>
                </a:lnTo>
                <a:cubicBezTo>
                  <a:pt x="1490598" y="9305"/>
                  <a:pt x="1468677" y="14770"/>
                  <a:pt x="1446414" y="16625"/>
                </a:cubicBezTo>
                <a:cubicBezTo>
                  <a:pt x="1084719" y="46765"/>
                  <a:pt x="1483555" y="7923"/>
                  <a:pt x="1230283" y="33251"/>
                </a:cubicBezTo>
                <a:cubicBezTo>
                  <a:pt x="1216429" y="36022"/>
                  <a:pt x="1202657" y="39241"/>
                  <a:pt x="1188720" y="41564"/>
                </a:cubicBezTo>
                <a:cubicBezTo>
                  <a:pt x="1169393" y="44785"/>
                  <a:pt x="1149744" y="46034"/>
                  <a:pt x="1130531" y="49876"/>
                </a:cubicBezTo>
                <a:cubicBezTo>
                  <a:pt x="1121939" y="51594"/>
                  <a:pt x="1114353" y="57999"/>
                  <a:pt x="1105593" y="58189"/>
                </a:cubicBezTo>
                <a:cubicBezTo>
                  <a:pt x="859025" y="63549"/>
                  <a:pt x="612371" y="63731"/>
                  <a:pt x="365760" y="66502"/>
                </a:cubicBezTo>
                <a:cubicBezTo>
                  <a:pt x="238539" y="87705"/>
                  <a:pt x="299549" y="79773"/>
                  <a:pt x="182880" y="91440"/>
                </a:cubicBezTo>
                <a:cubicBezTo>
                  <a:pt x="144087" y="88669"/>
                  <a:pt x="105394" y="83127"/>
                  <a:pt x="66502" y="83127"/>
                </a:cubicBezTo>
                <a:cubicBezTo>
                  <a:pt x="57739" y="83127"/>
                  <a:pt x="47759" y="85244"/>
                  <a:pt x="41563" y="91440"/>
                </a:cubicBezTo>
                <a:lnTo>
                  <a:pt x="41563" y="8312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E4A865D-5C4F-9C4B-9FC9-A88DD7178B72}"/>
              </a:ext>
            </a:extLst>
          </p:cNvPr>
          <p:cNvSpPr/>
          <p:nvPr/>
        </p:nvSpPr>
        <p:spPr>
          <a:xfrm>
            <a:off x="2975956" y="1155469"/>
            <a:ext cx="2288671" cy="1064029"/>
          </a:xfrm>
          <a:custGeom>
            <a:avLst/>
            <a:gdLst>
              <a:gd name="connsiteX0" fmla="*/ 199506 w 2288671"/>
              <a:gd name="connsiteY0" fmla="*/ 149629 h 1064029"/>
              <a:gd name="connsiteX1" fmla="*/ 174568 w 2288671"/>
              <a:gd name="connsiteY1" fmla="*/ 191193 h 1064029"/>
              <a:gd name="connsiteX2" fmla="*/ 133004 w 2288671"/>
              <a:gd name="connsiteY2" fmla="*/ 257695 h 1064029"/>
              <a:gd name="connsiteX3" fmla="*/ 83128 w 2288671"/>
              <a:gd name="connsiteY3" fmla="*/ 365760 h 1064029"/>
              <a:gd name="connsiteX4" fmla="*/ 58189 w 2288671"/>
              <a:gd name="connsiteY4" fmla="*/ 407324 h 1064029"/>
              <a:gd name="connsiteX5" fmla="*/ 33251 w 2288671"/>
              <a:gd name="connsiteY5" fmla="*/ 482138 h 1064029"/>
              <a:gd name="connsiteX6" fmla="*/ 16626 w 2288671"/>
              <a:gd name="connsiteY6" fmla="*/ 515389 h 1064029"/>
              <a:gd name="connsiteX7" fmla="*/ 8313 w 2288671"/>
              <a:gd name="connsiteY7" fmla="*/ 548640 h 1064029"/>
              <a:gd name="connsiteX8" fmla="*/ 0 w 2288671"/>
              <a:gd name="connsiteY8" fmla="*/ 573578 h 1064029"/>
              <a:gd name="connsiteX9" fmla="*/ 8313 w 2288671"/>
              <a:gd name="connsiteY9" fmla="*/ 847898 h 1064029"/>
              <a:gd name="connsiteX10" fmla="*/ 24939 w 2288671"/>
              <a:gd name="connsiteY10" fmla="*/ 914400 h 1064029"/>
              <a:gd name="connsiteX11" fmla="*/ 99753 w 2288671"/>
              <a:gd name="connsiteY11" fmla="*/ 947651 h 1064029"/>
              <a:gd name="connsiteX12" fmla="*/ 133004 w 2288671"/>
              <a:gd name="connsiteY12" fmla="*/ 955964 h 1064029"/>
              <a:gd name="connsiteX13" fmla="*/ 182880 w 2288671"/>
              <a:gd name="connsiteY13" fmla="*/ 972589 h 1064029"/>
              <a:gd name="connsiteX14" fmla="*/ 232757 w 2288671"/>
              <a:gd name="connsiteY14" fmla="*/ 980902 h 1064029"/>
              <a:gd name="connsiteX15" fmla="*/ 282633 w 2288671"/>
              <a:gd name="connsiteY15" fmla="*/ 997527 h 1064029"/>
              <a:gd name="connsiteX16" fmla="*/ 507077 w 2288671"/>
              <a:gd name="connsiteY16" fmla="*/ 1022466 h 1064029"/>
              <a:gd name="connsiteX17" fmla="*/ 781397 w 2288671"/>
              <a:gd name="connsiteY17" fmla="*/ 1030778 h 1064029"/>
              <a:gd name="connsiteX18" fmla="*/ 980902 w 2288671"/>
              <a:gd name="connsiteY18" fmla="*/ 1047404 h 1064029"/>
              <a:gd name="connsiteX19" fmla="*/ 1313411 w 2288671"/>
              <a:gd name="connsiteY19" fmla="*/ 1064029 h 1064029"/>
              <a:gd name="connsiteX20" fmla="*/ 1546168 w 2288671"/>
              <a:gd name="connsiteY20" fmla="*/ 1055716 h 1064029"/>
              <a:gd name="connsiteX21" fmla="*/ 1596044 w 2288671"/>
              <a:gd name="connsiteY21" fmla="*/ 1047404 h 1064029"/>
              <a:gd name="connsiteX22" fmla="*/ 1679171 w 2288671"/>
              <a:gd name="connsiteY22" fmla="*/ 1039091 h 1064029"/>
              <a:gd name="connsiteX23" fmla="*/ 1770611 w 2288671"/>
              <a:gd name="connsiteY23" fmla="*/ 1022466 h 1064029"/>
              <a:gd name="connsiteX24" fmla="*/ 1820488 w 2288671"/>
              <a:gd name="connsiteY24" fmla="*/ 1014153 h 1064029"/>
              <a:gd name="connsiteX25" fmla="*/ 1936866 w 2288671"/>
              <a:gd name="connsiteY25" fmla="*/ 997527 h 1064029"/>
              <a:gd name="connsiteX26" fmla="*/ 1986742 w 2288671"/>
              <a:gd name="connsiteY26" fmla="*/ 989215 h 1064029"/>
              <a:gd name="connsiteX27" fmla="*/ 2078182 w 2288671"/>
              <a:gd name="connsiteY27" fmla="*/ 972589 h 1064029"/>
              <a:gd name="connsiteX28" fmla="*/ 2144684 w 2288671"/>
              <a:gd name="connsiteY28" fmla="*/ 939338 h 1064029"/>
              <a:gd name="connsiteX29" fmla="*/ 2177935 w 2288671"/>
              <a:gd name="connsiteY29" fmla="*/ 914400 h 1064029"/>
              <a:gd name="connsiteX30" fmla="*/ 2227811 w 2288671"/>
              <a:gd name="connsiteY30" fmla="*/ 847898 h 1064029"/>
              <a:gd name="connsiteX31" fmla="*/ 2236124 w 2288671"/>
              <a:gd name="connsiteY31" fmla="*/ 822960 h 1064029"/>
              <a:gd name="connsiteX32" fmla="*/ 2261062 w 2288671"/>
              <a:gd name="connsiteY32" fmla="*/ 773084 h 1064029"/>
              <a:gd name="connsiteX33" fmla="*/ 2269375 w 2288671"/>
              <a:gd name="connsiteY33" fmla="*/ 714895 h 1064029"/>
              <a:gd name="connsiteX34" fmla="*/ 2277688 w 2288671"/>
              <a:gd name="connsiteY34" fmla="*/ 689956 h 1064029"/>
              <a:gd name="connsiteX35" fmla="*/ 2277688 w 2288671"/>
              <a:gd name="connsiteY35" fmla="*/ 382386 h 1064029"/>
              <a:gd name="connsiteX36" fmla="*/ 2269375 w 2288671"/>
              <a:gd name="connsiteY36" fmla="*/ 357447 h 1064029"/>
              <a:gd name="connsiteX37" fmla="*/ 2261062 w 2288671"/>
              <a:gd name="connsiteY37" fmla="*/ 324196 h 1064029"/>
              <a:gd name="connsiteX38" fmla="*/ 2252749 w 2288671"/>
              <a:gd name="connsiteY38" fmla="*/ 249382 h 1064029"/>
              <a:gd name="connsiteX39" fmla="*/ 2244437 w 2288671"/>
              <a:gd name="connsiteY39" fmla="*/ 116378 h 1064029"/>
              <a:gd name="connsiteX40" fmla="*/ 2227811 w 2288671"/>
              <a:gd name="connsiteY40" fmla="*/ 91440 h 1064029"/>
              <a:gd name="connsiteX41" fmla="*/ 2144684 w 2288671"/>
              <a:gd name="connsiteY41" fmla="*/ 41564 h 1064029"/>
              <a:gd name="connsiteX42" fmla="*/ 2028306 w 2288671"/>
              <a:gd name="connsiteY42" fmla="*/ 24938 h 1064029"/>
              <a:gd name="connsiteX43" fmla="*/ 1745673 w 2288671"/>
              <a:gd name="connsiteY43" fmla="*/ 0 h 1064029"/>
              <a:gd name="connsiteX44" fmla="*/ 1039091 w 2288671"/>
              <a:gd name="connsiteY44" fmla="*/ 8313 h 1064029"/>
              <a:gd name="connsiteX45" fmla="*/ 864524 w 2288671"/>
              <a:gd name="connsiteY45" fmla="*/ 24938 h 1064029"/>
              <a:gd name="connsiteX46" fmla="*/ 665019 w 2288671"/>
              <a:gd name="connsiteY46" fmla="*/ 49876 h 1064029"/>
              <a:gd name="connsiteX47" fmla="*/ 548640 w 2288671"/>
              <a:gd name="connsiteY47" fmla="*/ 66502 h 1064029"/>
              <a:gd name="connsiteX48" fmla="*/ 473826 w 2288671"/>
              <a:gd name="connsiteY48" fmla="*/ 74815 h 1064029"/>
              <a:gd name="connsiteX49" fmla="*/ 407324 w 2288671"/>
              <a:gd name="connsiteY49" fmla="*/ 74815 h 106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88671" h="1064029">
                <a:moveTo>
                  <a:pt x="199506" y="149629"/>
                </a:moveTo>
                <a:cubicBezTo>
                  <a:pt x="191193" y="163484"/>
                  <a:pt x="183131" y="177492"/>
                  <a:pt x="174568" y="191193"/>
                </a:cubicBezTo>
                <a:cubicBezTo>
                  <a:pt x="151291" y="228436"/>
                  <a:pt x="159344" y="209405"/>
                  <a:pt x="133004" y="257695"/>
                </a:cubicBezTo>
                <a:cubicBezTo>
                  <a:pt x="76160" y="361910"/>
                  <a:pt x="140896" y="250224"/>
                  <a:pt x="83128" y="365760"/>
                </a:cubicBezTo>
                <a:cubicBezTo>
                  <a:pt x="75902" y="380211"/>
                  <a:pt x="64554" y="392473"/>
                  <a:pt x="58189" y="407324"/>
                </a:cubicBezTo>
                <a:cubicBezTo>
                  <a:pt x="47834" y="431485"/>
                  <a:pt x="42687" y="457603"/>
                  <a:pt x="33251" y="482138"/>
                </a:cubicBezTo>
                <a:cubicBezTo>
                  <a:pt x="28803" y="493704"/>
                  <a:pt x="20977" y="503786"/>
                  <a:pt x="16626" y="515389"/>
                </a:cubicBezTo>
                <a:cubicBezTo>
                  <a:pt x="12615" y="526086"/>
                  <a:pt x="11452" y="537655"/>
                  <a:pt x="8313" y="548640"/>
                </a:cubicBezTo>
                <a:cubicBezTo>
                  <a:pt x="5906" y="557065"/>
                  <a:pt x="2771" y="565265"/>
                  <a:pt x="0" y="573578"/>
                </a:cubicBezTo>
                <a:cubicBezTo>
                  <a:pt x="2771" y="665018"/>
                  <a:pt x="3505" y="756542"/>
                  <a:pt x="8313" y="847898"/>
                </a:cubicBezTo>
                <a:cubicBezTo>
                  <a:pt x="8401" y="849561"/>
                  <a:pt x="18325" y="906132"/>
                  <a:pt x="24939" y="914400"/>
                </a:cubicBezTo>
                <a:cubicBezTo>
                  <a:pt x="39006" y="931984"/>
                  <a:pt x="85044" y="943238"/>
                  <a:pt x="99753" y="947651"/>
                </a:cubicBezTo>
                <a:cubicBezTo>
                  <a:pt x="110696" y="950934"/>
                  <a:pt x="122061" y="952681"/>
                  <a:pt x="133004" y="955964"/>
                </a:cubicBezTo>
                <a:cubicBezTo>
                  <a:pt x="149790" y="961000"/>
                  <a:pt x="165879" y="968339"/>
                  <a:pt x="182880" y="972589"/>
                </a:cubicBezTo>
                <a:cubicBezTo>
                  <a:pt x="199232" y="976677"/>
                  <a:pt x="216405" y="976814"/>
                  <a:pt x="232757" y="980902"/>
                </a:cubicBezTo>
                <a:cubicBezTo>
                  <a:pt x="249758" y="985152"/>
                  <a:pt x="265449" y="994090"/>
                  <a:pt x="282633" y="997527"/>
                </a:cubicBezTo>
                <a:cubicBezTo>
                  <a:pt x="345133" y="1010027"/>
                  <a:pt x="442588" y="1019662"/>
                  <a:pt x="507077" y="1022466"/>
                </a:cubicBezTo>
                <a:cubicBezTo>
                  <a:pt x="598473" y="1026440"/>
                  <a:pt x="689957" y="1028007"/>
                  <a:pt x="781397" y="1030778"/>
                </a:cubicBezTo>
                <a:cubicBezTo>
                  <a:pt x="847899" y="1036320"/>
                  <a:pt x="914223" y="1044737"/>
                  <a:pt x="980902" y="1047404"/>
                </a:cubicBezTo>
                <a:cubicBezTo>
                  <a:pt x="1230343" y="1057381"/>
                  <a:pt x="1119546" y="1051104"/>
                  <a:pt x="1313411" y="1064029"/>
                </a:cubicBezTo>
                <a:cubicBezTo>
                  <a:pt x="1390997" y="1061258"/>
                  <a:pt x="1468667" y="1060275"/>
                  <a:pt x="1546168" y="1055716"/>
                </a:cubicBezTo>
                <a:cubicBezTo>
                  <a:pt x="1562994" y="1054726"/>
                  <a:pt x="1579320" y="1049495"/>
                  <a:pt x="1596044" y="1047404"/>
                </a:cubicBezTo>
                <a:cubicBezTo>
                  <a:pt x="1623676" y="1043950"/>
                  <a:pt x="1651462" y="1041862"/>
                  <a:pt x="1679171" y="1039091"/>
                </a:cubicBezTo>
                <a:cubicBezTo>
                  <a:pt x="1736064" y="1024867"/>
                  <a:pt x="1693165" y="1034380"/>
                  <a:pt x="1770611" y="1022466"/>
                </a:cubicBezTo>
                <a:cubicBezTo>
                  <a:pt x="1787270" y="1019903"/>
                  <a:pt x="1803819" y="1016653"/>
                  <a:pt x="1820488" y="1014153"/>
                </a:cubicBezTo>
                <a:lnTo>
                  <a:pt x="1936866" y="997527"/>
                </a:lnTo>
                <a:cubicBezTo>
                  <a:pt x="1953534" y="995027"/>
                  <a:pt x="1970083" y="991778"/>
                  <a:pt x="1986742" y="989215"/>
                </a:cubicBezTo>
                <a:cubicBezTo>
                  <a:pt x="2037755" y="981367"/>
                  <a:pt x="2036702" y="984441"/>
                  <a:pt x="2078182" y="972589"/>
                </a:cubicBezTo>
                <a:cubicBezTo>
                  <a:pt x="2108756" y="963853"/>
                  <a:pt x="2113477" y="960142"/>
                  <a:pt x="2144684" y="939338"/>
                </a:cubicBezTo>
                <a:cubicBezTo>
                  <a:pt x="2156212" y="931653"/>
                  <a:pt x="2168615" y="924652"/>
                  <a:pt x="2177935" y="914400"/>
                </a:cubicBezTo>
                <a:cubicBezTo>
                  <a:pt x="2196574" y="893897"/>
                  <a:pt x="2227811" y="847898"/>
                  <a:pt x="2227811" y="847898"/>
                </a:cubicBezTo>
                <a:cubicBezTo>
                  <a:pt x="2230582" y="839585"/>
                  <a:pt x="2232565" y="830967"/>
                  <a:pt x="2236124" y="822960"/>
                </a:cubicBezTo>
                <a:cubicBezTo>
                  <a:pt x="2243673" y="805974"/>
                  <a:pt x="2255596" y="790850"/>
                  <a:pt x="2261062" y="773084"/>
                </a:cubicBezTo>
                <a:cubicBezTo>
                  <a:pt x="2266824" y="754357"/>
                  <a:pt x="2265532" y="734108"/>
                  <a:pt x="2269375" y="714895"/>
                </a:cubicBezTo>
                <a:cubicBezTo>
                  <a:pt x="2271094" y="706303"/>
                  <a:pt x="2274917" y="698269"/>
                  <a:pt x="2277688" y="689956"/>
                </a:cubicBezTo>
                <a:cubicBezTo>
                  <a:pt x="2293054" y="551649"/>
                  <a:pt x="2291594" y="597930"/>
                  <a:pt x="2277688" y="382386"/>
                </a:cubicBezTo>
                <a:cubicBezTo>
                  <a:pt x="2277124" y="373642"/>
                  <a:pt x="2271782" y="365873"/>
                  <a:pt x="2269375" y="357447"/>
                </a:cubicBezTo>
                <a:cubicBezTo>
                  <a:pt x="2266236" y="346462"/>
                  <a:pt x="2263833" y="335280"/>
                  <a:pt x="2261062" y="324196"/>
                </a:cubicBezTo>
                <a:cubicBezTo>
                  <a:pt x="2258291" y="299258"/>
                  <a:pt x="2254750" y="274394"/>
                  <a:pt x="2252749" y="249382"/>
                </a:cubicBezTo>
                <a:cubicBezTo>
                  <a:pt x="2249207" y="205102"/>
                  <a:pt x="2251365" y="160256"/>
                  <a:pt x="2244437" y="116378"/>
                </a:cubicBezTo>
                <a:cubicBezTo>
                  <a:pt x="2242879" y="106510"/>
                  <a:pt x="2234207" y="99115"/>
                  <a:pt x="2227811" y="91440"/>
                </a:cubicBezTo>
                <a:cubicBezTo>
                  <a:pt x="2202091" y="60577"/>
                  <a:pt x="2188296" y="54983"/>
                  <a:pt x="2144684" y="41564"/>
                </a:cubicBezTo>
                <a:cubicBezTo>
                  <a:pt x="2126683" y="36025"/>
                  <a:pt x="2040077" y="26797"/>
                  <a:pt x="2028306" y="24938"/>
                </a:cubicBezTo>
                <a:cubicBezTo>
                  <a:pt x="1841866" y="-4500"/>
                  <a:pt x="2034199" y="12545"/>
                  <a:pt x="1745673" y="0"/>
                </a:cubicBezTo>
                <a:lnTo>
                  <a:pt x="1039091" y="8313"/>
                </a:lnTo>
                <a:cubicBezTo>
                  <a:pt x="980662" y="9967"/>
                  <a:pt x="922686" y="19122"/>
                  <a:pt x="864524" y="24938"/>
                </a:cubicBezTo>
                <a:cubicBezTo>
                  <a:pt x="797885" y="31602"/>
                  <a:pt x="731219" y="39692"/>
                  <a:pt x="665019" y="49876"/>
                </a:cubicBezTo>
                <a:cubicBezTo>
                  <a:pt x="580371" y="62898"/>
                  <a:pt x="648746" y="54724"/>
                  <a:pt x="548640" y="66502"/>
                </a:cubicBezTo>
                <a:cubicBezTo>
                  <a:pt x="523720" y="69434"/>
                  <a:pt x="498874" y="73342"/>
                  <a:pt x="473826" y="74815"/>
                </a:cubicBezTo>
                <a:cubicBezTo>
                  <a:pt x="451697" y="76117"/>
                  <a:pt x="429491" y="74815"/>
                  <a:pt x="407324" y="74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53ACCB3-D8BD-694F-8097-43334B44E787}"/>
              </a:ext>
            </a:extLst>
          </p:cNvPr>
          <p:cNvSpPr/>
          <p:nvPr/>
        </p:nvSpPr>
        <p:spPr>
          <a:xfrm>
            <a:off x="5478087" y="1246909"/>
            <a:ext cx="2705300" cy="972589"/>
          </a:xfrm>
          <a:custGeom>
            <a:avLst/>
            <a:gdLst>
              <a:gd name="connsiteX0" fmla="*/ 955964 w 2705300"/>
              <a:gd name="connsiteY0" fmla="*/ 41564 h 972589"/>
              <a:gd name="connsiteX1" fmla="*/ 365760 w 2705300"/>
              <a:gd name="connsiteY1" fmla="*/ 58189 h 972589"/>
              <a:gd name="connsiteX2" fmla="*/ 207818 w 2705300"/>
              <a:gd name="connsiteY2" fmla="*/ 74815 h 972589"/>
              <a:gd name="connsiteX3" fmla="*/ 0 w 2705300"/>
              <a:gd name="connsiteY3" fmla="*/ 83127 h 972589"/>
              <a:gd name="connsiteX4" fmla="*/ 8313 w 2705300"/>
              <a:gd name="connsiteY4" fmla="*/ 349135 h 972589"/>
              <a:gd name="connsiteX5" fmla="*/ 58189 w 2705300"/>
              <a:gd name="connsiteY5" fmla="*/ 407324 h 972589"/>
              <a:gd name="connsiteX6" fmla="*/ 99753 w 2705300"/>
              <a:gd name="connsiteY6" fmla="*/ 473826 h 972589"/>
              <a:gd name="connsiteX7" fmla="*/ 124691 w 2705300"/>
              <a:gd name="connsiteY7" fmla="*/ 507076 h 972589"/>
              <a:gd name="connsiteX8" fmla="*/ 149629 w 2705300"/>
              <a:gd name="connsiteY8" fmla="*/ 548640 h 972589"/>
              <a:gd name="connsiteX9" fmla="*/ 166255 w 2705300"/>
              <a:gd name="connsiteY9" fmla="*/ 565266 h 972589"/>
              <a:gd name="connsiteX10" fmla="*/ 199506 w 2705300"/>
              <a:gd name="connsiteY10" fmla="*/ 606829 h 972589"/>
              <a:gd name="connsiteX11" fmla="*/ 224444 w 2705300"/>
              <a:gd name="connsiteY11" fmla="*/ 648393 h 972589"/>
              <a:gd name="connsiteX12" fmla="*/ 241069 w 2705300"/>
              <a:gd name="connsiteY12" fmla="*/ 681644 h 972589"/>
              <a:gd name="connsiteX13" fmla="*/ 266008 w 2705300"/>
              <a:gd name="connsiteY13" fmla="*/ 714895 h 972589"/>
              <a:gd name="connsiteX14" fmla="*/ 307571 w 2705300"/>
              <a:gd name="connsiteY14" fmla="*/ 764771 h 972589"/>
              <a:gd name="connsiteX15" fmla="*/ 324197 w 2705300"/>
              <a:gd name="connsiteY15" fmla="*/ 789709 h 972589"/>
              <a:gd name="connsiteX16" fmla="*/ 365760 w 2705300"/>
              <a:gd name="connsiteY16" fmla="*/ 814647 h 972589"/>
              <a:gd name="connsiteX17" fmla="*/ 390698 w 2705300"/>
              <a:gd name="connsiteY17" fmla="*/ 839586 h 972589"/>
              <a:gd name="connsiteX18" fmla="*/ 457200 w 2705300"/>
              <a:gd name="connsiteY18" fmla="*/ 872836 h 972589"/>
              <a:gd name="connsiteX19" fmla="*/ 590204 w 2705300"/>
              <a:gd name="connsiteY19" fmla="*/ 931026 h 972589"/>
              <a:gd name="connsiteX20" fmla="*/ 631768 w 2705300"/>
              <a:gd name="connsiteY20" fmla="*/ 947651 h 972589"/>
              <a:gd name="connsiteX21" fmla="*/ 681644 w 2705300"/>
              <a:gd name="connsiteY21" fmla="*/ 955964 h 972589"/>
              <a:gd name="connsiteX22" fmla="*/ 706582 w 2705300"/>
              <a:gd name="connsiteY22" fmla="*/ 964276 h 972589"/>
              <a:gd name="connsiteX23" fmla="*/ 748146 w 2705300"/>
              <a:gd name="connsiteY23" fmla="*/ 972589 h 972589"/>
              <a:gd name="connsiteX24" fmla="*/ 947651 w 2705300"/>
              <a:gd name="connsiteY24" fmla="*/ 939338 h 972589"/>
              <a:gd name="connsiteX25" fmla="*/ 1014153 w 2705300"/>
              <a:gd name="connsiteY25" fmla="*/ 922713 h 972589"/>
              <a:gd name="connsiteX26" fmla="*/ 1080655 w 2705300"/>
              <a:gd name="connsiteY26" fmla="*/ 906087 h 972589"/>
              <a:gd name="connsiteX27" fmla="*/ 1172095 w 2705300"/>
              <a:gd name="connsiteY27" fmla="*/ 897775 h 972589"/>
              <a:gd name="connsiteX28" fmla="*/ 1704109 w 2705300"/>
              <a:gd name="connsiteY28" fmla="*/ 914400 h 972589"/>
              <a:gd name="connsiteX29" fmla="*/ 1803862 w 2705300"/>
              <a:gd name="connsiteY29" fmla="*/ 939338 h 972589"/>
              <a:gd name="connsiteX30" fmla="*/ 1953491 w 2705300"/>
              <a:gd name="connsiteY30" fmla="*/ 955964 h 972589"/>
              <a:gd name="connsiteX31" fmla="*/ 2028306 w 2705300"/>
              <a:gd name="connsiteY31" fmla="*/ 964276 h 972589"/>
              <a:gd name="connsiteX32" fmla="*/ 2186248 w 2705300"/>
              <a:gd name="connsiteY32" fmla="*/ 955964 h 972589"/>
              <a:gd name="connsiteX33" fmla="*/ 2269375 w 2705300"/>
              <a:gd name="connsiteY33" fmla="*/ 947651 h 972589"/>
              <a:gd name="connsiteX34" fmla="*/ 2377440 w 2705300"/>
              <a:gd name="connsiteY34" fmla="*/ 939338 h 972589"/>
              <a:gd name="connsiteX35" fmla="*/ 2410691 w 2705300"/>
              <a:gd name="connsiteY35" fmla="*/ 931026 h 972589"/>
              <a:gd name="connsiteX36" fmla="*/ 2468880 w 2705300"/>
              <a:gd name="connsiteY36" fmla="*/ 914400 h 972589"/>
              <a:gd name="connsiteX37" fmla="*/ 2493818 w 2705300"/>
              <a:gd name="connsiteY37" fmla="*/ 897775 h 972589"/>
              <a:gd name="connsiteX38" fmla="*/ 2543695 w 2705300"/>
              <a:gd name="connsiteY38" fmla="*/ 872836 h 972589"/>
              <a:gd name="connsiteX39" fmla="*/ 2601884 w 2705300"/>
              <a:gd name="connsiteY39" fmla="*/ 773084 h 972589"/>
              <a:gd name="connsiteX40" fmla="*/ 2643448 w 2705300"/>
              <a:gd name="connsiteY40" fmla="*/ 673331 h 972589"/>
              <a:gd name="connsiteX41" fmla="*/ 2651760 w 2705300"/>
              <a:gd name="connsiteY41" fmla="*/ 648393 h 972589"/>
              <a:gd name="connsiteX42" fmla="*/ 2660073 w 2705300"/>
              <a:gd name="connsiteY42" fmla="*/ 623455 h 972589"/>
              <a:gd name="connsiteX43" fmla="*/ 2668386 w 2705300"/>
              <a:gd name="connsiteY43" fmla="*/ 590204 h 972589"/>
              <a:gd name="connsiteX44" fmla="*/ 2676698 w 2705300"/>
              <a:gd name="connsiteY44" fmla="*/ 548640 h 972589"/>
              <a:gd name="connsiteX45" fmla="*/ 2693324 w 2705300"/>
              <a:gd name="connsiteY45" fmla="*/ 507076 h 972589"/>
              <a:gd name="connsiteX46" fmla="*/ 2693324 w 2705300"/>
              <a:gd name="connsiteY46" fmla="*/ 315884 h 972589"/>
              <a:gd name="connsiteX47" fmla="*/ 2668386 w 2705300"/>
              <a:gd name="connsiteY47" fmla="*/ 282633 h 972589"/>
              <a:gd name="connsiteX48" fmla="*/ 2635135 w 2705300"/>
              <a:gd name="connsiteY48" fmla="*/ 224444 h 972589"/>
              <a:gd name="connsiteX49" fmla="*/ 2618509 w 2705300"/>
              <a:gd name="connsiteY49" fmla="*/ 199506 h 972589"/>
              <a:gd name="connsiteX50" fmla="*/ 2585258 w 2705300"/>
              <a:gd name="connsiteY50" fmla="*/ 124691 h 972589"/>
              <a:gd name="connsiteX51" fmla="*/ 2560320 w 2705300"/>
              <a:gd name="connsiteY51" fmla="*/ 99753 h 972589"/>
              <a:gd name="connsiteX52" fmla="*/ 2527069 w 2705300"/>
              <a:gd name="connsiteY52" fmla="*/ 91440 h 972589"/>
              <a:gd name="connsiteX53" fmla="*/ 2485506 w 2705300"/>
              <a:gd name="connsiteY53" fmla="*/ 74815 h 972589"/>
              <a:gd name="connsiteX54" fmla="*/ 2369128 w 2705300"/>
              <a:gd name="connsiteY54" fmla="*/ 41564 h 972589"/>
              <a:gd name="connsiteX55" fmla="*/ 2286000 w 2705300"/>
              <a:gd name="connsiteY55" fmla="*/ 24938 h 972589"/>
              <a:gd name="connsiteX56" fmla="*/ 2236124 w 2705300"/>
              <a:gd name="connsiteY56" fmla="*/ 16626 h 972589"/>
              <a:gd name="connsiteX57" fmla="*/ 2136371 w 2705300"/>
              <a:gd name="connsiteY57" fmla="*/ 0 h 972589"/>
              <a:gd name="connsiteX58" fmla="*/ 1828800 w 2705300"/>
              <a:gd name="connsiteY58" fmla="*/ 8313 h 972589"/>
              <a:gd name="connsiteX59" fmla="*/ 1729048 w 2705300"/>
              <a:gd name="connsiteY59" fmla="*/ 24938 h 972589"/>
              <a:gd name="connsiteX60" fmla="*/ 1695797 w 2705300"/>
              <a:gd name="connsiteY60" fmla="*/ 33251 h 972589"/>
              <a:gd name="connsiteX61" fmla="*/ 1645920 w 2705300"/>
              <a:gd name="connsiteY61" fmla="*/ 41564 h 972589"/>
              <a:gd name="connsiteX62" fmla="*/ 1321724 w 2705300"/>
              <a:gd name="connsiteY62" fmla="*/ 33251 h 972589"/>
              <a:gd name="connsiteX63" fmla="*/ 1280160 w 2705300"/>
              <a:gd name="connsiteY63" fmla="*/ 24938 h 972589"/>
              <a:gd name="connsiteX64" fmla="*/ 1180408 w 2705300"/>
              <a:gd name="connsiteY64" fmla="*/ 16626 h 972589"/>
              <a:gd name="connsiteX65" fmla="*/ 864524 w 2705300"/>
              <a:gd name="connsiteY65" fmla="*/ 16626 h 97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705300" h="972589">
                <a:moveTo>
                  <a:pt x="955964" y="41564"/>
                </a:moveTo>
                <a:cubicBezTo>
                  <a:pt x="612827" y="63008"/>
                  <a:pt x="1066410" y="36630"/>
                  <a:pt x="365760" y="58189"/>
                </a:cubicBezTo>
                <a:cubicBezTo>
                  <a:pt x="312410" y="59831"/>
                  <a:pt x="260983" y="71688"/>
                  <a:pt x="207818" y="74815"/>
                </a:cubicBezTo>
                <a:cubicBezTo>
                  <a:pt x="138610" y="78886"/>
                  <a:pt x="69273" y="80356"/>
                  <a:pt x="0" y="83127"/>
                </a:cubicBezTo>
                <a:cubicBezTo>
                  <a:pt x="2771" y="171796"/>
                  <a:pt x="-3567" y="261221"/>
                  <a:pt x="8313" y="349135"/>
                </a:cubicBezTo>
                <a:cubicBezTo>
                  <a:pt x="10750" y="367169"/>
                  <a:pt x="44793" y="391249"/>
                  <a:pt x="58189" y="407324"/>
                </a:cubicBezTo>
                <a:cubicBezTo>
                  <a:pt x="105294" y="463850"/>
                  <a:pt x="63757" y="416232"/>
                  <a:pt x="99753" y="473826"/>
                </a:cubicBezTo>
                <a:cubicBezTo>
                  <a:pt x="107096" y="485574"/>
                  <a:pt x="117006" y="495549"/>
                  <a:pt x="124691" y="507076"/>
                </a:cubicBezTo>
                <a:cubicBezTo>
                  <a:pt x="133653" y="520520"/>
                  <a:pt x="140238" y="535492"/>
                  <a:pt x="149629" y="548640"/>
                </a:cubicBezTo>
                <a:cubicBezTo>
                  <a:pt x="154184" y="555018"/>
                  <a:pt x="161359" y="559146"/>
                  <a:pt x="166255" y="565266"/>
                </a:cubicBezTo>
                <a:cubicBezTo>
                  <a:pt x="208196" y="617692"/>
                  <a:pt x="159366" y="566692"/>
                  <a:pt x="199506" y="606829"/>
                </a:cubicBezTo>
                <a:cubicBezTo>
                  <a:pt x="218800" y="664716"/>
                  <a:pt x="194016" y="602750"/>
                  <a:pt x="224444" y="648393"/>
                </a:cubicBezTo>
                <a:cubicBezTo>
                  <a:pt x="231318" y="658704"/>
                  <a:pt x="234501" y="671136"/>
                  <a:pt x="241069" y="681644"/>
                </a:cubicBezTo>
                <a:cubicBezTo>
                  <a:pt x="248412" y="693393"/>
                  <a:pt x="257955" y="703621"/>
                  <a:pt x="266008" y="714895"/>
                </a:cubicBezTo>
                <a:cubicBezTo>
                  <a:pt x="327925" y="801578"/>
                  <a:pt x="229946" y="671623"/>
                  <a:pt x="307571" y="764771"/>
                </a:cubicBezTo>
                <a:cubicBezTo>
                  <a:pt x="313967" y="772446"/>
                  <a:pt x="316611" y="783207"/>
                  <a:pt x="324197" y="789709"/>
                </a:cubicBezTo>
                <a:cubicBezTo>
                  <a:pt x="336464" y="800224"/>
                  <a:pt x="352835" y="804953"/>
                  <a:pt x="365760" y="814647"/>
                </a:cubicBezTo>
                <a:cubicBezTo>
                  <a:pt x="375165" y="821701"/>
                  <a:pt x="380780" y="833274"/>
                  <a:pt x="390698" y="839586"/>
                </a:cubicBezTo>
                <a:cubicBezTo>
                  <a:pt x="411607" y="852892"/>
                  <a:pt x="435033" y="861752"/>
                  <a:pt x="457200" y="872836"/>
                </a:cubicBezTo>
                <a:cubicBezTo>
                  <a:pt x="533777" y="911124"/>
                  <a:pt x="489806" y="890867"/>
                  <a:pt x="590204" y="931026"/>
                </a:cubicBezTo>
                <a:cubicBezTo>
                  <a:pt x="604059" y="936568"/>
                  <a:pt x="617049" y="945198"/>
                  <a:pt x="631768" y="947651"/>
                </a:cubicBezTo>
                <a:cubicBezTo>
                  <a:pt x="648393" y="950422"/>
                  <a:pt x="665191" y="952308"/>
                  <a:pt x="681644" y="955964"/>
                </a:cubicBezTo>
                <a:cubicBezTo>
                  <a:pt x="690198" y="957865"/>
                  <a:pt x="698081" y="962151"/>
                  <a:pt x="706582" y="964276"/>
                </a:cubicBezTo>
                <a:cubicBezTo>
                  <a:pt x="720289" y="967703"/>
                  <a:pt x="734291" y="969818"/>
                  <a:pt x="748146" y="972589"/>
                </a:cubicBezTo>
                <a:cubicBezTo>
                  <a:pt x="774520" y="968821"/>
                  <a:pt x="911174" y="951496"/>
                  <a:pt x="947651" y="939338"/>
                </a:cubicBezTo>
                <a:cubicBezTo>
                  <a:pt x="995328" y="923447"/>
                  <a:pt x="948944" y="937762"/>
                  <a:pt x="1014153" y="922713"/>
                </a:cubicBezTo>
                <a:cubicBezTo>
                  <a:pt x="1036417" y="917575"/>
                  <a:pt x="1057899" y="908156"/>
                  <a:pt x="1080655" y="906087"/>
                </a:cubicBezTo>
                <a:lnTo>
                  <a:pt x="1172095" y="897775"/>
                </a:lnTo>
                <a:cubicBezTo>
                  <a:pt x="1349433" y="903317"/>
                  <a:pt x="1527067" y="902753"/>
                  <a:pt x="1704109" y="914400"/>
                </a:cubicBezTo>
                <a:cubicBezTo>
                  <a:pt x="1738309" y="916650"/>
                  <a:pt x="1770323" y="932277"/>
                  <a:pt x="1803862" y="939338"/>
                </a:cubicBezTo>
                <a:cubicBezTo>
                  <a:pt x="1844017" y="947792"/>
                  <a:pt x="1918036" y="952419"/>
                  <a:pt x="1953491" y="955964"/>
                </a:cubicBezTo>
                <a:cubicBezTo>
                  <a:pt x="1978458" y="958461"/>
                  <a:pt x="2003368" y="961505"/>
                  <a:pt x="2028306" y="964276"/>
                </a:cubicBezTo>
                <a:lnTo>
                  <a:pt x="2186248" y="955964"/>
                </a:lnTo>
                <a:cubicBezTo>
                  <a:pt x="2214029" y="954048"/>
                  <a:pt x="2241632" y="950063"/>
                  <a:pt x="2269375" y="947651"/>
                </a:cubicBezTo>
                <a:cubicBezTo>
                  <a:pt x="2305367" y="944521"/>
                  <a:pt x="2341418" y="942109"/>
                  <a:pt x="2377440" y="939338"/>
                </a:cubicBezTo>
                <a:cubicBezTo>
                  <a:pt x="2388524" y="936567"/>
                  <a:pt x="2399706" y="934165"/>
                  <a:pt x="2410691" y="931026"/>
                </a:cubicBezTo>
                <a:cubicBezTo>
                  <a:pt x="2494210" y="907164"/>
                  <a:pt x="2364879" y="940401"/>
                  <a:pt x="2468880" y="914400"/>
                </a:cubicBezTo>
                <a:cubicBezTo>
                  <a:pt x="2477193" y="908858"/>
                  <a:pt x="2484882" y="902243"/>
                  <a:pt x="2493818" y="897775"/>
                </a:cubicBezTo>
                <a:cubicBezTo>
                  <a:pt x="2520863" y="884253"/>
                  <a:pt x="2519871" y="896660"/>
                  <a:pt x="2543695" y="872836"/>
                </a:cubicBezTo>
                <a:cubicBezTo>
                  <a:pt x="2570235" y="846296"/>
                  <a:pt x="2586173" y="804506"/>
                  <a:pt x="2601884" y="773084"/>
                </a:cubicBezTo>
                <a:cubicBezTo>
                  <a:pt x="2634656" y="707540"/>
                  <a:pt x="2620947" y="740834"/>
                  <a:pt x="2643448" y="673331"/>
                </a:cubicBezTo>
                <a:lnTo>
                  <a:pt x="2651760" y="648393"/>
                </a:lnTo>
                <a:cubicBezTo>
                  <a:pt x="2654531" y="640080"/>
                  <a:pt x="2657948" y="631956"/>
                  <a:pt x="2660073" y="623455"/>
                </a:cubicBezTo>
                <a:cubicBezTo>
                  <a:pt x="2662844" y="612371"/>
                  <a:pt x="2665908" y="601357"/>
                  <a:pt x="2668386" y="590204"/>
                </a:cubicBezTo>
                <a:cubicBezTo>
                  <a:pt x="2671451" y="576411"/>
                  <a:pt x="2672638" y="562173"/>
                  <a:pt x="2676698" y="548640"/>
                </a:cubicBezTo>
                <a:cubicBezTo>
                  <a:pt x="2680986" y="534347"/>
                  <a:pt x="2687782" y="520931"/>
                  <a:pt x="2693324" y="507076"/>
                </a:cubicBezTo>
                <a:cubicBezTo>
                  <a:pt x="2705924" y="431477"/>
                  <a:pt x="2712343" y="415732"/>
                  <a:pt x="2693324" y="315884"/>
                </a:cubicBezTo>
                <a:cubicBezTo>
                  <a:pt x="2690732" y="302274"/>
                  <a:pt x="2676439" y="293907"/>
                  <a:pt x="2668386" y="282633"/>
                </a:cubicBezTo>
                <a:cubicBezTo>
                  <a:pt x="2639447" y="242119"/>
                  <a:pt x="2662974" y="273162"/>
                  <a:pt x="2635135" y="224444"/>
                </a:cubicBezTo>
                <a:cubicBezTo>
                  <a:pt x="2630178" y="215770"/>
                  <a:pt x="2622977" y="208442"/>
                  <a:pt x="2618509" y="199506"/>
                </a:cubicBezTo>
                <a:cubicBezTo>
                  <a:pt x="2607643" y="177774"/>
                  <a:pt x="2599953" y="145264"/>
                  <a:pt x="2585258" y="124691"/>
                </a:cubicBezTo>
                <a:cubicBezTo>
                  <a:pt x="2578425" y="115125"/>
                  <a:pt x="2570527" y="105586"/>
                  <a:pt x="2560320" y="99753"/>
                </a:cubicBezTo>
                <a:cubicBezTo>
                  <a:pt x="2550401" y="94085"/>
                  <a:pt x="2537908" y="95053"/>
                  <a:pt x="2527069" y="91440"/>
                </a:cubicBezTo>
                <a:cubicBezTo>
                  <a:pt x="2512913" y="86721"/>
                  <a:pt x="2499529" y="79914"/>
                  <a:pt x="2485506" y="74815"/>
                </a:cubicBezTo>
                <a:cubicBezTo>
                  <a:pt x="2446767" y="60728"/>
                  <a:pt x="2409846" y="49708"/>
                  <a:pt x="2369128" y="41564"/>
                </a:cubicBezTo>
                <a:cubicBezTo>
                  <a:pt x="2341419" y="36022"/>
                  <a:pt x="2313874" y="29583"/>
                  <a:pt x="2286000" y="24938"/>
                </a:cubicBezTo>
                <a:lnTo>
                  <a:pt x="2236124" y="16626"/>
                </a:lnTo>
                <a:cubicBezTo>
                  <a:pt x="2146962" y="415"/>
                  <a:pt x="2247909" y="15935"/>
                  <a:pt x="2136371" y="0"/>
                </a:cubicBezTo>
                <a:lnTo>
                  <a:pt x="1828800" y="8313"/>
                </a:lnTo>
                <a:cubicBezTo>
                  <a:pt x="1806998" y="9304"/>
                  <a:pt x="1753500" y="19504"/>
                  <a:pt x="1729048" y="24938"/>
                </a:cubicBezTo>
                <a:cubicBezTo>
                  <a:pt x="1717895" y="27416"/>
                  <a:pt x="1707000" y="31010"/>
                  <a:pt x="1695797" y="33251"/>
                </a:cubicBezTo>
                <a:cubicBezTo>
                  <a:pt x="1679269" y="36557"/>
                  <a:pt x="1662546" y="38793"/>
                  <a:pt x="1645920" y="41564"/>
                </a:cubicBezTo>
                <a:lnTo>
                  <a:pt x="1321724" y="33251"/>
                </a:lnTo>
                <a:cubicBezTo>
                  <a:pt x="1307610" y="32609"/>
                  <a:pt x="1294192" y="26589"/>
                  <a:pt x="1280160" y="24938"/>
                </a:cubicBezTo>
                <a:cubicBezTo>
                  <a:pt x="1247023" y="21040"/>
                  <a:pt x="1213767" y="17293"/>
                  <a:pt x="1180408" y="16626"/>
                </a:cubicBezTo>
                <a:cubicBezTo>
                  <a:pt x="1075134" y="14521"/>
                  <a:pt x="969819" y="16626"/>
                  <a:pt x="864524" y="16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0964-786A-5F4B-BB5F-5EF35210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318-BEC9-4F40-83D4-33BDB320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all the variables you’ll need from the surrounding classes and their data type before building the class, then put it into the corresponding interfaces. Also comment in a description of why you need the variable and what it is in the interface </a:t>
            </a:r>
          </a:p>
          <a:p>
            <a:r>
              <a:rPr lang="en-US" dirty="0"/>
              <a:t>Will also create channels on slack for each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15A-0249-9449-A1C1-351AB19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0C7D-6DAE-3B45-88AF-8D074CF0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Everyone has their own branch on which they’ll work on their separate classes as well as their own branch for testing their specific class.</a:t>
            </a:r>
          </a:p>
          <a:p>
            <a:r>
              <a:rPr lang="en-US" dirty="0"/>
              <a:t>We’ll have a branch named developing on which we’ll merge our classes with as we work.</a:t>
            </a:r>
          </a:p>
          <a:p>
            <a:r>
              <a:rPr lang="en-US" dirty="0"/>
              <a:t>When the code on the branch developing is seen as good enough to test together we’ll upload it to the branch testing</a:t>
            </a:r>
          </a:p>
          <a:p>
            <a:r>
              <a:rPr lang="en-US" dirty="0"/>
              <a:t>In the root directory of the testing branch we’ll have a file called results in which we detail how the testing went for the current commit</a:t>
            </a:r>
          </a:p>
          <a:p>
            <a:r>
              <a:rPr lang="en-US" dirty="0"/>
              <a:t>The master branch will only be used for working versions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10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181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Communication</vt:lpstr>
      <vt:lpstr>GIT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18</cp:revision>
  <dcterms:created xsi:type="dcterms:W3CDTF">2018-02-06T19:17:46Z</dcterms:created>
  <dcterms:modified xsi:type="dcterms:W3CDTF">2018-03-07T14:53:42Z</dcterms:modified>
</cp:coreProperties>
</file>