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>
        <p:scale>
          <a:sx n="123" d="100"/>
          <a:sy n="123" d="100"/>
        </p:scale>
        <p:origin x="1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3A38-3431-AC47-B8DD-0EDF0E1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87705-D96E-3046-BA6C-AB2D1C4CF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97D6-5F18-5342-AD54-0FE083E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0F48-9367-7E44-B3A2-6EE33E34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7DDB-769C-B940-BACF-15251AF3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1C1D-BEC0-6440-9299-C9F1AE81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EE40-7DFB-184A-A15D-4D32A6F06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517D-2375-2047-9BA6-05F4FD29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F00B-8026-0946-94B3-DA15FD90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9AD2-6452-7A43-A003-73012408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9313E-1BF5-1240-AE29-6CB0C8E92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E87EB-D087-F54A-9CD1-46296A0E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8A3D-55BC-3543-960C-7416C175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25AE-A871-7C4F-A9FF-91865A64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D10E-6FC5-9542-90A1-1D3DC7A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1AD1-3936-DB46-90E5-E1821631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0833-40A6-1C48-92C2-3ADDBE8F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813A-0020-FE4F-B18E-180AD0D5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713B-01B6-784D-991F-99DC50C2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CEC5-27F4-874C-B481-321813A0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A4BF-35CA-BE4A-8F15-52C04F02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9171-C2A6-AA40-897F-9F40D188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01E8-137D-404D-9E9F-4E45DBD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EF4-D067-1A4E-8AFF-2449B538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500B-E3EB-F949-9304-BB0FB59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EBC-F2C9-9542-875B-79BFF9A4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F064-3D3F-4343-9DD0-10E5A0A67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2980-7B4C-0647-BEC5-9206CD96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D7B9A-B603-2A4A-848D-AEA3629D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B132-2E03-CE49-9D5F-040951D6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05F-35FB-C349-8BE0-92D1BE62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AC74-745E-344B-BA77-CDA73FD9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1554-4314-B44A-8B66-52880FEC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A6BFC-7525-7849-A209-531749961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EB50-5517-C347-80D7-EFB822DF5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C81D9-F8F4-604E-BBBC-8B71A3FD1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C6621-768E-A341-A0FB-0DCC71CD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58294-D434-B14D-8AE4-0A264FE7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990FC-E2CD-D745-80C3-1BFD6199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1695-089E-7E4B-8A41-1557383A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A9D6-D204-1343-B656-C2C4BCCF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7C25-D776-7E43-9EB3-10EBA1B8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83EE0-5968-DD4D-A6A4-444B1F9E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1D1E3-7FF9-E141-87FC-47C9167F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6671B-834B-AE43-9730-3550A7DC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DE135-AB5B-2645-9826-5FB3CBCD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8985-09EF-2C44-8751-8ABDBF32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4352-F825-384D-A1E5-3EDC4485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B576-0A71-8942-890D-A5428DE5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6845-EC98-834B-BBCB-24585B11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B79F0-0295-4E47-A018-7B39BD29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5481-50D0-B840-8DA1-AE9E7D68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FFA-DEFD-594B-AE55-4CD073A8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484B5-0C07-4C4B-8E57-E34BD9F08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B634-A2D8-A24E-B4F5-43CA8816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9F934-727C-6F46-A79C-FDC22451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2B1F-3592-5947-83B1-8353C1A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349-F303-A349-8449-B1027E1D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7A253-E177-C343-ABBB-650FBCC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E302-5659-5446-BCAC-C9A26374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22A0-51DC-E84B-8FB5-310E2DAAC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A3F0-AD63-4B48-AE8E-81B1CFC4F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2C86-FF1C-7549-8953-7441CCB1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8FF09-E264-3745-94A4-D65B9E035A23}"/>
              </a:ext>
            </a:extLst>
          </p:cNvPr>
          <p:cNvSpPr/>
          <p:nvPr/>
        </p:nvSpPr>
        <p:spPr>
          <a:xfrm>
            <a:off x="788275" y="756745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2D41-AAC3-4143-B77C-653D36793231}"/>
              </a:ext>
            </a:extLst>
          </p:cNvPr>
          <p:cNvSpPr/>
          <p:nvPr/>
        </p:nvSpPr>
        <p:spPr>
          <a:xfrm>
            <a:off x="3463157" y="756745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560402-76CF-4843-B6E5-A2FADF31F5FB}"/>
              </a:ext>
            </a:extLst>
          </p:cNvPr>
          <p:cNvSpPr/>
          <p:nvPr/>
        </p:nvSpPr>
        <p:spPr>
          <a:xfrm>
            <a:off x="310054" y="1707930"/>
            <a:ext cx="2343807" cy="746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Connects with robots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7830B-2037-F448-9278-438FDB76332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481958" y="1492470"/>
            <a:ext cx="0" cy="21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85229-FEA9-434F-9D3A-651DF1FA43F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75641" y="1124608"/>
            <a:ext cx="128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DC30A-E2C0-B24C-8F3D-2D9AF4A0C445}"/>
              </a:ext>
            </a:extLst>
          </p:cNvPr>
          <p:cNvSpPr txBox="1"/>
          <p:nvPr/>
        </p:nvSpPr>
        <p:spPr>
          <a:xfrm>
            <a:off x="2364827" y="801441"/>
            <a:ext cx="92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85B1D-C2C1-1D41-A762-25276D74D91D}"/>
              </a:ext>
            </a:extLst>
          </p:cNvPr>
          <p:cNvSpPr/>
          <p:nvPr/>
        </p:nvSpPr>
        <p:spPr>
          <a:xfrm>
            <a:off x="6942082" y="1781501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Job Assigner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BD2B3-5DF7-3443-B511-F67C2ECBE9C5}"/>
              </a:ext>
            </a:extLst>
          </p:cNvPr>
          <p:cNvSpPr/>
          <p:nvPr/>
        </p:nvSpPr>
        <p:spPr>
          <a:xfrm>
            <a:off x="7883765" y="136560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066862-E24F-D04B-BB59-F0BD0056D4B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850523" y="504423"/>
            <a:ext cx="3033242" cy="62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407136-2B67-0440-B027-3FD0391DE3FA}"/>
              </a:ext>
            </a:extLst>
          </p:cNvPr>
          <p:cNvSpPr txBox="1"/>
          <p:nvPr/>
        </p:nvSpPr>
        <p:spPr>
          <a:xfrm rot="20923067">
            <a:off x="5139551" y="117085"/>
            <a:ext cx="2466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Tells it to stop connecting new robots and start task and gives it user input of the robot locations and 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1925A-3498-DD45-9CB8-94DB653416C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850523" y="1124608"/>
            <a:ext cx="2091559" cy="102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37443F-23DB-D345-AC0C-560DAD7E4662}"/>
              </a:ext>
            </a:extLst>
          </p:cNvPr>
          <p:cNvSpPr txBox="1"/>
          <p:nvPr/>
        </p:nvSpPr>
        <p:spPr>
          <a:xfrm rot="1570501">
            <a:off x="5186853" y="1665781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 the network class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078256-0917-6E4A-8447-1DD17B533820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8329448" y="2149364"/>
            <a:ext cx="197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B45295-5045-D34D-8DEB-EECA6FEEF569}"/>
              </a:ext>
            </a:extLst>
          </p:cNvPr>
          <p:cNvSpPr/>
          <p:nvPr/>
        </p:nvSpPr>
        <p:spPr>
          <a:xfrm>
            <a:off x="10305393" y="1781501"/>
            <a:ext cx="1439917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3EA88-3E21-884E-8153-79DA2D7BE6D5}"/>
              </a:ext>
            </a:extLst>
          </p:cNvPr>
          <p:cNvSpPr txBox="1"/>
          <p:nvPr/>
        </p:nvSpPr>
        <p:spPr>
          <a:xfrm>
            <a:off x="8374731" y="1447772"/>
            <a:ext cx="1975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itself to networking so that networking can call job assigner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5C63E0-4E17-7546-AC4A-B972F29991F6}"/>
              </a:ext>
            </a:extLst>
          </p:cNvPr>
          <p:cNvSpPr/>
          <p:nvPr/>
        </p:nvSpPr>
        <p:spPr>
          <a:xfrm>
            <a:off x="8546923" y="3636579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CFF39F-DC56-9741-982C-34DF7D2A99F1}"/>
              </a:ext>
            </a:extLst>
          </p:cNvPr>
          <p:cNvSpPr txBox="1"/>
          <p:nvPr/>
        </p:nvSpPr>
        <p:spPr>
          <a:xfrm rot="2111937">
            <a:off x="7605917" y="2870778"/>
            <a:ext cx="197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Asks for available robots and their locations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25A88-3296-3F48-B4AC-505DF8C8439A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7635765" y="2517226"/>
            <a:ext cx="1636372" cy="1119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5D9002-AA24-444B-9BE6-10293D867E7C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>
            <a:off x="7635765" y="2517226"/>
            <a:ext cx="13752" cy="1785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47A7FC-6419-684F-93E8-DA1FFA69E1DF}"/>
              </a:ext>
            </a:extLst>
          </p:cNvPr>
          <p:cNvSpPr/>
          <p:nvPr/>
        </p:nvSpPr>
        <p:spPr>
          <a:xfrm>
            <a:off x="6924303" y="4302446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RoutePlanner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C50172-4F7E-B245-9EC9-16C043305473}"/>
              </a:ext>
            </a:extLst>
          </p:cNvPr>
          <p:cNvSpPr txBox="1"/>
          <p:nvPr/>
        </p:nvSpPr>
        <p:spPr>
          <a:xfrm rot="16200000">
            <a:off x="6772231" y="3240022"/>
            <a:ext cx="141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Asks for route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C56DF6-C1AB-8849-9DBC-5EC8411A791D}"/>
              </a:ext>
            </a:extLst>
          </p:cNvPr>
          <p:cNvSpPr/>
          <p:nvPr/>
        </p:nvSpPr>
        <p:spPr>
          <a:xfrm>
            <a:off x="4916716" y="3636579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84850E-368A-5146-9D2C-B66CC9FA745A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flipH="1">
            <a:off x="5641930" y="2517226"/>
            <a:ext cx="1993835" cy="111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55A187-93A6-144F-BDC9-5DA865EA62F4}"/>
              </a:ext>
            </a:extLst>
          </p:cNvPr>
          <p:cNvSpPr txBox="1"/>
          <p:nvPr/>
        </p:nvSpPr>
        <p:spPr>
          <a:xfrm rot="19828799">
            <a:off x="5798805" y="2681262"/>
            <a:ext cx="141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 the route and robot 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995A4-E051-5A49-BA49-EFB5563F9A97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3289737" y="3978166"/>
            <a:ext cx="1626979" cy="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D73C0B-9CE4-3A46-AEAB-9550057EB239}"/>
              </a:ext>
            </a:extLst>
          </p:cNvPr>
          <p:cNvSpPr/>
          <p:nvPr/>
        </p:nvSpPr>
        <p:spPr>
          <a:xfrm>
            <a:off x="1839309" y="3643495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637422-913D-734B-AB72-546F31F6CDA5}"/>
              </a:ext>
            </a:extLst>
          </p:cNvPr>
          <p:cNvSpPr txBox="1"/>
          <p:nvPr/>
        </p:nvSpPr>
        <p:spPr>
          <a:xfrm>
            <a:off x="3447392" y="3420122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 instructions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BCC6B5-FCC2-F541-9006-3F8FEE02D48F}"/>
              </a:ext>
            </a:extLst>
          </p:cNvPr>
          <p:cNvSpPr/>
          <p:nvPr/>
        </p:nvSpPr>
        <p:spPr>
          <a:xfrm>
            <a:off x="356846" y="6121210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Assigner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40EF87-F60F-7348-8B36-C2C8BBB6C751}"/>
              </a:ext>
            </a:extLst>
          </p:cNvPr>
          <p:cNvSpPr/>
          <p:nvPr/>
        </p:nvSpPr>
        <p:spPr>
          <a:xfrm>
            <a:off x="329714" y="4914857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2FDB96-C683-8242-94DF-EDCE5B72A430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flipH="1">
            <a:off x="1054928" y="4326668"/>
            <a:ext cx="1509595" cy="5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43E9A0-C839-8043-80AF-7224725CCD72}"/>
              </a:ext>
            </a:extLst>
          </p:cNvPr>
          <p:cNvSpPr txBox="1"/>
          <p:nvPr/>
        </p:nvSpPr>
        <p:spPr>
          <a:xfrm>
            <a:off x="6372802" y="5270073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Tells robot that it has reached goal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5B2E96-C8A8-BA48-86AF-3DCA706E0D50}"/>
              </a:ext>
            </a:extLst>
          </p:cNvPr>
          <p:cNvSpPr txBox="1"/>
          <p:nvPr/>
        </p:nvSpPr>
        <p:spPr>
          <a:xfrm rot="2298516">
            <a:off x="2936548" y="4668060"/>
            <a:ext cx="141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Reached Goal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8D18FD-AD85-FB40-97CB-27C448AE0D98}"/>
              </a:ext>
            </a:extLst>
          </p:cNvPr>
          <p:cNvSpPr txBox="1"/>
          <p:nvPr/>
        </p:nvSpPr>
        <p:spPr>
          <a:xfrm rot="1193341">
            <a:off x="10111187" y="3076704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Starts Loop again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6BFF1D-FBCF-F142-B709-5436AB8843A2}"/>
              </a:ext>
            </a:extLst>
          </p:cNvPr>
          <p:cNvSpPr txBox="1"/>
          <p:nvPr/>
        </p:nvSpPr>
        <p:spPr>
          <a:xfrm rot="20193307">
            <a:off x="892383" y="4195092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 in location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184C80-A880-B44D-A72C-CA72EEE74227}"/>
              </a:ext>
            </a:extLst>
          </p:cNvPr>
          <p:cNvCxnSpPr>
            <a:cxnSpLocks/>
            <a:stCxn id="56" idx="2"/>
            <a:endCxn id="77" idx="0"/>
          </p:cNvCxnSpPr>
          <p:nvPr/>
        </p:nvCxnSpPr>
        <p:spPr>
          <a:xfrm>
            <a:off x="2564523" y="4326668"/>
            <a:ext cx="1309471" cy="8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7E072-2888-C54C-AD0B-8A6077B7391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1054928" y="5598030"/>
            <a:ext cx="27132" cy="52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62F0EF8-CA0C-F84E-B37E-A78959224765}"/>
              </a:ext>
            </a:extLst>
          </p:cNvPr>
          <p:cNvSpPr/>
          <p:nvPr/>
        </p:nvSpPr>
        <p:spPr>
          <a:xfrm>
            <a:off x="3148780" y="5156295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C46270-4806-A748-9AC3-CEBB5A0277B1}"/>
              </a:ext>
            </a:extLst>
          </p:cNvPr>
          <p:cNvSpPr/>
          <p:nvPr/>
        </p:nvSpPr>
        <p:spPr>
          <a:xfrm>
            <a:off x="10462441" y="5156294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Assigner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D2F4CD-D60F-AF4C-96FE-A269A4AB9A66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599208" y="5497881"/>
            <a:ext cx="5863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284C55-ED1F-044B-A636-AD54DDDE2860}"/>
              </a:ext>
            </a:extLst>
          </p:cNvPr>
          <p:cNvCxnSpPr>
            <a:cxnSpLocks/>
          </p:cNvCxnSpPr>
          <p:nvPr/>
        </p:nvCxnSpPr>
        <p:spPr>
          <a:xfrm flipH="1" flipV="1">
            <a:off x="8329251" y="2517227"/>
            <a:ext cx="2873548" cy="96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4E84EC-B8B4-AB4A-8361-1C174B8EBA8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87655" y="3482885"/>
            <a:ext cx="0" cy="167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F47BE3-4D3C-BB44-8DBB-F54FB0B48184}"/>
              </a:ext>
            </a:extLst>
          </p:cNvPr>
          <p:cNvCxnSpPr>
            <a:cxnSpLocks/>
          </p:cNvCxnSpPr>
          <p:nvPr/>
        </p:nvCxnSpPr>
        <p:spPr>
          <a:xfrm flipV="1">
            <a:off x="7056176" y="6163748"/>
            <a:ext cx="827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BD9781-3479-3342-82F8-A15DFDB7642D}"/>
              </a:ext>
            </a:extLst>
          </p:cNvPr>
          <p:cNvCxnSpPr>
            <a:cxnSpLocks/>
          </p:cNvCxnSpPr>
          <p:nvPr/>
        </p:nvCxnSpPr>
        <p:spPr>
          <a:xfrm>
            <a:off x="7056175" y="6294327"/>
            <a:ext cx="827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2DDC026-D517-394B-9FEE-71BC2488B34C}"/>
              </a:ext>
            </a:extLst>
          </p:cNvPr>
          <p:cNvCxnSpPr>
            <a:cxnSpLocks/>
          </p:cNvCxnSpPr>
          <p:nvPr/>
        </p:nvCxnSpPr>
        <p:spPr>
          <a:xfrm flipH="1">
            <a:off x="7049262" y="6462796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23EC177-25A9-6E41-A81C-03A8323B1D8C}"/>
              </a:ext>
            </a:extLst>
          </p:cNvPr>
          <p:cNvCxnSpPr>
            <a:cxnSpLocks/>
          </p:cNvCxnSpPr>
          <p:nvPr/>
        </p:nvCxnSpPr>
        <p:spPr>
          <a:xfrm flipH="1">
            <a:off x="7049262" y="6600429"/>
            <a:ext cx="8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14C2711-D23F-A64D-8EC0-E6DCEA8C70D7}"/>
              </a:ext>
            </a:extLst>
          </p:cNvPr>
          <p:cNvSpPr txBox="1"/>
          <p:nvPr/>
        </p:nvSpPr>
        <p:spPr>
          <a:xfrm>
            <a:off x="7813433" y="5981867"/>
            <a:ext cx="10316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endParaRPr lang="en-US" sz="1100" dirty="0"/>
          </a:p>
          <a:p>
            <a:r>
              <a:rPr lang="en-US" sz="1100" dirty="0"/>
              <a:t>2</a:t>
            </a:r>
            <a:r>
              <a:rPr lang="en-US" sz="1100" baseline="30000" dirty="0"/>
              <a:t>nd</a:t>
            </a:r>
            <a:endParaRPr lang="en-US" sz="1100" dirty="0"/>
          </a:p>
          <a:p>
            <a:r>
              <a:rPr lang="en-US" sz="1100" dirty="0"/>
              <a:t>3</a:t>
            </a:r>
            <a:r>
              <a:rPr lang="en-US" sz="1100" baseline="30000" dirty="0"/>
              <a:t>rd</a:t>
            </a:r>
            <a:endParaRPr lang="en-US" sz="1100" dirty="0"/>
          </a:p>
          <a:p>
            <a:r>
              <a:rPr lang="en-US" sz="1100" dirty="0"/>
              <a:t>4</a:t>
            </a:r>
            <a:r>
              <a:rPr lang="en-US" sz="1100" baseline="30000" dirty="0"/>
              <a:t>th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8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97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Aled Jackson</dc:creator>
  <cp:lastModifiedBy>Aled Jackson</cp:lastModifiedBy>
  <cp:revision>6</cp:revision>
  <dcterms:created xsi:type="dcterms:W3CDTF">2018-03-12T12:11:50Z</dcterms:created>
  <dcterms:modified xsi:type="dcterms:W3CDTF">2018-03-12T14:57:39Z</dcterms:modified>
</cp:coreProperties>
</file>