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embeddedFontLst>
    <p:embeddedFont>
      <p:font typeface="Anaheim" panose="020B0604020202020204" charset="0"/>
      <p:regular r:id="rId23"/>
    </p:embeddedFont>
    <p:embeddedFont>
      <p:font typeface="Calibri" panose="020F0502020204030204" pitchFamily="34" charset="0"/>
      <p:regular r:id="rId24"/>
      <p:bold r:id="rId25"/>
      <p:italic r:id="rId26"/>
      <p:boldItalic r:id="rId27"/>
    </p:embeddedFont>
    <p:embeddedFont>
      <p:font typeface="Catamaran" panose="020B0604020202020204" charset="0"/>
      <p:regular r:id="rId28"/>
      <p:bold r:id="rId29"/>
    </p:embeddedFont>
    <p:embeddedFont>
      <p:font typeface="Roboto" panose="02000000000000000000" pitchFamily="2" charset="0"/>
      <p:regular r:id="rId30"/>
      <p:bold r:id="rId31"/>
      <p:italic r:id="rId32"/>
      <p:boldItalic r:id="rId33"/>
    </p:embeddedFont>
    <p:embeddedFont>
      <p:font typeface="Tahoma" panose="020B0604030504040204" pitchFamily="34" charset="0"/>
      <p:regular r:id="rId34"/>
      <p:bold r:id="rId35"/>
    </p:embeddedFont>
    <p:embeddedFont>
      <p:font typeface="Varela Round" panose="00000500000000000000" pitchFamily="2" charset="-79"/>
      <p:regular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45D194C-90B5-457E-815D-C09C80C57B23}">
  <a:tblStyle styleId="{445D194C-90B5-457E-815D-C09C80C57B2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477" autoAdjust="0"/>
  </p:normalViewPr>
  <p:slideViewPr>
    <p:cSldViewPr snapToGrid="0">
      <p:cViewPr varScale="1">
        <p:scale>
          <a:sx n="86" d="100"/>
          <a:sy n="86" d="100"/>
        </p:scale>
        <p:origin x="2131"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1109120aa52_1_1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1109120aa52_1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Good afternoon prof, instructor and classmates. We are team 7, consisting of Carmen, John,, Qing Yu, Tian Feng, Yeekhai and myself, and we are presenting to you our solution, HUUGE.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Google Shape;744;g122e3da2ab7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5" name="Google Shape;745;g122e3da2ab7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9"/>
        <p:cNvGrpSpPr/>
        <p:nvPr/>
      </p:nvGrpSpPr>
      <p:grpSpPr>
        <a:xfrm>
          <a:off x="0" y="0"/>
          <a:ext cx="0" cy="0"/>
          <a:chOff x="0" y="0"/>
          <a:chExt cx="0" cy="0"/>
        </a:xfrm>
      </p:grpSpPr>
      <p:sp>
        <p:nvSpPr>
          <p:cNvPr id="750" name="Google Shape;750;g122dba8bae7_0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1" name="Google Shape;751;g122dba8bae7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5"/>
        <p:cNvGrpSpPr/>
        <p:nvPr/>
      </p:nvGrpSpPr>
      <p:grpSpPr>
        <a:xfrm>
          <a:off x="0" y="0"/>
          <a:ext cx="0" cy="0"/>
          <a:chOff x="0" y="0"/>
          <a:chExt cx="0" cy="0"/>
        </a:xfrm>
      </p:grpSpPr>
      <p:sp>
        <p:nvSpPr>
          <p:cNvPr id="756" name="Google Shape;756;g110761692bd_0_17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7" name="Google Shape;757;g110761692bd_0_17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1"/>
        <p:cNvGrpSpPr/>
        <p:nvPr/>
      </p:nvGrpSpPr>
      <p:grpSpPr>
        <a:xfrm>
          <a:off x="0" y="0"/>
          <a:ext cx="0" cy="0"/>
          <a:chOff x="0" y="0"/>
          <a:chExt cx="0" cy="0"/>
        </a:xfrm>
      </p:grpSpPr>
      <p:sp>
        <p:nvSpPr>
          <p:cNvPr id="762" name="Google Shape;762;g122dba8bae7_0_1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3" name="Google Shape;763;g122dba8bae7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4"/>
        <p:cNvGrpSpPr/>
        <p:nvPr/>
      </p:nvGrpSpPr>
      <p:grpSpPr>
        <a:xfrm>
          <a:off x="0" y="0"/>
          <a:ext cx="0" cy="0"/>
          <a:chOff x="0" y="0"/>
          <a:chExt cx="0" cy="0"/>
        </a:xfrm>
      </p:grpSpPr>
      <p:sp>
        <p:nvSpPr>
          <p:cNvPr id="785" name="Google Shape;785;g122cc0a5a4d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6" name="Google Shape;786;g122cc0a5a4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2444b8513d9f316f_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2444b8513d9f316f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5"/>
        <p:cNvGrpSpPr/>
        <p:nvPr/>
      </p:nvGrpSpPr>
      <p:grpSpPr>
        <a:xfrm>
          <a:off x="0" y="0"/>
          <a:ext cx="0" cy="0"/>
          <a:chOff x="0" y="0"/>
          <a:chExt cx="0" cy="0"/>
        </a:xfrm>
      </p:grpSpPr>
      <p:sp>
        <p:nvSpPr>
          <p:cNvPr id="876" name="Google Shape;876;g29673e2078ace8bb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7" name="Google Shape;877;g29673e2078ace8bb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Order sql data format</a:t>
            </a:r>
            <a:endParaRPr/>
          </a:p>
          <a:p>
            <a:pPr marL="0" lvl="0" indent="0" algn="l" rtl="0">
              <a:spcBef>
                <a:spcPts val="0"/>
              </a:spcBef>
              <a:spcAft>
                <a:spcPts val="0"/>
              </a:spcAft>
              <a:buNone/>
            </a:pPr>
            <a:r>
              <a:rPr lang="en"/>
              <a:t>Kong microservice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1"/>
        <p:cNvGrpSpPr/>
        <p:nvPr/>
      </p:nvGrpSpPr>
      <p:grpSpPr>
        <a:xfrm>
          <a:off x="0" y="0"/>
          <a:ext cx="0" cy="0"/>
          <a:chOff x="0" y="0"/>
          <a:chExt cx="0" cy="0"/>
        </a:xfrm>
      </p:grpSpPr>
      <p:sp>
        <p:nvSpPr>
          <p:cNvPr id="932" name="Google Shape;932;g122dba8bae7_0_2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3" name="Google Shape;933;g122dba8bae7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Order sql data format</a:t>
            </a:r>
            <a:endParaRPr/>
          </a:p>
          <a:p>
            <a:pPr marL="0" lvl="0" indent="0" algn="l" rtl="0">
              <a:spcBef>
                <a:spcPts val="0"/>
              </a:spcBef>
              <a:spcAft>
                <a:spcPts val="0"/>
              </a:spcAft>
              <a:buNone/>
            </a:pPr>
            <a:r>
              <a:rPr lang="en"/>
              <a:t>Kong microservice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6"/>
        <p:cNvGrpSpPr/>
        <p:nvPr/>
      </p:nvGrpSpPr>
      <p:grpSpPr>
        <a:xfrm>
          <a:off x="0" y="0"/>
          <a:ext cx="0" cy="0"/>
          <a:chOff x="0" y="0"/>
          <a:chExt cx="0" cy="0"/>
        </a:xfrm>
      </p:grpSpPr>
      <p:sp>
        <p:nvSpPr>
          <p:cNvPr id="967" name="Google Shape;967;g122de40cfef_1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8" name="Google Shape;968;g122de40cfef_1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dirty="0">
                <a:solidFill>
                  <a:srgbClr val="202124"/>
                </a:solidFill>
                <a:highlight>
                  <a:srgbClr val="FFFFFF"/>
                </a:highlight>
              </a:rPr>
              <a:t>A load balancer is a device that </a:t>
            </a:r>
            <a:r>
              <a:rPr lang="en" sz="1200" b="1" dirty="0">
                <a:solidFill>
                  <a:srgbClr val="202124"/>
                </a:solidFill>
                <a:highlight>
                  <a:srgbClr val="FFFFFF"/>
                </a:highlight>
              </a:rPr>
              <a:t>acts as a reverse proxy and distributes network or application traffic across a number of servers</a:t>
            </a:r>
            <a:r>
              <a:rPr lang="en" sz="1200" dirty="0">
                <a:solidFill>
                  <a:srgbClr val="202124"/>
                </a:solidFill>
                <a:highlight>
                  <a:srgbClr val="FFFFFF"/>
                </a:highlight>
              </a:rPr>
              <a:t>. </a:t>
            </a:r>
            <a:r>
              <a:rPr lang="en" sz="1200">
                <a:solidFill>
                  <a:srgbClr val="202124"/>
                </a:solidFill>
                <a:highlight>
                  <a:srgbClr val="FFFFFF"/>
                </a:highlight>
              </a:rPr>
              <a:t>Load balancers are used to increase capacity (concurrent users) and reliability of  our applications.</a:t>
            </a:r>
            <a:endParaRPr sz="1200" dirty="0">
              <a:solidFill>
                <a:srgbClr val="202124"/>
              </a:solidFill>
              <a:highlight>
                <a:srgbClr val="FFFFFF"/>
              </a:highlight>
            </a:endParaRPr>
          </a:p>
          <a:p>
            <a:pPr marL="0" lvl="0" indent="0" algn="l" rtl="0">
              <a:spcBef>
                <a:spcPts val="0"/>
              </a:spcBef>
              <a:spcAft>
                <a:spcPts val="0"/>
              </a:spcAft>
              <a:buNone/>
            </a:pPr>
            <a:endParaRPr sz="1200" dirty="0">
              <a:solidFill>
                <a:srgbClr val="202124"/>
              </a:solidFill>
              <a:highlight>
                <a:srgbClr val="FFFFFF"/>
              </a:highlight>
            </a:endParaRPr>
          </a:p>
          <a:p>
            <a:pPr marL="0" lvl="0" indent="0" algn="l" rtl="0">
              <a:lnSpc>
                <a:spcPct val="107916"/>
              </a:lnSpc>
              <a:spcBef>
                <a:spcPts val="0"/>
              </a:spcBef>
              <a:spcAft>
                <a:spcPts val="800"/>
              </a:spcAft>
              <a:buClr>
                <a:schemeClr val="dk1"/>
              </a:buClr>
              <a:buSzPts val="1100"/>
              <a:buFont typeface="Arial"/>
              <a:buNone/>
            </a:pPr>
            <a:r>
              <a:rPr lang="en" dirty="0">
                <a:solidFill>
                  <a:schemeClr val="dk1"/>
                </a:solidFill>
                <a:latin typeface="Calibri"/>
                <a:ea typeface="Calibri"/>
                <a:cs typeface="Calibri"/>
                <a:sym typeface="Calibri"/>
              </a:rPr>
              <a:t>-KONG Service Routing - Improving the security by allow one or multiple routes pointed to a single service.</a:t>
            </a:r>
            <a:endParaRPr sz="1200" dirty="0">
              <a:solidFill>
                <a:srgbClr val="202124"/>
              </a:solidFill>
              <a:highlight>
                <a:srgbClr val="FFFFFF"/>
              </a:highlight>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3"/>
        <p:cNvGrpSpPr/>
        <p:nvPr/>
      </p:nvGrpSpPr>
      <p:grpSpPr>
        <a:xfrm>
          <a:off x="0" y="0"/>
          <a:ext cx="0" cy="0"/>
          <a:chOff x="0" y="0"/>
          <a:chExt cx="0" cy="0"/>
        </a:xfrm>
      </p:grpSpPr>
      <p:sp>
        <p:nvSpPr>
          <p:cNvPr id="974" name="Google Shape;974;g110761692bd_0_27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5" name="Google Shape;975;g110761692bd_0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1105cb6b1a7_0_8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1105cb6b1a7_0_8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is the content we’ll be going through today.</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5"/>
        <p:cNvGrpSpPr/>
        <p:nvPr/>
      </p:nvGrpSpPr>
      <p:grpSpPr>
        <a:xfrm>
          <a:off x="0" y="0"/>
          <a:ext cx="0" cy="0"/>
          <a:chOff x="0" y="0"/>
          <a:chExt cx="0" cy="0"/>
        </a:xfrm>
      </p:grpSpPr>
      <p:sp>
        <p:nvSpPr>
          <p:cNvPr id="1056" name="Google Shape;1056;g110761692bd_0_28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7" name="Google Shape;1057;g110761692bd_0_28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1109120aa52_1_3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1109120aa52_1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Moving on to our project overview</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1105cb6b1a7_0_10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1105cb6b1a7_0_10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Gym-goers like to keep things simple. Even though there are countless foods that are high in protein, gym-goers all over the world stick to chicken breast. However, this simplicity is not replicated on websites that sell gym equipment, we found that they are often filled with useless information and add-ons meant to squeeze the most out of a customer. Our team hence came up with HUUGE, a one-stop, lightweight e-commerce platform that sells gym equipment. Our platform ensures that whether you’re a customer, store owner or delivery driver, the clean and crisp user experience will leave you wanting more.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g122de40cfef_5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1" name="Google Shape;511;g122de40cfef_5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Lets go into our application flow</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122ce8fbd7d_3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122ce8fbd7d_3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100"/>
              <a:buFont typeface="Arial"/>
              <a:buNone/>
            </a:pPr>
            <a:r>
              <a:rPr lang="en">
                <a:solidFill>
                  <a:schemeClr val="dk1"/>
                </a:solidFill>
              </a:rPr>
              <a:t>Our authentication system is driven by the lask-login library, but with additional quality-of-life improvements. Our application uses Werkzeug’s </a:t>
            </a:r>
            <a:r>
              <a:rPr lang="en" b="1">
                <a:solidFill>
                  <a:schemeClr val="dk1"/>
                </a:solidFill>
              </a:rPr>
              <a:t>generate_password_hash</a:t>
            </a:r>
            <a:r>
              <a:rPr lang="en">
                <a:solidFill>
                  <a:schemeClr val="dk1"/>
                </a:solidFill>
              </a:rPr>
              <a:t> and </a:t>
            </a:r>
            <a:r>
              <a:rPr lang="en" b="1">
                <a:solidFill>
                  <a:schemeClr val="dk1"/>
                </a:solidFill>
              </a:rPr>
              <a:t>check_password_hash</a:t>
            </a:r>
            <a:r>
              <a:rPr lang="en">
                <a:solidFill>
                  <a:schemeClr val="dk1"/>
                </a:solidFill>
              </a:rPr>
              <a:t> to hash passwords when users sign up as we know how important security is to users. Instead of the default volatile sessions that Flask has, we have permanent sessions up to ten minutes so users don’t have to log in again whenever they close their browser. Lastly, we have an interactive password checking to make users lives simpler, such as telling them how many more password characters they need to meet the minimum requirements. I will now pass my time on to Qing Yu for our user scenarios.</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g2df00e875791a12f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1" name="Google Shape;621;g2df00e875791a12f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g2df00e875791a12f_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There will be 3 user scenarios, there’s actually four users but we are going to cover the 3 in our user scenarios. Firstly, the guest will place an order, then customer can checkout the cart and lastly driver will pick and delivers the items. As for the last user is store owner which we will not be going through but we have functions for it.</a:t>
            </a:r>
            <a:endParaRPr/>
          </a:p>
        </p:txBody>
      </p:sp>
      <p:sp>
        <p:nvSpPr>
          <p:cNvPr id="706" name="Google Shape;706;g2df00e875791a12f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7"/>
        <p:cNvGrpSpPr/>
        <p:nvPr/>
      </p:nvGrpSpPr>
      <p:grpSpPr>
        <a:xfrm>
          <a:off x="0" y="0"/>
          <a:ext cx="0" cy="0"/>
          <a:chOff x="0" y="0"/>
          <a:chExt cx="0" cy="0"/>
        </a:xfrm>
      </p:grpSpPr>
      <p:sp>
        <p:nvSpPr>
          <p:cNvPr id="738" name="Google Shape;738;g6cf0dc0661d5b94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9" name="Google Shape;739;g6cf0dc0661d5b94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is the scenario 1, the guest will place an order with a click of buy now. This will proceed to place order and triggers payment.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75" y="721600"/>
            <a:ext cx="4094100" cy="2663100"/>
          </a:xfrm>
          <a:prstGeom prst="rect">
            <a:avLst/>
          </a:prstGeom>
        </p:spPr>
        <p:txBody>
          <a:bodyPr spcFirstLastPara="1" wrap="square" lIns="91425" tIns="91425" rIns="91425" bIns="91425" anchor="ctr" anchorCtr="0">
            <a:noAutofit/>
          </a:bodyPr>
          <a:lstStyle>
            <a:lvl1pPr lvl="0">
              <a:lnSpc>
                <a:spcPct val="90000"/>
              </a:lnSpc>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865675" y="3818900"/>
            <a:ext cx="3454800" cy="399900"/>
          </a:xfrm>
          <a:prstGeom prst="rect">
            <a:avLst/>
          </a:prstGeom>
          <a:noFill/>
        </p:spPr>
        <p:txBody>
          <a:bodyPr spcFirstLastPara="1" wrap="square" lIns="91425" tIns="91425" rIns="91425" bIns="91425" anchor="ctr" anchorCtr="0">
            <a:noAutofit/>
          </a:bodyPr>
          <a:lstStyle>
            <a:lvl1pPr lvl="0">
              <a:lnSpc>
                <a:spcPct val="100000"/>
              </a:lnSpc>
              <a:spcBef>
                <a:spcPts val="0"/>
              </a:spcBef>
              <a:spcAft>
                <a:spcPts val="0"/>
              </a:spcAft>
              <a:buSzPts val="2800"/>
              <a:buNone/>
              <a:defRPr sz="1600">
                <a:solidFill>
                  <a:schemeClr val="lt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rot="-4729123" flipH="1">
            <a:off x="4239936" y="-808590"/>
            <a:ext cx="8749865" cy="6032462"/>
          </a:xfrm>
          <a:custGeom>
            <a:avLst/>
            <a:gdLst/>
            <a:ahLst/>
            <a:cxnLst/>
            <a:rect l="l" t="t" r="r" b="b"/>
            <a:pathLst>
              <a:path w="166959" h="87786" extrusionOk="0">
                <a:moveTo>
                  <a:pt x="120453" y="0"/>
                </a:moveTo>
                <a:cubicBezTo>
                  <a:pt x="111502" y="0"/>
                  <a:pt x="101142" y="1810"/>
                  <a:pt x="90398" y="7349"/>
                </a:cubicBezTo>
                <a:cubicBezTo>
                  <a:pt x="72916" y="16364"/>
                  <a:pt x="66223" y="18285"/>
                  <a:pt x="58760" y="18285"/>
                </a:cubicBezTo>
                <a:cubicBezTo>
                  <a:pt x="53214" y="18285"/>
                  <a:pt x="47244" y="17224"/>
                  <a:pt x="36109" y="17224"/>
                </a:cubicBezTo>
                <a:cubicBezTo>
                  <a:pt x="35104" y="17224"/>
                  <a:pt x="34057" y="17233"/>
                  <a:pt x="32964" y="17252"/>
                </a:cubicBezTo>
                <a:cubicBezTo>
                  <a:pt x="19850" y="17484"/>
                  <a:pt x="11973" y="22203"/>
                  <a:pt x="7263" y="27449"/>
                </a:cubicBezTo>
                <a:cubicBezTo>
                  <a:pt x="2365" y="32890"/>
                  <a:pt x="1" y="40152"/>
                  <a:pt x="509" y="47458"/>
                </a:cubicBezTo>
                <a:cubicBezTo>
                  <a:pt x="1056" y="55322"/>
                  <a:pt x="3510" y="68570"/>
                  <a:pt x="13782" y="68570"/>
                </a:cubicBezTo>
                <a:cubicBezTo>
                  <a:pt x="15758" y="68570"/>
                  <a:pt x="18022" y="68081"/>
                  <a:pt x="20617" y="66969"/>
                </a:cubicBezTo>
                <a:cubicBezTo>
                  <a:pt x="27724" y="63924"/>
                  <a:pt x="34121" y="62722"/>
                  <a:pt x="39736" y="62722"/>
                </a:cubicBezTo>
                <a:cubicBezTo>
                  <a:pt x="52827" y="62722"/>
                  <a:pt x="61672" y="69253"/>
                  <a:pt x="65374" y="74186"/>
                </a:cubicBezTo>
                <a:cubicBezTo>
                  <a:pt x="72936" y="84268"/>
                  <a:pt x="83552" y="87785"/>
                  <a:pt x="94673" y="87785"/>
                </a:cubicBezTo>
                <a:cubicBezTo>
                  <a:pt x="119174" y="87785"/>
                  <a:pt x="146124" y="70713"/>
                  <a:pt x="148260" y="69154"/>
                </a:cubicBezTo>
                <a:cubicBezTo>
                  <a:pt x="151364" y="66879"/>
                  <a:pt x="166316" y="54452"/>
                  <a:pt x="166646" y="34050"/>
                </a:cubicBezTo>
                <a:cubicBezTo>
                  <a:pt x="166958" y="15361"/>
                  <a:pt x="152051" y="7733"/>
                  <a:pt x="149535" y="6582"/>
                </a:cubicBezTo>
                <a:cubicBezTo>
                  <a:pt x="149286" y="6466"/>
                  <a:pt x="149027" y="6341"/>
                  <a:pt x="148777" y="6217"/>
                </a:cubicBezTo>
                <a:cubicBezTo>
                  <a:pt x="146568" y="5115"/>
                  <a:pt x="135502" y="0"/>
                  <a:pt x="120453" y="0"/>
                </a:cubicBezTo>
                <a:close/>
              </a:path>
            </a:pathLst>
          </a:custGeom>
          <a:solidFill>
            <a:srgbClr val="FDB3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5399672" flipH="1">
            <a:off x="4797450" y="-666292"/>
            <a:ext cx="8749904" cy="6032434"/>
          </a:xfrm>
          <a:custGeom>
            <a:avLst/>
            <a:gdLst/>
            <a:ahLst/>
            <a:cxnLst/>
            <a:rect l="l" t="t" r="r" b="b"/>
            <a:pathLst>
              <a:path w="166959" h="87786" extrusionOk="0">
                <a:moveTo>
                  <a:pt x="120453" y="0"/>
                </a:moveTo>
                <a:cubicBezTo>
                  <a:pt x="111502" y="0"/>
                  <a:pt x="101142" y="1810"/>
                  <a:pt x="90398" y="7349"/>
                </a:cubicBezTo>
                <a:cubicBezTo>
                  <a:pt x="72916" y="16364"/>
                  <a:pt x="66223" y="18285"/>
                  <a:pt x="58760" y="18285"/>
                </a:cubicBezTo>
                <a:cubicBezTo>
                  <a:pt x="53214" y="18285"/>
                  <a:pt x="47244" y="17224"/>
                  <a:pt x="36109" y="17224"/>
                </a:cubicBezTo>
                <a:cubicBezTo>
                  <a:pt x="35104" y="17224"/>
                  <a:pt x="34057" y="17233"/>
                  <a:pt x="32964" y="17252"/>
                </a:cubicBezTo>
                <a:cubicBezTo>
                  <a:pt x="19850" y="17484"/>
                  <a:pt x="11973" y="22203"/>
                  <a:pt x="7263" y="27449"/>
                </a:cubicBezTo>
                <a:cubicBezTo>
                  <a:pt x="2365" y="32890"/>
                  <a:pt x="1" y="40152"/>
                  <a:pt x="509" y="47458"/>
                </a:cubicBezTo>
                <a:cubicBezTo>
                  <a:pt x="1056" y="55322"/>
                  <a:pt x="3510" y="68570"/>
                  <a:pt x="13782" y="68570"/>
                </a:cubicBezTo>
                <a:cubicBezTo>
                  <a:pt x="15758" y="68570"/>
                  <a:pt x="18022" y="68081"/>
                  <a:pt x="20617" y="66969"/>
                </a:cubicBezTo>
                <a:cubicBezTo>
                  <a:pt x="27724" y="63924"/>
                  <a:pt x="34121" y="62722"/>
                  <a:pt x="39736" y="62722"/>
                </a:cubicBezTo>
                <a:cubicBezTo>
                  <a:pt x="52827" y="62722"/>
                  <a:pt x="61672" y="69253"/>
                  <a:pt x="65374" y="74186"/>
                </a:cubicBezTo>
                <a:cubicBezTo>
                  <a:pt x="72936" y="84268"/>
                  <a:pt x="83552" y="87785"/>
                  <a:pt x="94673" y="87785"/>
                </a:cubicBezTo>
                <a:cubicBezTo>
                  <a:pt x="119174" y="87785"/>
                  <a:pt x="146124" y="70713"/>
                  <a:pt x="148260" y="69154"/>
                </a:cubicBezTo>
                <a:cubicBezTo>
                  <a:pt x="151364" y="66879"/>
                  <a:pt x="166316" y="54452"/>
                  <a:pt x="166646" y="34050"/>
                </a:cubicBezTo>
                <a:cubicBezTo>
                  <a:pt x="166958" y="15361"/>
                  <a:pt x="152051" y="7733"/>
                  <a:pt x="149535" y="6582"/>
                </a:cubicBezTo>
                <a:cubicBezTo>
                  <a:pt x="149286" y="6466"/>
                  <a:pt x="149027" y="6341"/>
                  <a:pt x="148777" y="6217"/>
                </a:cubicBezTo>
                <a:cubicBezTo>
                  <a:pt x="146568" y="5115"/>
                  <a:pt x="135502" y="0"/>
                  <a:pt x="1204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v</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1"/>
        <p:cNvGrpSpPr/>
        <p:nvPr/>
      </p:nvGrpSpPr>
      <p:grpSpPr>
        <a:xfrm>
          <a:off x="0" y="0"/>
          <a:ext cx="0" cy="0"/>
          <a:chOff x="0" y="0"/>
          <a:chExt cx="0" cy="0"/>
        </a:xfrm>
      </p:grpSpPr>
      <p:sp>
        <p:nvSpPr>
          <p:cNvPr id="62" name="Google Shape;62;p11"/>
          <p:cNvSpPr txBox="1">
            <a:spLocks noGrp="1"/>
          </p:cNvSpPr>
          <p:nvPr>
            <p:ph type="title" hasCustomPrompt="1"/>
          </p:nvPr>
        </p:nvSpPr>
        <p:spPr>
          <a:xfrm>
            <a:off x="3837425" y="1608175"/>
            <a:ext cx="4590000" cy="1461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9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3" name="Google Shape;63;p11"/>
          <p:cNvSpPr txBox="1">
            <a:spLocks noGrp="1"/>
          </p:cNvSpPr>
          <p:nvPr>
            <p:ph type="body" idx="1"/>
          </p:nvPr>
        </p:nvSpPr>
        <p:spPr>
          <a:xfrm>
            <a:off x="3837425" y="3152225"/>
            <a:ext cx="4590000" cy="562800"/>
          </a:xfrm>
          <a:prstGeom prst="rect">
            <a:avLst/>
          </a:prstGeom>
        </p:spPr>
        <p:txBody>
          <a:bodyPr spcFirstLastPara="1" wrap="square" lIns="91425" tIns="91425" rIns="91425" bIns="91425" anchor="ctr" anchorCtr="0">
            <a:noAutofit/>
          </a:bodyPr>
          <a:lstStyle>
            <a:lvl1pPr marL="457200" lvl="0" indent="-317500" algn="ctr">
              <a:spcBef>
                <a:spcPts val="0"/>
              </a:spcBef>
              <a:spcAft>
                <a:spcPts val="0"/>
              </a:spcAft>
              <a:buSzPts val="1400"/>
              <a:buChar char="●"/>
              <a:defRPr sz="1600"/>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64" name="Google Shape;64;p11"/>
          <p:cNvSpPr/>
          <p:nvPr/>
        </p:nvSpPr>
        <p:spPr>
          <a:xfrm rot="6070877" flipH="1">
            <a:off x="-4042702" y="76685"/>
            <a:ext cx="8749865" cy="6032462"/>
          </a:xfrm>
          <a:custGeom>
            <a:avLst/>
            <a:gdLst/>
            <a:ahLst/>
            <a:cxnLst/>
            <a:rect l="l" t="t" r="r" b="b"/>
            <a:pathLst>
              <a:path w="166959" h="87786" extrusionOk="0">
                <a:moveTo>
                  <a:pt x="120453" y="0"/>
                </a:moveTo>
                <a:cubicBezTo>
                  <a:pt x="111502" y="0"/>
                  <a:pt x="101142" y="1810"/>
                  <a:pt x="90398" y="7349"/>
                </a:cubicBezTo>
                <a:cubicBezTo>
                  <a:pt x="72916" y="16364"/>
                  <a:pt x="66223" y="18285"/>
                  <a:pt x="58760" y="18285"/>
                </a:cubicBezTo>
                <a:cubicBezTo>
                  <a:pt x="53214" y="18285"/>
                  <a:pt x="47244" y="17224"/>
                  <a:pt x="36109" y="17224"/>
                </a:cubicBezTo>
                <a:cubicBezTo>
                  <a:pt x="35104" y="17224"/>
                  <a:pt x="34057" y="17233"/>
                  <a:pt x="32964" y="17252"/>
                </a:cubicBezTo>
                <a:cubicBezTo>
                  <a:pt x="19850" y="17484"/>
                  <a:pt x="11973" y="22203"/>
                  <a:pt x="7263" y="27449"/>
                </a:cubicBezTo>
                <a:cubicBezTo>
                  <a:pt x="2365" y="32890"/>
                  <a:pt x="1" y="40152"/>
                  <a:pt x="509" y="47458"/>
                </a:cubicBezTo>
                <a:cubicBezTo>
                  <a:pt x="1056" y="55322"/>
                  <a:pt x="3510" y="68570"/>
                  <a:pt x="13782" y="68570"/>
                </a:cubicBezTo>
                <a:cubicBezTo>
                  <a:pt x="15758" y="68570"/>
                  <a:pt x="18022" y="68081"/>
                  <a:pt x="20617" y="66969"/>
                </a:cubicBezTo>
                <a:cubicBezTo>
                  <a:pt x="27724" y="63924"/>
                  <a:pt x="34121" y="62722"/>
                  <a:pt x="39736" y="62722"/>
                </a:cubicBezTo>
                <a:cubicBezTo>
                  <a:pt x="52827" y="62722"/>
                  <a:pt x="61672" y="69253"/>
                  <a:pt x="65374" y="74186"/>
                </a:cubicBezTo>
                <a:cubicBezTo>
                  <a:pt x="72936" y="84268"/>
                  <a:pt x="83552" y="87785"/>
                  <a:pt x="94673" y="87785"/>
                </a:cubicBezTo>
                <a:cubicBezTo>
                  <a:pt x="119174" y="87785"/>
                  <a:pt x="146124" y="70713"/>
                  <a:pt x="148260" y="69154"/>
                </a:cubicBezTo>
                <a:cubicBezTo>
                  <a:pt x="151364" y="66879"/>
                  <a:pt x="166316" y="54452"/>
                  <a:pt x="166646" y="34050"/>
                </a:cubicBezTo>
                <a:cubicBezTo>
                  <a:pt x="166958" y="15361"/>
                  <a:pt x="152051" y="7733"/>
                  <a:pt x="149535" y="6582"/>
                </a:cubicBezTo>
                <a:cubicBezTo>
                  <a:pt x="149286" y="6466"/>
                  <a:pt x="149027" y="6341"/>
                  <a:pt x="148777" y="6217"/>
                </a:cubicBezTo>
                <a:cubicBezTo>
                  <a:pt x="146568" y="5115"/>
                  <a:pt x="135502" y="0"/>
                  <a:pt x="120453" y="0"/>
                </a:cubicBezTo>
                <a:close/>
              </a:path>
            </a:pathLst>
          </a:custGeom>
          <a:solidFill>
            <a:srgbClr val="FDB3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1"/>
          <p:cNvSpPr/>
          <p:nvPr/>
        </p:nvSpPr>
        <p:spPr>
          <a:xfrm rot="5400328" flipH="1">
            <a:off x="-4234567" y="377089"/>
            <a:ext cx="8749904" cy="6032434"/>
          </a:xfrm>
          <a:custGeom>
            <a:avLst/>
            <a:gdLst/>
            <a:ahLst/>
            <a:cxnLst/>
            <a:rect l="l" t="t" r="r" b="b"/>
            <a:pathLst>
              <a:path w="166959" h="87786" extrusionOk="0">
                <a:moveTo>
                  <a:pt x="120453" y="0"/>
                </a:moveTo>
                <a:cubicBezTo>
                  <a:pt x="111502" y="0"/>
                  <a:pt x="101142" y="1810"/>
                  <a:pt x="90398" y="7349"/>
                </a:cubicBezTo>
                <a:cubicBezTo>
                  <a:pt x="72916" y="16364"/>
                  <a:pt x="66223" y="18285"/>
                  <a:pt x="58760" y="18285"/>
                </a:cubicBezTo>
                <a:cubicBezTo>
                  <a:pt x="53214" y="18285"/>
                  <a:pt x="47244" y="17224"/>
                  <a:pt x="36109" y="17224"/>
                </a:cubicBezTo>
                <a:cubicBezTo>
                  <a:pt x="35104" y="17224"/>
                  <a:pt x="34057" y="17233"/>
                  <a:pt x="32964" y="17252"/>
                </a:cubicBezTo>
                <a:cubicBezTo>
                  <a:pt x="19850" y="17484"/>
                  <a:pt x="11973" y="22203"/>
                  <a:pt x="7263" y="27449"/>
                </a:cubicBezTo>
                <a:cubicBezTo>
                  <a:pt x="2365" y="32890"/>
                  <a:pt x="1" y="40152"/>
                  <a:pt x="509" y="47458"/>
                </a:cubicBezTo>
                <a:cubicBezTo>
                  <a:pt x="1056" y="55322"/>
                  <a:pt x="3510" y="68570"/>
                  <a:pt x="13782" y="68570"/>
                </a:cubicBezTo>
                <a:cubicBezTo>
                  <a:pt x="15758" y="68570"/>
                  <a:pt x="18022" y="68081"/>
                  <a:pt x="20617" y="66969"/>
                </a:cubicBezTo>
                <a:cubicBezTo>
                  <a:pt x="27724" y="63924"/>
                  <a:pt x="34121" y="62722"/>
                  <a:pt x="39736" y="62722"/>
                </a:cubicBezTo>
                <a:cubicBezTo>
                  <a:pt x="52827" y="62722"/>
                  <a:pt x="61672" y="69253"/>
                  <a:pt x="65374" y="74186"/>
                </a:cubicBezTo>
                <a:cubicBezTo>
                  <a:pt x="72936" y="84268"/>
                  <a:pt x="83552" y="87785"/>
                  <a:pt x="94673" y="87785"/>
                </a:cubicBezTo>
                <a:cubicBezTo>
                  <a:pt x="119174" y="87785"/>
                  <a:pt x="146124" y="70713"/>
                  <a:pt x="148260" y="69154"/>
                </a:cubicBezTo>
                <a:cubicBezTo>
                  <a:pt x="151364" y="66879"/>
                  <a:pt x="166316" y="54452"/>
                  <a:pt x="166646" y="34050"/>
                </a:cubicBezTo>
                <a:cubicBezTo>
                  <a:pt x="166958" y="15361"/>
                  <a:pt x="152051" y="7733"/>
                  <a:pt x="149535" y="6582"/>
                </a:cubicBezTo>
                <a:cubicBezTo>
                  <a:pt x="149286" y="6466"/>
                  <a:pt x="149027" y="6341"/>
                  <a:pt x="148777" y="6217"/>
                </a:cubicBezTo>
                <a:cubicBezTo>
                  <a:pt x="146568" y="5115"/>
                  <a:pt x="135502" y="0"/>
                  <a:pt x="1204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v</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2"/>
          <p:cNvSpPr txBox="1">
            <a:spLocks noGrp="1"/>
          </p:cNvSpPr>
          <p:nvPr>
            <p:ph type="sldNum" idx="12"/>
          </p:nvPr>
        </p:nvSpPr>
        <p:spPr>
          <a:xfrm>
            <a:off x="8464483" y="47036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1" name="Shape 68"/>
        <p:cNvGrpSpPr/>
        <p:nvPr/>
      </p:nvGrpSpPr>
      <p:grpSpPr>
        <a:xfrm>
          <a:off x="0" y="0"/>
          <a:ext cx="0" cy="0"/>
          <a:chOff x="0" y="0"/>
          <a:chExt cx="0" cy="0"/>
        </a:xfrm>
      </p:grpSpPr>
      <p:sp>
        <p:nvSpPr>
          <p:cNvPr id="69" name="Google Shape;69;p13"/>
          <p:cNvSpPr txBox="1">
            <a:spLocks noGrp="1"/>
          </p:cNvSpPr>
          <p:nvPr>
            <p:ph type="title"/>
          </p:nvPr>
        </p:nvSpPr>
        <p:spPr>
          <a:xfrm>
            <a:off x="716844" y="1859650"/>
            <a:ext cx="2525700" cy="572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accent1"/>
              </a:buClr>
              <a:buSzPts val="1800"/>
              <a:buNone/>
              <a:defRPr sz="1800">
                <a:solidFill>
                  <a:schemeClr val="accent4"/>
                </a:solidFill>
              </a:defRPr>
            </a:lvl1pPr>
            <a:lvl2pPr lvl="1" algn="ctr" rtl="0">
              <a:spcBef>
                <a:spcPts val="0"/>
              </a:spcBef>
              <a:spcAft>
                <a:spcPts val="0"/>
              </a:spcAft>
              <a:buClr>
                <a:schemeClr val="accent1"/>
              </a:buClr>
              <a:buSzPts val="2800"/>
              <a:buNone/>
              <a:defRPr>
                <a:solidFill>
                  <a:schemeClr val="accent1"/>
                </a:solidFill>
              </a:defRPr>
            </a:lvl2pPr>
            <a:lvl3pPr lvl="2" algn="ctr" rtl="0">
              <a:spcBef>
                <a:spcPts val="0"/>
              </a:spcBef>
              <a:spcAft>
                <a:spcPts val="0"/>
              </a:spcAft>
              <a:buClr>
                <a:schemeClr val="accent1"/>
              </a:buClr>
              <a:buSzPts val="2800"/>
              <a:buNone/>
              <a:defRPr>
                <a:solidFill>
                  <a:schemeClr val="accent1"/>
                </a:solidFill>
              </a:defRPr>
            </a:lvl3pPr>
            <a:lvl4pPr lvl="3" algn="ctr" rtl="0">
              <a:spcBef>
                <a:spcPts val="0"/>
              </a:spcBef>
              <a:spcAft>
                <a:spcPts val="0"/>
              </a:spcAft>
              <a:buClr>
                <a:schemeClr val="accent1"/>
              </a:buClr>
              <a:buSzPts val="2800"/>
              <a:buNone/>
              <a:defRPr>
                <a:solidFill>
                  <a:schemeClr val="accent1"/>
                </a:solidFill>
              </a:defRPr>
            </a:lvl4pPr>
            <a:lvl5pPr lvl="4" algn="ctr" rtl="0">
              <a:spcBef>
                <a:spcPts val="0"/>
              </a:spcBef>
              <a:spcAft>
                <a:spcPts val="0"/>
              </a:spcAft>
              <a:buClr>
                <a:schemeClr val="accent1"/>
              </a:buClr>
              <a:buSzPts val="2800"/>
              <a:buNone/>
              <a:defRPr>
                <a:solidFill>
                  <a:schemeClr val="accent1"/>
                </a:solidFill>
              </a:defRPr>
            </a:lvl5pPr>
            <a:lvl6pPr lvl="5" algn="ctr" rtl="0">
              <a:spcBef>
                <a:spcPts val="0"/>
              </a:spcBef>
              <a:spcAft>
                <a:spcPts val="0"/>
              </a:spcAft>
              <a:buClr>
                <a:schemeClr val="accent1"/>
              </a:buClr>
              <a:buSzPts val="2800"/>
              <a:buNone/>
              <a:defRPr>
                <a:solidFill>
                  <a:schemeClr val="accent1"/>
                </a:solidFill>
              </a:defRPr>
            </a:lvl6pPr>
            <a:lvl7pPr lvl="6" algn="ctr" rtl="0">
              <a:spcBef>
                <a:spcPts val="0"/>
              </a:spcBef>
              <a:spcAft>
                <a:spcPts val="0"/>
              </a:spcAft>
              <a:buClr>
                <a:schemeClr val="accent1"/>
              </a:buClr>
              <a:buSzPts val="2800"/>
              <a:buNone/>
              <a:defRPr>
                <a:solidFill>
                  <a:schemeClr val="accent1"/>
                </a:solidFill>
              </a:defRPr>
            </a:lvl7pPr>
            <a:lvl8pPr lvl="7" algn="ctr" rtl="0">
              <a:spcBef>
                <a:spcPts val="0"/>
              </a:spcBef>
              <a:spcAft>
                <a:spcPts val="0"/>
              </a:spcAft>
              <a:buClr>
                <a:schemeClr val="accent1"/>
              </a:buClr>
              <a:buSzPts val="2800"/>
              <a:buNone/>
              <a:defRPr>
                <a:solidFill>
                  <a:schemeClr val="accent1"/>
                </a:solidFill>
              </a:defRPr>
            </a:lvl8pPr>
            <a:lvl9pPr lvl="8" algn="ctr" rtl="0">
              <a:spcBef>
                <a:spcPts val="0"/>
              </a:spcBef>
              <a:spcAft>
                <a:spcPts val="0"/>
              </a:spcAft>
              <a:buClr>
                <a:schemeClr val="accent1"/>
              </a:buClr>
              <a:buSzPts val="2800"/>
              <a:buNone/>
              <a:defRPr>
                <a:solidFill>
                  <a:schemeClr val="accent1"/>
                </a:solidFill>
              </a:defRPr>
            </a:lvl9pPr>
          </a:lstStyle>
          <a:p>
            <a:endParaRPr/>
          </a:p>
        </p:txBody>
      </p:sp>
      <p:sp>
        <p:nvSpPr>
          <p:cNvPr id="70" name="Google Shape;70;p13"/>
          <p:cNvSpPr txBox="1">
            <a:spLocks noGrp="1"/>
          </p:cNvSpPr>
          <p:nvPr>
            <p:ph type="subTitle" idx="1"/>
          </p:nvPr>
        </p:nvSpPr>
        <p:spPr>
          <a:xfrm>
            <a:off x="716575" y="2356924"/>
            <a:ext cx="2525700" cy="5382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sz="1400"/>
            </a:lvl1pPr>
            <a:lvl2pPr lvl="1" algn="ctr" rtl="0">
              <a:lnSpc>
                <a:spcPct val="100000"/>
              </a:lnSpc>
              <a:spcBef>
                <a:spcPts val="0"/>
              </a:spcBef>
              <a:spcAft>
                <a:spcPts val="0"/>
              </a:spcAft>
              <a:buClr>
                <a:schemeClr val="accent3"/>
              </a:buClr>
              <a:buSzPts val="1400"/>
              <a:buNone/>
              <a:defRPr>
                <a:solidFill>
                  <a:schemeClr val="accent3"/>
                </a:solidFill>
              </a:defRPr>
            </a:lvl2pPr>
            <a:lvl3pPr lvl="2" algn="ctr" rtl="0">
              <a:lnSpc>
                <a:spcPct val="100000"/>
              </a:lnSpc>
              <a:spcBef>
                <a:spcPts val="0"/>
              </a:spcBef>
              <a:spcAft>
                <a:spcPts val="0"/>
              </a:spcAft>
              <a:buClr>
                <a:schemeClr val="accent3"/>
              </a:buClr>
              <a:buSzPts val="1400"/>
              <a:buNone/>
              <a:defRPr>
                <a:solidFill>
                  <a:schemeClr val="accent3"/>
                </a:solidFill>
              </a:defRPr>
            </a:lvl3pPr>
            <a:lvl4pPr lvl="3" algn="ctr" rtl="0">
              <a:lnSpc>
                <a:spcPct val="100000"/>
              </a:lnSpc>
              <a:spcBef>
                <a:spcPts val="0"/>
              </a:spcBef>
              <a:spcAft>
                <a:spcPts val="0"/>
              </a:spcAft>
              <a:buClr>
                <a:schemeClr val="accent3"/>
              </a:buClr>
              <a:buSzPts val="1400"/>
              <a:buNone/>
              <a:defRPr>
                <a:solidFill>
                  <a:schemeClr val="accent3"/>
                </a:solidFill>
              </a:defRPr>
            </a:lvl4pPr>
            <a:lvl5pPr lvl="4" algn="ctr" rtl="0">
              <a:lnSpc>
                <a:spcPct val="100000"/>
              </a:lnSpc>
              <a:spcBef>
                <a:spcPts val="0"/>
              </a:spcBef>
              <a:spcAft>
                <a:spcPts val="0"/>
              </a:spcAft>
              <a:buClr>
                <a:schemeClr val="accent3"/>
              </a:buClr>
              <a:buSzPts val="1400"/>
              <a:buNone/>
              <a:defRPr>
                <a:solidFill>
                  <a:schemeClr val="accent3"/>
                </a:solidFill>
              </a:defRPr>
            </a:lvl5pPr>
            <a:lvl6pPr lvl="5" algn="ctr" rtl="0">
              <a:lnSpc>
                <a:spcPct val="100000"/>
              </a:lnSpc>
              <a:spcBef>
                <a:spcPts val="0"/>
              </a:spcBef>
              <a:spcAft>
                <a:spcPts val="0"/>
              </a:spcAft>
              <a:buClr>
                <a:schemeClr val="accent3"/>
              </a:buClr>
              <a:buSzPts val="1400"/>
              <a:buNone/>
              <a:defRPr>
                <a:solidFill>
                  <a:schemeClr val="accent3"/>
                </a:solidFill>
              </a:defRPr>
            </a:lvl6pPr>
            <a:lvl7pPr lvl="6" algn="ctr" rtl="0">
              <a:lnSpc>
                <a:spcPct val="100000"/>
              </a:lnSpc>
              <a:spcBef>
                <a:spcPts val="0"/>
              </a:spcBef>
              <a:spcAft>
                <a:spcPts val="0"/>
              </a:spcAft>
              <a:buClr>
                <a:schemeClr val="accent3"/>
              </a:buClr>
              <a:buSzPts val="1400"/>
              <a:buNone/>
              <a:defRPr>
                <a:solidFill>
                  <a:schemeClr val="accent3"/>
                </a:solidFill>
              </a:defRPr>
            </a:lvl7pPr>
            <a:lvl8pPr lvl="7" algn="ctr" rtl="0">
              <a:lnSpc>
                <a:spcPct val="100000"/>
              </a:lnSpc>
              <a:spcBef>
                <a:spcPts val="0"/>
              </a:spcBef>
              <a:spcAft>
                <a:spcPts val="0"/>
              </a:spcAft>
              <a:buClr>
                <a:schemeClr val="accent3"/>
              </a:buClr>
              <a:buSzPts val="1400"/>
              <a:buNone/>
              <a:defRPr>
                <a:solidFill>
                  <a:schemeClr val="accent3"/>
                </a:solidFill>
              </a:defRPr>
            </a:lvl8pPr>
            <a:lvl9pPr lvl="8" algn="ctr" rtl="0">
              <a:lnSpc>
                <a:spcPct val="100000"/>
              </a:lnSpc>
              <a:spcBef>
                <a:spcPts val="0"/>
              </a:spcBef>
              <a:spcAft>
                <a:spcPts val="0"/>
              </a:spcAft>
              <a:buClr>
                <a:schemeClr val="accent3"/>
              </a:buClr>
              <a:buSzPts val="1400"/>
              <a:buNone/>
              <a:defRPr>
                <a:solidFill>
                  <a:schemeClr val="accent3"/>
                </a:solidFill>
              </a:defRPr>
            </a:lvl9pPr>
          </a:lstStyle>
          <a:p>
            <a:endParaRPr/>
          </a:p>
        </p:txBody>
      </p:sp>
      <p:sp>
        <p:nvSpPr>
          <p:cNvPr id="71" name="Google Shape;71;p13"/>
          <p:cNvSpPr txBox="1">
            <a:spLocks noGrp="1"/>
          </p:cNvSpPr>
          <p:nvPr>
            <p:ph type="title" idx="2"/>
          </p:nvPr>
        </p:nvSpPr>
        <p:spPr>
          <a:xfrm>
            <a:off x="3312413" y="1859625"/>
            <a:ext cx="2526000" cy="572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accent1"/>
              </a:buClr>
              <a:buSzPts val="1800"/>
              <a:buNone/>
              <a:defRPr sz="1700">
                <a:solidFill>
                  <a:schemeClr val="accent4"/>
                </a:solidFill>
              </a:defRPr>
            </a:lvl1pPr>
            <a:lvl2pPr lvl="1" algn="ctr" rtl="0">
              <a:spcBef>
                <a:spcPts val="0"/>
              </a:spcBef>
              <a:spcAft>
                <a:spcPts val="0"/>
              </a:spcAft>
              <a:buClr>
                <a:schemeClr val="accent1"/>
              </a:buClr>
              <a:buSzPts val="2800"/>
              <a:buNone/>
              <a:defRPr>
                <a:solidFill>
                  <a:schemeClr val="accent1"/>
                </a:solidFill>
              </a:defRPr>
            </a:lvl2pPr>
            <a:lvl3pPr lvl="2" algn="ctr" rtl="0">
              <a:spcBef>
                <a:spcPts val="0"/>
              </a:spcBef>
              <a:spcAft>
                <a:spcPts val="0"/>
              </a:spcAft>
              <a:buClr>
                <a:schemeClr val="accent1"/>
              </a:buClr>
              <a:buSzPts val="2800"/>
              <a:buNone/>
              <a:defRPr>
                <a:solidFill>
                  <a:schemeClr val="accent1"/>
                </a:solidFill>
              </a:defRPr>
            </a:lvl3pPr>
            <a:lvl4pPr lvl="3" algn="ctr" rtl="0">
              <a:spcBef>
                <a:spcPts val="0"/>
              </a:spcBef>
              <a:spcAft>
                <a:spcPts val="0"/>
              </a:spcAft>
              <a:buClr>
                <a:schemeClr val="accent1"/>
              </a:buClr>
              <a:buSzPts val="2800"/>
              <a:buNone/>
              <a:defRPr>
                <a:solidFill>
                  <a:schemeClr val="accent1"/>
                </a:solidFill>
              </a:defRPr>
            </a:lvl4pPr>
            <a:lvl5pPr lvl="4" algn="ctr" rtl="0">
              <a:spcBef>
                <a:spcPts val="0"/>
              </a:spcBef>
              <a:spcAft>
                <a:spcPts val="0"/>
              </a:spcAft>
              <a:buClr>
                <a:schemeClr val="accent1"/>
              </a:buClr>
              <a:buSzPts val="2800"/>
              <a:buNone/>
              <a:defRPr>
                <a:solidFill>
                  <a:schemeClr val="accent1"/>
                </a:solidFill>
              </a:defRPr>
            </a:lvl5pPr>
            <a:lvl6pPr lvl="5" algn="ctr" rtl="0">
              <a:spcBef>
                <a:spcPts val="0"/>
              </a:spcBef>
              <a:spcAft>
                <a:spcPts val="0"/>
              </a:spcAft>
              <a:buClr>
                <a:schemeClr val="accent1"/>
              </a:buClr>
              <a:buSzPts val="2800"/>
              <a:buNone/>
              <a:defRPr>
                <a:solidFill>
                  <a:schemeClr val="accent1"/>
                </a:solidFill>
              </a:defRPr>
            </a:lvl6pPr>
            <a:lvl7pPr lvl="6" algn="ctr" rtl="0">
              <a:spcBef>
                <a:spcPts val="0"/>
              </a:spcBef>
              <a:spcAft>
                <a:spcPts val="0"/>
              </a:spcAft>
              <a:buClr>
                <a:schemeClr val="accent1"/>
              </a:buClr>
              <a:buSzPts val="2800"/>
              <a:buNone/>
              <a:defRPr>
                <a:solidFill>
                  <a:schemeClr val="accent1"/>
                </a:solidFill>
              </a:defRPr>
            </a:lvl7pPr>
            <a:lvl8pPr lvl="7" algn="ctr" rtl="0">
              <a:spcBef>
                <a:spcPts val="0"/>
              </a:spcBef>
              <a:spcAft>
                <a:spcPts val="0"/>
              </a:spcAft>
              <a:buClr>
                <a:schemeClr val="accent1"/>
              </a:buClr>
              <a:buSzPts val="2800"/>
              <a:buNone/>
              <a:defRPr>
                <a:solidFill>
                  <a:schemeClr val="accent1"/>
                </a:solidFill>
              </a:defRPr>
            </a:lvl8pPr>
            <a:lvl9pPr lvl="8" algn="ctr" rtl="0">
              <a:spcBef>
                <a:spcPts val="0"/>
              </a:spcBef>
              <a:spcAft>
                <a:spcPts val="0"/>
              </a:spcAft>
              <a:buClr>
                <a:schemeClr val="accent1"/>
              </a:buClr>
              <a:buSzPts val="2800"/>
              <a:buNone/>
              <a:defRPr>
                <a:solidFill>
                  <a:schemeClr val="accent1"/>
                </a:solidFill>
              </a:defRPr>
            </a:lvl9pPr>
          </a:lstStyle>
          <a:p>
            <a:endParaRPr/>
          </a:p>
        </p:txBody>
      </p:sp>
      <p:sp>
        <p:nvSpPr>
          <p:cNvPr id="72" name="Google Shape;72;p13"/>
          <p:cNvSpPr txBox="1">
            <a:spLocks noGrp="1"/>
          </p:cNvSpPr>
          <p:nvPr>
            <p:ph type="subTitle" idx="3"/>
          </p:nvPr>
        </p:nvSpPr>
        <p:spPr>
          <a:xfrm>
            <a:off x="3312339" y="2356900"/>
            <a:ext cx="2526000" cy="5382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3" name="Google Shape;73;p13"/>
          <p:cNvSpPr txBox="1">
            <a:spLocks noGrp="1"/>
          </p:cNvSpPr>
          <p:nvPr>
            <p:ph type="title" idx="4"/>
          </p:nvPr>
        </p:nvSpPr>
        <p:spPr>
          <a:xfrm>
            <a:off x="716725" y="3576000"/>
            <a:ext cx="2525700" cy="572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accent1"/>
              </a:buClr>
              <a:buSzPts val="1800"/>
              <a:buNone/>
              <a:defRPr sz="1800">
                <a:solidFill>
                  <a:schemeClr val="accent4"/>
                </a:solidFill>
              </a:defRPr>
            </a:lvl1pPr>
            <a:lvl2pPr lvl="1" algn="ctr" rtl="0">
              <a:spcBef>
                <a:spcPts val="0"/>
              </a:spcBef>
              <a:spcAft>
                <a:spcPts val="0"/>
              </a:spcAft>
              <a:buClr>
                <a:schemeClr val="accent1"/>
              </a:buClr>
              <a:buSzPts val="2800"/>
              <a:buNone/>
              <a:defRPr>
                <a:solidFill>
                  <a:schemeClr val="accent1"/>
                </a:solidFill>
              </a:defRPr>
            </a:lvl2pPr>
            <a:lvl3pPr lvl="2" algn="ctr" rtl="0">
              <a:spcBef>
                <a:spcPts val="0"/>
              </a:spcBef>
              <a:spcAft>
                <a:spcPts val="0"/>
              </a:spcAft>
              <a:buClr>
                <a:schemeClr val="accent1"/>
              </a:buClr>
              <a:buSzPts val="2800"/>
              <a:buNone/>
              <a:defRPr>
                <a:solidFill>
                  <a:schemeClr val="accent1"/>
                </a:solidFill>
              </a:defRPr>
            </a:lvl3pPr>
            <a:lvl4pPr lvl="3" algn="ctr" rtl="0">
              <a:spcBef>
                <a:spcPts val="0"/>
              </a:spcBef>
              <a:spcAft>
                <a:spcPts val="0"/>
              </a:spcAft>
              <a:buClr>
                <a:schemeClr val="accent1"/>
              </a:buClr>
              <a:buSzPts val="2800"/>
              <a:buNone/>
              <a:defRPr>
                <a:solidFill>
                  <a:schemeClr val="accent1"/>
                </a:solidFill>
              </a:defRPr>
            </a:lvl4pPr>
            <a:lvl5pPr lvl="4" algn="ctr" rtl="0">
              <a:spcBef>
                <a:spcPts val="0"/>
              </a:spcBef>
              <a:spcAft>
                <a:spcPts val="0"/>
              </a:spcAft>
              <a:buClr>
                <a:schemeClr val="accent1"/>
              </a:buClr>
              <a:buSzPts val="2800"/>
              <a:buNone/>
              <a:defRPr>
                <a:solidFill>
                  <a:schemeClr val="accent1"/>
                </a:solidFill>
              </a:defRPr>
            </a:lvl5pPr>
            <a:lvl6pPr lvl="5" algn="ctr" rtl="0">
              <a:spcBef>
                <a:spcPts val="0"/>
              </a:spcBef>
              <a:spcAft>
                <a:spcPts val="0"/>
              </a:spcAft>
              <a:buClr>
                <a:schemeClr val="accent1"/>
              </a:buClr>
              <a:buSzPts val="2800"/>
              <a:buNone/>
              <a:defRPr>
                <a:solidFill>
                  <a:schemeClr val="accent1"/>
                </a:solidFill>
              </a:defRPr>
            </a:lvl6pPr>
            <a:lvl7pPr lvl="6" algn="ctr" rtl="0">
              <a:spcBef>
                <a:spcPts val="0"/>
              </a:spcBef>
              <a:spcAft>
                <a:spcPts val="0"/>
              </a:spcAft>
              <a:buClr>
                <a:schemeClr val="accent1"/>
              </a:buClr>
              <a:buSzPts val="2800"/>
              <a:buNone/>
              <a:defRPr>
                <a:solidFill>
                  <a:schemeClr val="accent1"/>
                </a:solidFill>
              </a:defRPr>
            </a:lvl7pPr>
            <a:lvl8pPr lvl="7" algn="ctr" rtl="0">
              <a:spcBef>
                <a:spcPts val="0"/>
              </a:spcBef>
              <a:spcAft>
                <a:spcPts val="0"/>
              </a:spcAft>
              <a:buClr>
                <a:schemeClr val="accent1"/>
              </a:buClr>
              <a:buSzPts val="2800"/>
              <a:buNone/>
              <a:defRPr>
                <a:solidFill>
                  <a:schemeClr val="accent1"/>
                </a:solidFill>
              </a:defRPr>
            </a:lvl8pPr>
            <a:lvl9pPr lvl="8" algn="ctr" rtl="0">
              <a:spcBef>
                <a:spcPts val="0"/>
              </a:spcBef>
              <a:spcAft>
                <a:spcPts val="0"/>
              </a:spcAft>
              <a:buClr>
                <a:schemeClr val="accent1"/>
              </a:buClr>
              <a:buSzPts val="2800"/>
              <a:buNone/>
              <a:defRPr>
                <a:solidFill>
                  <a:schemeClr val="accent1"/>
                </a:solidFill>
              </a:defRPr>
            </a:lvl9pPr>
          </a:lstStyle>
          <a:p>
            <a:endParaRPr/>
          </a:p>
        </p:txBody>
      </p:sp>
      <p:sp>
        <p:nvSpPr>
          <p:cNvPr id="74" name="Google Shape;74;p13"/>
          <p:cNvSpPr txBox="1">
            <a:spLocks noGrp="1"/>
          </p:cNvSpPr>
          <p:nvPr>
            <p:ph type="subTitle" idx="5"/>
          </p:nvPr>
        </p:nvSpPr>
        <p:spPr>
          <a:xfrm>
            <a:off x="716655" y="4070375"/>
            <a:ext cx="2525700" cy="5382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5" name="Google Shape;75;p13"/>
          <p:cNvSpPr txBox="1">
            <a:spLocks noGrp="1"/>
          </p:cNvSpPr>
          <p:nvPr>
            <p:ph type="title" idx="6"/>
          </p:nvPr>
        </p:nvSpPr>
        <p:spPr>
          <a:xfrm>
            <a:off x="3312413" y="3576000"/>
            <a:ext cx="2526000" cy="572700"/>
          </a:xfrm>
          <a:prstGeom prst="rect">
            <a:avLst/>
          </a:prstGeom>
          <a:noFill/>
          <a:ln>
            <a:noFill/>
          </a:ln>
        </p:spPr>
        <p:txBody>
          <a:bodyPr spcFirstLastPara="1" wrap="square" lIns="91425" tIns="91425" rIns="91425" bIns="91425" anchor="ctr" anchorCtr="0">
            <a:noAutofit/>
          </a:bodyPr>
          <a:lstStyle>
            <a:lvl1pPr marR="38100" lvl="0" rtl="0">
              <a:spcBef>
                <a:spcPts val="0"/>
              </a:spcBef>
              <a:spcAft>
                <a:spcPts val="0"/>
              </a:spcAft>
              <a:buClr>
                <a:schemeClr val="accent1"/>
              </a:buClr>
              <a:buSzPts val="1800"/>
              <a:buNone/>
              <a:defRPr sz="1800">
                <a:solidFill>
                  <a:schemeClr val="accent4"/>
                </a:solidFill>
              </a:defRPr>
            </a:lvl1pPr>
            <a:lvl2pPr lvl="1" algn="ctr" rtl="0">
              <a:spcBef>
                <a:spcPts val="0"/>
              </a:spcBef>
              <a:spcAft>
                <a:spcPts val="0"/>
              </a:spcAft>
              <a:buClr>
                <a:schemeClr val="accent1"/>
              </a:buClr>
              <a:buSzPts val="2800"/>
              <a:buNone/>
              <a:defRPr>
                <a:solidFill>
                  <a:schemeClr val="accent1"/>
                </a:solidFill>
              </a:defRPr>
            </a:lvl2pPr>
            <a:lvl3pPr lvl="2" algn="ctr" rtl="0">
              <a:spcBef>
                <a:spcPts val="0"/>
              </a:spcBef>
              <a:spcAft>
                <a:spcPts val="0"/>
              </a:spcAft>
              <a:buClr>
                <a:schemeClr val="accent1"/>
              </a:buClr>
              <a:buSzPts val="2800"/>
              <a:buNone/>
              <a:defRPr>
                <a:solidFill>
                  <a:schemeClr val="accent1"/>
                </a:solidFill>
              </a:defRPr>
            </a:lvl3pPr>
            <a:lvl4pPr lvl="3" algn="ctr" rtl="0">
              <a:spcBef>
                <a:spcPts val="0"/>
              </a:spcBef>
              <a:spcAft>
                <a:spcPts val="0"/>
              </a:spcAft>
              <a:buClr>
                <a:schemeClr val="accent1"/>
              </a:buClr>
              <a:buSzPts val="2800"/>
              <a:buNone/>
              <a:defRPr>
                <a:solidFill>
                  <a:schemeClr val="accent1"/>
                </a:solidFill>
              </a:defRPr>
            </a:lvl4pPr>
            <a:lvl5pPr lvl="4" algn="ctr" rtl="0">
              <a:spcBef>
                <a:spcPts val="0"/>
              </a:spcBef>
              <a:spcAft>
                <a:spcPts val="0"/>
              </a:spcAft>
              <a:buClr>
                <a:schemeClr val="accent1"/>
              </a:buClr>
              <a:buSzPts val="2800"/>
              <a:buNone/>
              <a:defRPr>
                <a:solidFill>
                  <a:schemeClr val="accent1"/>
                </a:solidFill>
              </a:defRPr>
            </a:lvl5pPr>
            <a:lvl6pPr lvl="5" algn="ctr" rtl="0">
              <a:spcBef>
                <a:spcPts val="0"/>
              </a:spcBef>
              <a:spcAft>
                <a:spcPts val="0"/>
              </a:spcAft>
              <a:buClr>
                <a:schemeClr val="accent1"/>
              </a:buClr>
              <a:buSzPts val="2800"/>
              <a:buNone/>
              <a:defRPr>
                <a:solidFill>
                  <a:schemeClr val="accent1"/>
                </a:solidFill>
              </a:defRPr>
            </a:lvl6pPr>
            <a:lvl7pPr lvl="6" algn="ctr" rtl="0">
              <a:spcBef>
                <a:spcPts val="0"/>
              </a:spcBef>
              <a:spcAft>
                <a:spcPts val="0"/>
              </a:spcAft>
              <a:buClr>
                <a:schemeClr val="accent1"/>
              </a:buClr>
              <a:buSzPts val="2800"/>
              <a:buNone/>
              <a:defRPr>
                <a:solidFill>
                  <a:schemeClr val="accent1"/>
                </a:solidFill>
              </a:defRPr>
            </a:lvl7pPr>
            <a:lvl8pPr lvl="7" algn="ctr" rtl="0">
              <a:spcBef>
                <a:spcPts val="0"/>
              </a:spcBef>
              <a:spcAft>
                <a:spcPts val="0"/>
              </a:spcAft>
              <a:buClr>
                <a:schemeClr val="accent1"/>
              </a:buClr>
              <a:buSzPts val="2800"/>
              <a:buNone/>
              <a:defRPr>
                <a:solidFill>
                  <a:schemeClr val="accent1"/>
                </a:solidFill>
              </a:defRPr>
            </a:lvl8pPr>
            <a:lvl9pPr lvl="8" algn="ctr" rtl="0">
              <a:spcBef>
                <a:spcPts val="0"/>
              </a:spcBef>
              <a:spcAft>
                <a:spcPts val="0"/>
              </a:spcAft>
              <a:buClr>
                <a:schemeClr val="accent1"/>
              </a:buClr>
              <a:buSzPts val="2800"/>
              <a:buNone/>
              <a:defRPr>
                <a:solidFill>
                  <a:schemeClr val="accent1"/>
                </a:solidFill>
              </a:defRPr>
            </a:lvl9pPr>
          </a:lstStyle>
          <a:p>
            <a:endParaRPr/>
          </a:p>
        </p:txBody>
      </p:sp>
      <p:sp>
        <p:nvSpPr>
          <p:cNvPr id="76" name="Google Shape;76;p13"/>
          <p:cNvSpPr txBox="1">
            <a:spLocks noGrp="1"/>
          </p:cNvSpPr>
          <p:nvPr>
            <p:ph type="subTitle" idx="7"/>
          </p:nvPr>
        </p:nvSpPr>
        <p:spPr>
          <a:xfrm>
            <a:off x="3312264" y="4070350"/>
            <a:ext cx="2526000" cy="5382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sz="1400"/>
            </a:lvl1pPr>
            <a:lvl2pPr lvl="1" algn="ctr" rtl="0">
              <a:lnSpc>
                <a:spcPct val="100000"/>
              </a:lnSpc>
              <a:spcBef>
                <a:spcPts val="0"/>
              </a:spcBef>
              <a:spcAft>
                <a:spcPts val="0"/>
              </a:spcAft>
              <a:buClr>
                <a:schemeClr val="accent3"/>
              </a:buClr>
              <a:buSzPts val="1400"/>
              <a:buNone/>
              <a:defRPr>
                <a:solidFill>
                  <a:schemeClr val="accent3"/>
                </a:solidFill>
              </a:defRPr>
            </a:lvl2pPr>
            <a:lvl3pPr lvl="2" algn="ctr" rtl="0">
              <a:lnSpc>
                <a:spcPct val="100000"/>
              </a:lnSpc>
              <a:spcBef>
                <a:spcPts val="0"/>
              </a:spcBef>
              <a:spcAft>
                <a:spcPts val="0"/>
              </a:spcAft>
              <a:buClr>
                <a:schemeClr val="accent3"/>
              </a:buClr>
              <a:buSzPts val="1400"/>
              <a:buNone/>
              <a:defRPr>
                <a:solidFill>
                  <a:schemeClr val="accent3"/>
                </a:solidFill>
              </a:defRPr>
            </a:lvl3pPr>
            <a:lvl4pPr lvl="3" algn="ctr" rtl="0">
              <a:lnSpc>
                <a:spcPct val="100000"/>
              </a:lnSpc>
              <a:spcBef>
                <a:spcPts val="0"/>
              </a:spcBef>
              <a:spcAft>
                <a:spcPts val="0"/>
              </a:spcAft>
              <a:buClr>
                <a:schemeClr val="accent3"/>
              </a:buClr>
              <a:buSzPts val="1400"/>
              <a:buNone/>
              <a:defRPr>
                <a:solidFill>
                  <a:schemeClr val="accent3"/>
                </a:solidFill>
              </a:defRPr>
            </a:lvl4pPr>
            <a:lvl5pPr lvl="4" algn="ctr" rtl="0">
              <a:lnSpc>
                <a:spcPct val="100000"/>
              </a:lnSpc>
              <a:spcBef>
                <a:spcPts val="0"/>
              </a:spcBef>
              <a:spcAft>
                <a:spcPts val="0"/>
              </a:spcAft>
              <a:buClr>
                <a:schemeClr val="accent3"/>
              </a:buClr>
              <a:buSzPts val="1400"/>
              <a:buNone/>
              <a:defRPr>
                <a:solidFill>
                  <a:schemeClr val="accent3"/>
                </a:solidFill>
              </a:defRPr>
            </a:lvl5pPr>
            <a:lvl6pPr lvl="5" algn="ctr" rtl="0">
              <a:lnSpc>
                <a:spcPct val="100000"/>
              </a:lnSpc>
              <a:spcBef>
                <a:spcPts val="0"/>
              </a:spcBef>
              <a:spcAft>
                <a:spcPts val="0"/>
              </a:spcAft>
              <a:buClr>
                <a:schemeClr val="accent3"/>
              </a:buClr>
              <a:buSzPts val="1400"/>
              <a:buNone/>
              <a:defRPr>
                <a:solidFill>
                  <a:schemeClr val="accent3"/>
                </a:solidFill>
              </a:defRPr>
            </a:lvl6pPr>
            <a:lvl7pPr lvl="6" algn="ctr" rtl="0">
              <a:lnSpc>
                <a:spcPct val="100000"/>
              </a:lnSpc>
              <a:spcBef>
                <a:spcPts val="0"/>
              </a:spcBef>
              <a:spcAft>
                <a:spcPts val="0"/>
              </a:spcAft>
              <a:buClr>
                <a:schemeClr val="accent3"/>
              </a:buClr>
              <a:buSzPts val="1400"/>
              <a:buNone/>
              <a:defRPr>
                <a:solidFill>
                  <a:schemeClr val="accent3"/>
                </a:solidFill>
              </a:defRPr>
            </a:lvl7pPr>
            <a:lvl8pPr lvl="7" algn="ctr" rtl="0">
              <a:lnSpc>
                <a:spcPct val="100000"/>
              </a:lnSpc>
              <a:spcBef>
                <a:spcPts val="0"/>
              </a:spcBef>
              <a:spcAft>
                <a:spcPts val="0"/>
              </a:spcAft>
              <a:buClr>
                <a:schemeClr val="accent3"/>
              </a:buClr>
              <a:buSzPts val="1400"/>
              <a:buNone/>
              <a:defRPr>
                <a:solidFill>
                  <a:schemeClr val="accent3"/>
                </a:solidFill>
              </a:defRPr>
            </a:lvl8pPr>
            <a:lvl9pPr lvl="8" algn="ctr" rtl="0">
              <a:lnSpc>
                <a:spcPct val="100000"/>
              </a:lnSpc>
              <a:spcBef>
                <a:spcPts val="0"/>
              </a:spcBef>
              <a:spcAft>
                <a:spcPts val="0"/>
              </a:spcAft>
              <a:buClr>
                <a:schemeClr val="accent3"/>
              </a:buClr>
              <a:buSzPts val="1400"/>
              <a:buNone/>
              <a:defRPr>
                <a:solidFill>
                  <a:schemeClr val="accent3"/>
                </a:solidFill>
              </a:defRPr>
            </a:lvl9pPr>
          </a:lstStyle>
          <a:p>
            <a:endParaRPr/>
          </a:p>
        </p:txBody>
      </p:sp>
      <p:sp>
        <p:nvSpPr>
          <p:cNvPr id="77" name="Google Shape;77;p13"/>
          <p:cNvSpPr txBox="1">
            <a:spLocks noGrp="1"/>
          </p:cNvSpPr>
          <p:nvPr>
            <p:ph type="title" idx="8"/>
          </p:nvPr>
        </p:nvSpPr>
        <p:spPr>
          <a:xfrm>
            <a:off x="716575" y="1331250"/>
            <a:ext cx="8802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800"/>
              <a:buNone/>
              <a:defRPr>
                <a:solidFill>
                  <a:schemeClr val="lt1"/>
                </a:solidFill>
              </a:defRPr>
            </a:lvl1pPr>
            <a:lvl2pPr lvl="1" rtl="0">
              <a:spcBef>
                <a:spcPts val="0"/>
              </a:spcBef>
              <a:spcAft>
                <a:spcPts val="0"/>
              </a:spcAft>
              <a:buSzPts val="2800"/>
              <a:buNone/>
              <a:defRPr>
                <a:highlight>
                  <a:schemeClr val="dk1"/>
                </a:highlight>
              </a:defRPr>
            </a:lvl2pPr>
            <a:lvl3pPr lvl="2" rtl="0">
              <a:spcBef>
                <a:spcPts val="0"/>
              </a:spcBef>
              <a:spcAft>
                <a:spcPts val="0"/>
              </a:spcAft>
              <a:buSzPts val="2800"/>
              <a:buNone/>
              <a:defRPr>
                <a:highlight>
                  <a:schemeClr val="dk1"/>
                </a:highlight>
              </a:defRPr>
            </a:lvl3pPr>
            <a:lvl4pPr lvl="3" rtl="0">
              <a:spcBef>
                <a:spcPts val="0"/>
              </a:spcBef>
              <a:spcAft>
                <a:spcPts val="0"/>
              </a:spcAft>
              <a:buSzPts val="2800"/>
              <a:buNone/>
              <a:defRPr>
                <a:highlight>
                  <a:schemeClr val="dk1"/>
                </a:highlight>
              </a:defRPr>
            </a:lvl4pPr>
            <a:lvl5pPr lvl="4" rtl="0">
              <a:spcBef>
                <a:spcPts val="0"/>
              </a:spcBef>
              <a:spcAft>
                <a:spcPts val="0"/>
              </a:spcAft>
              <a:buSzPts val="2800"/>
              <a:buNone/>
              <a:defRPr>
                <a:highlight>
                  <a:schemeClr val="dk1"/>
                </a:highlight>
              </a:defRPr>
            </a:lvl5pPr>
            <a:lvl6pPr lvl="5" rtl="0">
              <a:spcBef>
                <a:spcPts val="0"/>
              </a:spcBef>
              <a:spcAft>
                <a:spcPts val="0"/>
              </a:spcAft>
              <a:buSzPts val="2800"/>
              <a:buNone/>
              <a:defRPr>
                <a:highlight>
                  <a:schemeClr val="dk1"/>
                </a:highlight>
              </a:defRPr>
            </a:lvl6pPr>
            <a:lvl7pPr lvl="6" rtl="0">
              <a:spcBef>
                <a:spcPts val="0"/>
              </a:spcBef>
              <a:spcAft>
                <a:spcPts val="0"/>
              </a:spcAft>
              <a:buSzPts val="2800"/>
              <a:buNone/>
              <a:defRPr>
                <a:highlight>
                  <a:schemeClr val="dk1"/>
                </a:highlight>
              </a:defRPr>
            </a:lvl7pPr>
            <a:lvl8pPr lvl="7" rtl="0">
              <a:spcBef>
                <a:spcPts val="0"/>
              </a:spcBef>
              <a:spcAft>
                <a:spcPts val="0"/>
              </a:spcAft>
              <a:buSzPts val="2800"/>
              <a:buNone/>
              <a:defRPr>
                <a:highlight>
                  <a:schemeClr val="dk1"/>
                </a:highlight>
              </a:defRPr>
            </a:lvl8pPr>
            <a:lvl9pPr lvl="8" rtl="0">
              <a:spcBef>
                <a:spcPts val="0"/>
              </a:spcBef>
              <a:spcAft>
                <a:spcPts val="0"/>
              </a:spcAft>
              <a:buSzPts val="2800"/>
              <a:buNone/>
              <a:defRPr>
                <a:highlight>
                  <a:schemeClr val="dk1"/>
                </a:highlight>
              </a:defRPr>
            </a:lvl9pPr>
          </a:lstStyle>
          <a:p>
            <a:endParaRPr/>
          </a:p>
        </p:txBody>
      </p:sp>
      <p:sp>
        <p:nvSpPr>
          <p:cNvPr id="78" name="Google Shape;78;p13"/>
          <p:cNvSpPr txBox="1">
            <a:spLocks noGrp="1"/>
          </p:cNvSpPr>
          <p:nvPr>
            <p:ph type="title" idx="9"/>
          </p:nvPr>
        </p:nvSpPr>
        <p:spPr>
          <a:xfrm>
            <a:off x="3312425" y="1331250"/>
            <a:ext cx="8802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8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9" name="Google Shape;79;p13"/>
          <p:cNvSpPr txBox="1">
            <a:spLocks noGrp="1"/>
          </p:cNvSpPr>
          <p:nvPr>
            <p:ph type="title" idx="13"/>
          </p:nvPr>
        </p:nvSpPr>
        <p:spPr>
          <a:xfrm>
            <a:off x="716575" y="3048300"/>
            <a:ext cx="8802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800"/>
              <a:buNone/>
              <a:defRPr>
                <a:solidFill>
                  <a:schemeClr val="lt1"/>
                </a:solidFill>
              </a:defRPr>
            </a:lvl1pPr>
            <a:lvl2pPr lvl="1" rtl="0">
              <a:spcBef>
                <a:spcPts val="0"/>
              </a:spcBef>
              <a:spcAft>
                <a:spcPts val="0"/>
              </a:spcAft>
              <a:buSzPts val="2800"/>
              <a:buNone/>
              <a:defRPr>
                <a:highlight>
                  <a:schemeClr val="dk1"/>
                </a:highlight>
              </a:defRPr>
            </a:lvl2pPr>
            <a:lvl3pPr lvl="2" rtl="0">
              <a:spcBef>
                <a:spcPts val="0"/>
              </a:spcBef>
              <a:spcAft>
                <a:spcPts val="0"/>
              </a:spcAft>
              <a:buSzPts val="2800"/>
              <a:buNone/>
              <a:defRPr>
                <a:highlight>
                  <a:schemeClr val="dk1"/>
                </a:highlight>
              </a:defRPr>
            </a:lvl3pPr>
            <a:lvl4pPr lvl="3" rtl="0">
              <a:spcBef>
                <a:spcPts val="0"/>
              </a:spcBef>
              <a:spcAft>
                <a:spcPts val="0"/>
              </a:spcAft>
              <a:buSzPts val="2800"/>
              <a:buNone/>
              <a:defRPr>
                <a:highlight>
                  <a:schemeClr val="dk1"/>
                </a:highlight>
              </a:defRPr>
            </a:lvl4pPr>
            <a:lvl5pPr lvl="4" rtl="0">
              <a:spcBef>
                <a:spcPts val="0"/>
              </a:spcBef>
              <a:spcAft>
                <a:spcPts val="0"/>
              </a:spcAft>
              <a:buSzPts val="2800"/>
              <a:buNone/>
              <a:defRPr>
                <a:highlight>
                  <a:schemeClr val="dk1"/>
                </a:highlight>
              </a:defRPr>
            </a:lvl5pPr>
            <a:lvl6pPr lvl="5" rtl="0">
              <a:spcBef>
                <a:spcPts val="0"/>
              </a:spcBef>
              <a:spcAft>
                <a:spcPts val="0"/>
              </a:spcAft>
              <a:buSzPts val="2800"/>
              <a:buNone/>
              <a:defRPr>
                <a:highlight>
                  <a:schemeClr val="dk1"/>
                </a:highlight>
              </a:defRPr>
            </a:lvl6pPr>
            <a:lvl7pPr lvl="6" rtl="0">
              <a:spcBef>
                <a:spcPts val="0"/>
              </a:spcBef>
              <a:spcAft>
                <a:spcPts val="0"/>
              </a:spcAft>
              <a:buSzPts val="2800"/>
              <a:buNone/>
              <a:defRPr>
                <a:highlight>
                  <a:schemeClr val="dk1"/>
                </a:highlight>
              </a:defRPr>
            </a:lvl7pPr>
            <a:lvl8pPr lvl="7" rtl="0">
              <a:spcBef>
                <a:spcPts val="0"/>
              </a:spcBef>
              <a:spcAft>
                <a:spcPts val="0"/>
              </a:spcAft>
              <a:buSzPts val="2800"/>
              <a:buNone/>
              <a:defRPr>
                <a:highlight>
                  <a:schemeClr val="dk1"/>
                </a:highlight>
              </a:defRPr>
            </a:lvl8pPr>
            <a:lvl9pPr lvl="8" rtl="0">
              <a:spcBef>
                <a:spcPts val="0"/>
              </a:spcBef>
              <a:spcAft>
                <a:spcPts val="0"/>
              </a:spcAft>
              <a:buSzPts val="2800"/>
              <a:buNone/>
              <a:defRPr>
                <a:highlight>
                  <a:schemeClr val="dk1"/>
                </a:highlight>
              </a:defRPr>
            </a:lvl9pPr>
          </a:lstStyle>
          <a:p>
            <a:endParaRPr/>
          </a:p>
        </p:txBody>
      </p:sp>
      <p:sp>
        <p:nvSpPr>
          <p:cNvPr id="80" name="Google Shape;80;p13"/>
          <p:cNvSpPr txBox="1">
            <a:spLocks noGrp="1"/>
          </p:cNvSpPr>
          <p:nvPr>
            <p:ph type="title" idx="14"/>
          </p:nvPr>
        </p:nvSpPr>
        <p:spPr>
          <a:xfrm>
            <a:off x="720000" y="539500"/>
            <a:ext cx="5115000" cy="5727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2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1" name="Google Shape;81;p13"/>
          <p:cNvSpPr txBox="1">
            <a:spLocks noGrp="1"/>
          </p:cNvSpPr>
          <p:nvPr>
            <p:ph type="title" idx="15"/>
          </p:nvPr>
        </p:nvSpPr>
        <p:spPr>
          <a:xfrm>
            <a:off x="3312425" y="3048300"/>
            <a:ext cx="8802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8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2" name="Google Shape;82;p13"/>
          <p:cNvSpPr/>
          <p:nvPr/>
        </p:nvSpPr>
        <p:spPr>
          <a:xfrm rot="-4879142">
            <a:off x="3994945" y="259759"/>
            <a:ext cx="7195722" cy="4960636"/>
          </a:xfrm>
          <a:custGeom>
            <a:avLst/>
            <a:gdLst/>
            <a:ahLst/>
            <a:cxnLst/>
            <a:rect l="l" t="t" r="r" b="b"/>
            <a:pathLst>
              <a:path w="166959" h="87786" extrusionOk="0">
                <a:moveTo>
                  <a:pt x="120453" y="0"/>
                </a:moveTo>
                <a:cubicBezTo>
                  <a:pt x="111502" y="0"/>
                  <a:pt x="101142" y="1810"/>
                  <a:pt x="90398" y="7349"/>
                </a:cubicBezTo>
                <a:cubicBezTo>
                  <a:pt x="72916" y="16364"/>
                  <a:pt x="66223" y="18285"/>
                  <a:pt x="58760" y="18285"/>
                </a:cubicBezTo>
                <a:cubicBezTo>
                  <a:pt x="53214" y="18285"/>
                  <a:pt x="47244" y="17224"/>
                  <a:pt x="36109" y="17224"/>
                </a:cubicBezTo>
                <a:cubicBezTo>
                  <a:pt x="35104" y="17224"/>
                  <a:pt x="34057" y="17233"/>
                  <a:pt x="32964" y="17252"/>
                </a:cubicBezTo>
                <a:cubicBezTo>
                  <a:pt x="19850" y="17484"/>
                  <a:pt x="11973" y="22203"/>
                  <a:pt x="7263" y="27449"/>
                </a:cubicBezTo>
                <a:cubicBezTo>
                  <a:pt x="2365" y="32890"/>
                  <a:pt x="1" y="40152"/>
                  <a:pt x="509" y="47458"/>
                </a:cubicBezTo>
                <a:cubicBezTo>
                  <a:pt x="1056" y="55322"/>
                  <a:pt x="3510" y="68570"/>
                  <a:pt x="13782" y="68570"/>
                </a:cubicBezTo>
                <a:cubicBezTo>
                  <a:pt x="15758" y="68570"/>
                  <a:pt x="18022" y="68081"/>
                  <a:pt x="20617" y="66969"/>
                </a:cubicBezTo>
                <a:cubicBezTo>
                  <a:pt x="27724" y="63924"/>
                  <a:pt x="34121" y="62722"/>
                  <a:pt x="39736" y="62722"/>
                </a:cubicBezTo>
                <a:cubicBezTo>
                  <a:pt x="52827" y="62722"/>
                  <a:pt x="61672" y="69253"/>
                  <a:pt x="65374" y="74186"/>
                </a:cubicBezTo>
                <a:cubicBezTo>
                  <a:pt x="72936" y="84268"/>
                  <a:pt x="83552" y="87785"/>
                  <a:pt x="94673" y="87785"/>
                </a:cubicBezTo>
                <a:cubicBezTo>
                  <a:pt x="119174" y="87785"/>
                  <a:pt x="146124" y="70713"/>
                  <a:pt x="148260" y="69154"/>
                </a:cubicBezTo>
                <a:cubicBezTo>
                  <a:pt x="151364" y="66879"/>
                  <a:pt x="166316" y="54452"/>
                  <a:pt x="166646" y="34050"/>
                </a:cubicBezTo>
                <a:cubicBezTo>
                  <a:pt x="166958" y="15361"/>
                  <a:pt x="152051" y="7733"/>
                  <a:pt x="149535" y="6582"/>
                </a:cubicBezTo>
                <a:cubicBezTo>
                  <a:pt x="149286" y="6466"/>
                  <a:pt x="149027" y="6341"/>
                  <a:pt x="148777" y="6217"/>
                </a:cubicBezTo>
                <a:cubicBezTo>
                  <a:pt x="146568" y="5115"/>
                  <a:pt x="135502" y="0"/>
                  <a:pt x="1204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3"/>
          <p:cNvSpPr/>
          <p:nvPr/>
        </p:nvSpPr>
        <p:spPr>
          <a:xfrm rot="-5400399">
            <a:off x="4375980" y="412100"/>
            <a:ext cx="7195516" cy="4960787"/>
          </a:xfrm>
          <a:custGeom>
            <a:avLst/>
            <a:gdLst/>
            <a:ahLst/>
            <a:cxnLst/>
            <a:rect l="l" t="t" r="r" b="b"/>
            <a:pathLst>
              <a:path w="166959" h="87786" extrusionOk="0">
                <a:moveTo>
                  <a:pt x="120453" y="0"/>
                </a:moveTo>
                <a:cubicBezTo>
                  <a:pt x="111502" y="0"/>
                  <a:pt x="101142" y="1810"/>
                  <a:pt x="90398" y="7349"/>
                </a:cubicBezTo>
                <a:cubicBezTo>
                  <a:pt x="72916" y="16364"/>
                  <a:pt x="66223" y="18285"/>
                  <a:pt x="58760" y="18285"/>
                </a:cubicBezTo>
                <a:cubicBezTo>
                  <a:pt x="53214" y="18285"/>
                  <a:pt x="47244" y="17224"/>
                  <a:pt x="36109" y="17224"/>
                </a:cubicBezTo>
                <a:cubicBezTo>
                  <a:pt x="35104" y="17224"/>
                  <a:pt x="34057" y="17233"/>
                  <a:pt x="32964" y="17252"/>
                </a:cubicBezTo>
                <a:cubicBezTo>
                  <a:pt x="19850" y="17484"/>
                  <a:pt x="11973" y="22203"/>
                  <a:pt x="7263" y="27449"/>
                </a:cubicBezTo>
                <a:cubicBezTo>
                  <a:pt x="2365" y="32890"/>
                  <a:pt x="1" y="40152"/>
                  <a:pt x="509" y="47458"/>
                </a:cubicBezTo>
                <a:cubicBezTo>
                  <a:pt x="1056" y="55322"/>
                  <a:pt x="3510" y="68570"/>
                  <a:pt x="13782" y="68570"/>
                </a:cubicBezTo>
                <a:cubicBezTo>
                  <a:pt x="15758" y="68570"/>
                  <a:pt x="18022" y="68081"/>
                  <a:pt x="20617" y="66969"/>
                </a:cubicBezTo>
                <a:cubicBezTo>
                  <a:pt x="27724" y="63924"/>
                  <a:pt x="34121" y="62722"/>
                  <a:pt x="39736" y="62722"/>
                </a:cubicBezTo>
                <a:cubicBezTo>
                  <a:pt x="52827" y="62722"/>
                  <a:pt x="61672" y="69253"/>
                  <a:pt x="65374" y="74186"/>
                </a:cubicBezTo>
                <a:cubicBezTo>
                  <a:pt x="72936" y="84268"/>
                  <a:pt x="83552" y="87785"/>
                  <a:pt x="94673" y="87785"/>
                </a:cubicBezTo>
                <a:cubicBezTo>
                  <a:pt x="119174" y="87785"/>
                  <a:pt x="146124" y="70713"/>
                  <a:pt x="148260" y="69154"/>
                </a:cubicBezTo>
                <a:cubicBezTo>
                  <a:pt x="151364" y="66879"/>
                  <a:pt x="166316" y="54452"/>
                  <a:pt x="166646" y="34050"/>
                </a:cubicBezTo>
                <a:cubicBezTo>
                  <a:pt x="166958" y="15361"/>
                  <a:pt x="152051" y="7733"/>
                  <a:pt x="149535" y="6582"/>
                </a:cubicBezTo>
                <a:cubicBezTo>
                  <a:pt x="149286" y="6466"/>
                  <a:pt x="149027" y="6341"/>
                  <a:pt x="148777" y="6217"/>
                </a:cubicBezTo>
                <a:cubicBezTo>
                  <a:pt x="146568" y="5115"/>
                  <a:pt x="135502" y="0"/>
                  <a:pt x="1204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84"/>
        <p:cNvGrpSpPr/>
        <p:nvPr/>
      </p:nvGrpSpPr>
      <p:grpSpPr>
        <a:xfrm>
          <a:off x="0" y="0"/>
          <a:ext cx="0" cy="0"/>
          <a:chOff x="0" y="0"/>
          <a:chExt cx="0" cy="0"/>
        </a:xfrm>
      </p:grpSpPr>
      <p:sp>
        <p:nvSpPr>
          <p:cNvPr id="85" name="Google Shape;85;p14"/>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6" name="Google Shape;86;p14"/>
          <p:cNvSpPr/>
          <p:nvPr/>
        </p:nvSpPr>
        <p:spPr>
          <a:xfrm rot="-10662036" flipH="1">
            <a:off x="4309994" y="-1706679"/>
            <a:ext cx="5038231" cy="2223416"/>
          </a:xfrm>
          <a:custGeom>
            <a:avLst/>
            <a:gdLst/>
            <a:ahLst/>
            <a:cxnLst/>
            <a:rect l="l" t="t" r="r" b="b"/>
            <a:pathLst>
              <a:path w="168100" h="74184" extrusionOk="0">
                <a:moveTo>
                  <a:pt x="125482" y="1"/>
                </a:moveTo>
                <a:cubicBezTo>
                  <a:pt x="115828" y="1"/>
                  <a:pt x="104838" y="2382"/>
                  <a:pt x="94519" y="9414"/>
                </a:cubicBezTo>
                <a:cubicBezTo>
                  <a:pt x="81935" y="17987"/>
                  <a:pt x="74513" y="20405"/>
                  <a:pt x="67832" y="20405"/>
                </a:cubicBezTo>
                <a:cubicBezTo>
                  <a:pt x="59188" y="20405"/>
                  <a:pt x="51784" y="16357"/>
                  <a:pt x="36044" y="16357"/>
                </a:cubicBezTo>
                <a:cubicBezTo>
                  <a:pt x="35506" y="16357"/>
                  <a:pt x="34958" y="16362"/>
                  <a:pt x="34400" y="16372"/>
                </a:cubicBezTo>
                <a:cubicBezTo>
                  <a:pt x="26059" y="16515"/>
                  <a:pt x="19832" y="18477"/>
                  <a:pt x="15211" y="21243"/>
                </a:cubicBezTo>
                <a:cubicBezTo>
                  <a:pt x="2257" y="28977"/>
                  <a:pt x="0" y="47007"/>
                  <a:pt x="10759" y="57578"/>
                </a:cubicBezTo>
                <a:cubicBezTo>
                  <a:pt x="13697" y="60463"/>
                  <a:pt x="17469" y="62555"/>
                  <a:pt x="22241" y="62555"/>
                </a:cubicBezTo>
                <a:cubicBezTo>
                  <a:pt x="24701" y="62555"/>
                  <a:pt x="27426" y="61999"/>
                  <a:pt x="30439" y="60709"/>
                </a:cubicBezTo>
                <a:cubicBezTo>
                  <a:pt x="54106" y="50566"/>
                  <a:pt x="48781" y="52404"/>
                  <a:pt x="56899" y="48960"/>
                </a:cubicBezTo>
                <a:cubicBezTo>
                  <a:pt x="62321" y="46663"/>
                  <a:pt x="67275" y="45693"/>
                  <a:pt x="71871" y="45693"/>
                </a:cubicBezTo>
                <a:cubicBezTo>
                  <a:pt x="96782" y="45693"/>
                  <a:pt x="111174" y="74183"/>
                  <a:pt x="132547" y="74183"/>
                </a:cubicBezTo>
                <a:cubicBezTo>
                  <a:pt x="137762" y="74183"/>
                  <a:pt x="143394" y="72487"/>
                  <a:pt x="149695" y="68265"/>
                </a:cubicBezTo>
                <a:cubicBezTo>
                  <a:pt x="152889" y="66124"/>
                  <a:pt x="168037" y="53573"/>
                  <a:pt x="168082" y="33161"/>
                </a:cubicBezTo>
                <a:cubicBezTo>
                  <a:pt x="168100" y="25025"/>
                  <a:pt x="162622" y="17335"/>
                  <a:pt x="157796" y="12143"/>
                </a:cubicBezTo>
                <a:cubicBezTo>
                  <a:pt x="153585" y="7620"/>
                  <a:pt x="148250" y="4302"/>
                  <a:pt x="142344" y="2482"/>
                </a:cubicBezTo>
                <a:cubicBezTo>
                  <a:pt x="137702" y="1048"/>
                  <a:pt x="131886" y="1"/>
                  <a:pt x="1254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4"/>
          <p:cNvSpPr/>
          <p:nvPr/>
        </p:nvSpPr>
        <p:spPr>
          <a:xfrm rot="-10662036" flipH="1">
            <a:off x="3978561" y="-1719989"/>
            <a:ext cx="5038231" cy="2223416"/>
          </a:xfrm>
          <a:custGeom>
            <a:avLst/>
            <a:gdLst/>
            <a:ahLst/>
            <a:cxnLst/>
            <a:rect l="l" t="t" r="r" b="b"/>
            <a:pathLst>
              <a:path w="168100" h="74184" extrusionOk="0">
                <a:moveTo>
                  <a:pt x="125482" y="1"/>
                </a:moveTo>
                <a:cubicBezTo>
                  <a:pt x="115828" y="1"/>
                  <a:pt x="104838" y="2382"/>
                  <a:pt x="94519" y="9414"/>
                </a:cubicBezTo>
                <a:cubicBezTo>
                  <a:pt x="81935" y="17987"/>
                  <a:pt x="74513" y="20405"/>
                  <a:pt x="67832" y="20405"/>
                </a:cubicBezTo>
                <a:cubicBezTo>
                  <a:pt x="59188" y="20405"/>
                  <a:pt x="51784" y="16357"/>
                  <a:pt x="36044" y="16357"/>
                </a:cubicBezTo>
                <a:cubicBezTo>
                  <a:pt x="35506" y="16357"/>
                  <a:pt x="34958" y="16362"/>
                  <a:pt x="34400" y="16372"/>
                </a:cubicBezTo>
                <a:cubicBezTo>
                  <a:pt x="26059" y="16515"/>
                  <a:pt x="19832" y="18477"/>
                  <a:pt x="15211" y="21243"/>
                </a:cubicBezTo>
                <a:cubicBezTo>
                  <a:pt x="2257" y="28977"/>
                  <a:pt x="0" y="47007"/>
                  <a:pt x="10759" y="57578"/>
                </a:cubicBezTo>
                <a:cubicBezTo>
                  <a:pt x="13697" y="60463"/>
                  <a:pt x="17469" y="62555"/>
                  <a:pt x="22241" y="62555"/>
                </a:cubicBezTo>
                <a:cubicBezTo>
                  <a:pt x="24701" y="62555"/>
                  <a:pt x="27426" y="61999"/>
                  <a:pt x="30439" y="60709"/>
                </a:cubicBezTo>
                <a:cubicBezTo>
                  <a:pt x="54106" y="50566"/>
                  <a:pt x="48781" y="52404"/>
                  <a:pt x="56899" y="48960"/>
                </a:cubicBezTo>
                <a:cubicBezTo>
                  <a:pt x="62321" y="46663"/>
                  <a:pt x="67275" y="45693"/>
                  <a:pt x="71871" y="45693"/>
                </a:cubicBezTo>
                <a:cubicBezTo>
                  <a:pt x="96782" y="45693"/>
                  <a:pt x="111174" y="74183"/>
                  <a:pt x="132547" y="74183"/>
                </a:cubicBezTo>
                <a:cubicBezTo>
                  <a:pt x="137762" y="74183"/>
                  <a:pt x="143394" y="72487"/>
                  <a:pt x="149695" y="68265"/>
                </a:cubicBezTo>
                <a:cubicBezTo>
                  <a:pt x="152889" y="66124"/>
                  <a:pt x="168037" y="53573"/>
                  <a:pt x="168082" y="33161"/>
                </a:cubicBezTo>
                <a:cubicBezTo>
                  <a:pt x="168100" y="25025"/>
                  <a:pt x="162622" y="17335"/>
                  <a:pt x="157796" y="12143"/>
                </a:cubicBezTo>
                <a:cubicBezTo>
                  <a:pt x="153585" y="7620"/>
                  <a:pt x="148250" y="4302"/>
                  <a:pt x="142344" y="2482"/>
                </a:cubicBezTo>
                <a:cubicBezTo>
                  <a:pt x="137702" y="1048"/>
                  <a:pt x="131886" y="1"/>
                  <a:pt x="1254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4"/>
          <p:cNvSpPr/>
          <p:nvPr/>
        </p:nvSpPr>
        <p:spPr>
          <a:xfrm rot="-8570257" flipH="1">
            <a:off x="-1389119" y="4730603"/>
            <a:ext cx="5038191" cy="2223398"/>
          </a:xfrm>
          <a:custGeom>
            <a:avLst/>
            <a:gdLst/>
            <a:ahLst/>
            <a:cxnLst/>
            <a:rect l="l" t="t" r="r" b="b"/>
            <a:pathLst>
              <a:path w="168100" h="74184" extrusionOk="0">
                <a:moveTo>
                  <a:pt x="125482" y="1"/>
                </a:moveTo>
                <a:cubicBezTo>
                  <a:pt x="115828" y="1"/>
                  <a:pt x="104838" y="2382"/>
                  <a:pt x="94519" y="9414"/>
                </a:cubicBezTo>
                <a:cubicBezTo>
                  <a:pt x="81935" y="17987"/>
                  <a:pt x="74513" y="20405"/>
                  <a:pt x="67832" y="20405"/>
                </a:cubicBezTo>
                <a:cubicBezTo>
                  <a:pt x="59188" y="20405"/>
                  <a:pt x="51784" y="16357"/>
                  <a:pt x="36044" y="16357"/>
                </a:cubicBezTo>
                <a:cubicBezTo>
                  <a:pt x="35506" y="16357"/>
                  <a:pt x="34958" y="16362"/>
                  <a:pt x="34400" y="16372"/>
                </a:cubicBezTo>
                <a:cubicBezTo>
                  <a:pt x="26059" y="16515"/>
                  <a:pt x="19832" y="18477"/>
                  <a:pt x="15211" y="21243"/>
                </a:cubicBezTo>
                <a:cubicBezTo>
                  <a:pt x="2257" y="28977"/>
                  <a:pt x="0" y="47007"/>
                  <a:pt x="10759" y="57578"/>
                </a:cubicBezTo>
                <a:cubicBezTo>
                  <a:pt x="13697" y="60463"/>
                  <a:pt x="17469" y="62555"/>
                  <a:pt x="22241" y="62555"/>
                </a:cubicBezTo>
                <a:cubicBezTo>
                  <a:pt x="24701" y="62555"/>
                  <a:pt x="27426" y="61999"/>
                  <a:pt x="30439" y="60709"/>
                </a:cubicBezTo>
                <a:cubicBezTo>
                  <a:pt x="54106" y="50566"/>
                  <a:pt x="48781" y="52404"/>
                  <a:pt x="56899" y="48960"/>
                </a:cubicBezTo>
                <a:cubicBezTo>
                  <a:pt x="62321" y="46663"/>
                  <a:pt x="67275" y="45693"/>
                  <a:pt x="71871" y="45693"/>
                </a:cubicBezTo>
                <a:cubicBezTo>
                  <a:pt x="96782" y="45693"/>
                  <a:pt x="111174" y="74183"/>
                  <a:pt x="132547" y="74183"/>
                </a:cubicBezTo>
                <a:cubicBezTo>
                  <a:pt x="137762" y="74183"/>
                  <a:pt x="143394" y="72487"/>
                  <a:pt x="149695" y="68265"/>
                </a:cubicBezTo>
                <a:cubicBezTo>
                  <a:pt x="152889" y="66124"/>
                  <a:pt x="168037" y="53573"/>
                  <a:pt x="168082" y="33161"/>
                </a:cubicBezTo>
                <a:cubicBezTo>
                  <a:pt x="168100" y="25025"/>
                  <a:pt x="162622" y="17335"/>
                  <a:pt x="157796" y="12143"/>
                </a:cubicBezTo>
                <a:cubicBezTo>
                  <a:pt x="153585" y="7620"/>
                  <a:pt x="148250" y="4302"/>
                  <a:pt x="142344" y="2482"/>
                </a:cubicBezTo>
                <a:cubicBezTo>
                  <a:pt x="137702" y="1048"/>
                  <a:pt x="131886" y="1"/>
                  <a:pt x="1254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4"/>
          <p:cNvSpPr/>
          <p:nvPr/>
        </p:nvSpPr>
        <p:spPr>
          <a:xfrm rot="-8570257" flipH="1">
            <a:off x="-1653465" y="4530237"/>
            <a:ext cx="5038191" cy="2223398"/>
          </a:xfrm>
          <a:custGeom>
            <a:avLst/>
            <a:gdLst/>
            <a:ahLst/>
            <a:cxnLst/>
            <a:rect l="l" t="t" r="r" b="b"/>
            <a:pathLst>
              <a:path w="168100" h="74184" extrusionOk="0">
                <a:moveTo>
                  <a:pt x="125482" y="1"/>
                </a:moveTo>
                <a:cubicBezTo>
                  <a:pt x="115828" y="1"/>
                  <a:pt x="104838" y="2382"/>
                  <a:pt x="94519" y="9414"/>
                </a:cubicBezTo>
                <a:cubicBezTo>
                  <a:pt x="81935" y="17987"/>
                  <a:pt x="74513" y="20405"/>
                  <a:pt x="67832" y="20405"/>
                </a:cubicBezTo>
                <a:cubicBezTo>
                  <a:pt x="59188" y="20405"/>
                  <a:pt x="51784" y="16357"/>
                  <a:pt x="36044" y="16357"/>
                </a:cubicBezTo>
                <a:cubicBezTo>
                  <a:pt x="35506" y="16357"/>
                  <a:pt x="34958" y="16362"/>
                  <a:pt x="34400" y="16372"/>
                </a:cubicBezTo>
                <a:cubicBezTo>
                  <a:pt x="26059" y="16515"/>
                  <a:pt x="19832" y="18477"/>
                  <a:pt x="15211" y="21243"/>
                </a:cubicBezTo>
                <a:cubicBezTo>
                  <a:pt x="2257" y="28977"/>
                  <a:pt x="0" y="47007"/>
                  <a:pt x="10759" y="57578"/>
                </a:cubicBezTo>
                <a:cubicBezTo>
                  <a:pt x="13697" y="60463"/>
                  <a:pt x="17469" y="62555"/>
                  <a:pt x="22241" y="62555"/>
                </a:cubicBezTo>
                <a:cubicBezTo>
                  <a:pt x="24701" y="62555"/>
                  <a:pt x="27426" y="61999"/>
                  <a:pt x="30439" y="60709"/>
                </a:cubicBezTo>
                <a:cubicBezTo>
                  <a:pt x="54106" y="50566"/>
                  <a:pt x="48781" y="52404"/>
                  <a:pt x="56899" y="48960"/>
                </a:cubicBezTo>
                <a:cubicBezTo>
                  <a:pt x="62321" y="46663"/>
                  <a:pt x="67275" y="45693"/>
                  <a:pt x="71871" y="45693"/>
                </a:cubicBezTo>
                <a:cubicBezTo>
                  <a:pt x="96782" y="45693"/>
                  <a:pt x="111174" y="74183"/>
                  <a:pt x="132547" y="74183"/>
                </a:cubicBezTo>
                <a:cubicBezTo>
                  <a:pt x="137762" y="74183"/>
                  <a:pt x="143394" y="72487"/>
                  <a:pt x="149695" y="68265"/>
                </a:cubicBezTo>
                <a:cubicBezTo>
                  <a:pt x="152889" y="66124"/>
                  <a:pt x="168037" y="53573"/>
                  <a:pt x="168082" y="33161"/>
                </a:cubicBezTo>
                <a:cubicBezTo>
                  <a:pt x="168100" y="25025"/>
                  <a:pt x="162622" y="17335"/>
                  <a:pt x="157796" y="12143"/>
                </a:cubicBezTo>
                <a:cubicBezTo>
                  <a:pt x="153585" y="7620"/>
                  <a:pt x="148250" y="4302"/>
                  <a:pt x="142344" y="2482"/>
                </a:cubicBezTo>
                <a:cubicBezTo>
                  <a:pt x="137702" y="1048"/>
                  <a:pt x="131886" y="1"/>
                  <a:pt x="1254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2">
  <p:cSld name="TITLE_ONLY_2">
    <p:spTree>
      <p:nvGrpSpPr>
        <p:cNvPr id="1" name="Shape 90"/>
        <p:cNvGrpSpPr/>
        <p:nvPr/>
      </p:nvGrpSpPr>
      <p:grpSpPr>
        <a:xfrm>
          <a:off x="0" y="0"/>
          <a:ext cx="0" cy="0"/>
          <a:chOff x="0" y="0"/>
          <a:chExt cx="0" cy="0"/>
        </a:xfrm>
      </p:grpSpPr>
      <p:sp>
        <p:nvSpPr>
          <p:cNvPr id="91" name="Google Shape;91;p15"/>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2" name="Google Shape;92;p15"/>
          <p:cNvSpPr txBox="1">
            <a:spLocks noGrp="1"/>
          </p:cNvSpPr>
          <p:nvPr>
            <p:ph type="sldNum" idx="12"/>
          </p:nvPr>
        </p:nvSpPr>
        <p:spPr>
          <a:xfrm>
            <a:off x="8464483" y="47036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
        <p:nvSpPr>
          <p:cNvPr id="93" name="Google Shape;93;p15"/>
          <p:cNvSpPr/>
          <p:nvPr/>
        </p:nvSpPr>
        <p:spPr>
          <a:xfrm rot="273552" flipH="1">
            <a:off x="-269473" y="4373693"/>
            <a:ext cx="9648744" cy="1770211"/>
          </a:xfrm>
          <a:custGeom>
            <a:avLst/>
            <a:gdLst/>
            <a:ahLst/>
            <a:cxnLst/>
            <a:rect l="l" t="t" r="r" b="b"/>
            <a:pathLst>
              <a:path w="146229" h="70769" extrusionOk="0">
                <a:moveTo>
                  <a:pt x="48945" y="1"/>
                </a:moveTo>
                <a:cubicBezTo>
                  <a:pt x="22256" y="1"/>
                  <a:pt x="3722" y="11964"/>
                  <a:pt x="3722" y="11964"/>
                </a:cubicBezTo>
                <a:lnTo>
                  <a:pt x="0" y="70769"/>
                </a:lnTo>
                <a:lnTo>
                  <a:pt x="146228" y="70665"/>
                </a:lnTo>
                <a:lnTo>
                  <a:pt x="146228" y="9141"/>
                </a:lnTo>
                <a:cubicBezTo>
                  <a:pt x="146228" y="9141"/>
                  <a:pt x="140914" y="18916"/>
                  <a:pt x="123764" y="18916"/>
                </a:cubicBezTo>
                <a:cubicBezTo>
                  <a:pt x="115176" y="18916"/>
                  <a:pt x="103620" y="16465"/>
                  <a:pt x="88276" y="9107"/>
                </a:cubicBezTo>
                <a:cubicBezTo>
                  <a:pt x="74168" y="2344"/>
                  <a:pt x="60758" y="1"/>
                  <a:pt x="489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5"/>
          <p:cNvSpPr/>
          <p:nvPr/>
        </p:nvSpPr>
        <p:spPr>
          <a:xfrm rot="273520" flipH="1">
            <a:off x="-804459" y="4508638"/>
            <a:ext cx="10185034" cy="1760230"/>
          </a:xfrm>
          <a:custGeom>
            <a:avLst/>
            <a:gdLst/>
            <a:ahLst/>
            <a:cxnLst/>
            <a:rect l="l" t="t" r="r" b="b"/>
            <a:pathLst>
              <a:path w="146252" h="70370" extrusionOk="0">
                <a:moveTo>
                  <a:pt x="52287" y="0"/>
                </a:moveTo>
                <a:cubicBezTo>
                  <a:pt x="20650" y="0"/>
                  <a:pt x="2362" y="18754"/>
                  <a:pt x="2362" y="18754"/>
                </a:cubicBezTo>
                <a:lnTo>
                  <a:pt x="0" y="70370"/>
                </a:lnTo>
                <a:lnTo>
                  <a:pt x="146251" y="67824"/>
                </a:lnTo>
                <a:lnTo>
                  <a:pt x="145214" y="6300"/>
                </a:lnTo>
                <a:cubicBezTo>
                  <a:pt x="145214" y="6300"/>
                  <a:pt x="140284" y="15537"/>
                  <a:pt x="122428" y="15537"/>
                </a:cubicBezTo>
                <a:cubicBezTo>
                  <a:pt x="113918" y="15537"/>
                  <a:pt x="102473" y="13439"/>
                  <a:pt x="87228" y="7245"/>
                </a:cubicBezTo>
                <a:cubicBezTo>
                  <a:pt x="74282" y="1985"/>
                  <a:pt x="62578" y="0"/>
                  <a:pt x="522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3">
  <p:cSld name="TITLE_ONLY_3">
    <p:spTree>
      <p:nvGrpSpPr>
        <p:cNvPr id="1" name="Shape 95"/>
        <p:cNvGrpSpPr/>
        <p:nvPr/>
      </p:nvGrpSpPr>
      <p:grpSpPr>
        <a:xfrm>
          <a:off x="0" y="0"/>
          <a:ext cx="0" cy="0"/>
          <a:chOff x="0" y="0"/>
          <a:chExt cx="0" cy="0"/>
        </a:xfrm>
      </p:grpSpPr>
      <p:sp>
        <p:nvSpPr>
          <p:cNvPr id="96" name="Google Shape;96;p16"/>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7" name="Google Shape;97;p16"/>
          <p:cNvSpPr txBox="1">
            <a:spLocks noGrp="1"/>
          </p:cNvSpPr>
          <p:nvPr>
            <p:ph type="sldNum" idx="12"/>
          </p:nvPr>
        </p:nvSpPr>
        <p:spPr>
          <a:xfrm>
            <a:off x="8464483" y="47036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
        <p:nvSpPr>
          <p:cNvPr id="98" name="Google Shape;98;p16"/>
          <p:cNvSpPr/>
          <p:nvPr/>
        </p:nvSpPr>
        <p:spPr>
          <a:xfrm rot="-273552">
            <a:off x="-220430" y="4503593"/>
            <a:ext cx="9648744" cy="1770211"/>
          </a:xfrm>
          <a:custGeom>
            <a:avLst/>
            <a:gdLst/>
            <a:ahLst/>
            <a:cxnLst/>
            <a:rect l="l" t="t" r="r" b="b"/>
            <a:pathLst>
              <a:path w="146229" h="70769" extrusionOk="0">
                <a:moveTo>
                  <a:pt x="48945" y="1"/>
                </a:moveTo>
                <a:cubicBezTo>
                  <a:pt x="22256" y="1"/>
                  <a:pt x="3722" y="11964"/>
                  <a:pt x="3722" y="11964"/>
                </a:cubicBezTo>
                <a:lnTo>
                  <a:pt x="0" y="70769"/>
                </a:lnTo>
                <a:lnTo>
                  <a:pt x="146228" y="70665"/>
                </a:lnTo>
                <a:lnTo>
                  <a:pt x="146228" y="9141"/>
                </a:lnTo>
                <a:cubicBezTo>
                  <a:pt x="146228" y="9141"/>
                  <a:pt x="140914" y="18916"/>
                  <a:pt x="123764" y="18916"/>
                </a:cubicBezTo>
                <a:cubicBezTo>
                  <a:pt x="115176" y="18916"/>
                  <a:pt x="103620" y="16465"/>
                  <a:pt x="88276" y="9107"/>
                </a:cubicBezTo>
                <a:cubicBezTo>
                  <a:pt x="74168" y="2344"/>
                  <a:pt x="60758" y="1"/>
                  <a:pt x="489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6"/>
          <p:cNvSpPr/>
          <p:nvPr/>
        </p:nvSpPr>
        <p:spPr>
          <a:xfrm rot="-273520">
            <a:off x="-221734" y="4638538"/>
            <a:ext cx="10185034" cy="1760230"/>
          </a:xfrm>
          <a:custGeom>
            <a:avLst/>
            <a:gdLst/>
            <a:ahLst/>
            <a:cxnLst/>
            <a:rect l="l" t="t" r="r" b="b"/>
            <a:pathLst>
              <a:path w="146252" h="70370" extrusionOk="0">
                <a:moveTo>
                  <a:pt x="52287" y="0"/>
                </a:moveTo>
                <a:cubicBezTo>
                  <a:pt x="20650" y="0"/>
                  <a:pt x="2362" y="18754"/>
                  <a:pt x="2362" y="18754"/>
                </a:cubicBezTo>
                <a:lnTo>
                  <a:pt x="0" y="70370"/>
                </a:lnTo>
                <a:lnTo>
                  <a:pt x="146251" y="67824"/>
                </a:lnTo>
                <a:lnTo>
                  <a:pt x="145214" y="6300"/>
                </a:lnTo>
                <a:cubicBezTo>
                  <a:pt x="145214" y="6300"/>
                  <a:pt x="140284" y="15537"/>
                  <a:pt x="122428" y="15537"/>
                </a:cubicBezTo>
                <a:cubicBezTo>
                  <a:pt x="113918" y="15537"/>
                  <a:pt x="102473" y="13439"/>
                  <a:pt x="87228" y="7245"/>
                </a:cubicBezTo>
                <a:cubicBezTo>
                  <a:pt x="74282" y="1985"/>
                  <a:pt x="62578" y="0"/>
                  <a:pt x="522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4">
  <p:cSld name="TITLE_ONLY_4">
    <p:spTree>
      <p:nvGrpSpPr>
        <p:cNvPr id="1" name="Shape 100"/>
        <p:cNvGrpSpPr/>
        <p:nvPr/>
      </p:nvGrpSpPr>
      <p:grpSpPr>
        <a:xfrm>
          <a:off x="0" y="0"/>
          <a:ext cx="0" cy="0"/>
          <a:chOff x="0" y="0"/>
          <a:chExt cx="0" cy="0"/>
        </a:xfrm>
      </p:grpSpPr>
      <p:sp>
        <p:nvSpPr>
          <p:cNvPr id="101" name="Google Shape;101;p17"/>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2" name="Google Shape;102;p17"/>
          <p:cNvSpPr txBox="1">
            <a:spLocks noGrp="1"/>
          </p:cNvSpPr>
          <p:nvPr>
            <p:ph type="sldNum" idx="12"/>
          </p:nvPr>
        </p:nvSpPr>
        <p:spPr>
          <a:xfrm>
            <a:off x="8464483" y="47036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
        <p:nvSpPr>
          <p:cNvPr id="103" name="Google Shape;103;p17"/>
          <p:cNvSpPr/>
          <p:nvPr/>
        </p:nvSpPr>
        <p:spPr>
          <a:xfrm rot="10631391">
            <a:off x="-72880" y="-1152908"/>
            <a:ext cx="9648825" cy="1770305"/>
          </a:xfrm>
          <a:custGeom>
            <a:avLst/>
            <a:gdLst/>
            <a:ahLst/>
            <a:cxnLst/>
            <a:rect l="l" t="t" r="r" b="b"/>
            <a:pathLst>
              <a:path w="146229" h="70769" extrusionOk="0">
                <a:moveTo>
                  <a:pt x="48945" y="1"/>
                </a:moveTo>
                <a:cubicBezTo>
                  <a:pt x="22256" y="1"/>
                  <a:pt x="3722" y="11964"/>
                  <a:pt x="3722" y="11964"/>
                </a:cubicBezTo>
                <a:lnTo>
                  <a:pt x="0" y="70769"/>
                </a:lnTo>
                <a:lnTo>
                  <a:pt x="146228" y="70665"/>
                </a:lnTo>
                <a:lnTo>
                  <a:pt x="146228" y="9141"/>
                </a:lnTo>
                <a:cubicBezTo>
                  <a:pt x="146228" y="9141"/>
                  <a:pt x="140914" y="18916"/>
                  <a:pt x="123764" y="18916"/>
                </a:cubicBezTo>
                <a:cubicBezTo>
                  <a:pt x="115176" y="18916"/>
                  <a:pt x="103620" y="16465"/>
                  <a:pt x="88276" y="9107"/>
                </a:cubicBezTo>
                <a:cubicBezTo>
                  <a:pt x="74168" y="2344"/>
                  <a:pt x="60758" y="1"/>
                  <a:pt x="489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7"/>
          <p:cNvSpPr/>
          <p:nvPr/>
        </p:nvSpPr>
        <p:spPr>
          <a:xfrm rot="10631232">
            <a:off x="-603844" y="-1285672"/>
            <a:ext cx="10185195" cy="1760324"/>
          </a:xfrm>
          <a:custGeom>
            <a:avLst/>
            <a:gdLst/>
            <a:ahLst/>
            <a:cxnLst/>
            <a:rect l="l" t="t" r="r" b="b"/>
            <a:pathLst>
              <a:path w="146252" h="70370" extrusionOk="0">
                <a:moveTo>
                  <a:pt x="52287" y="0"/>
                </a:moveTo>
                <a:cubicBezTo>
                  <a:pt x="20650" y="0"/>
                  <a:pt x="2362" y="18754"/>
                  <a:pt x="2362" y="18754"/>
                </a:cubicBezTo>
                <a:lnTo>
                  <a:pt x="0" y="70370"/>
                </a:lnTo>
                <a:lnTo>
                  <a:pt x="146251" y="67824"/>
                </a:lnTo>
                <a:lnTo>
                  <a:pt x="145214" y="6300"/>
                </a:lnTo>
                <a:cubicBezTo>
                  <a:pt x="145214" y="6300"/>
                  <a:pt x="140284" y="15537"/>
                  <a:pt x="122428" y="15537"/>
                </a:cubicBezTo>
                <a:cubicBezTo>
                  <a:pt x="113918" y="15537"/>
                  <a:pt x="102473" y="13439"/>
                  <a:pt x="87228" y="7245"/>
                </a:cubicBezTo>
                <a:cubicBezTo>
                  <a:pt x="74282" y="1985"/>
                  <a:pt x="62578" y="0"/>
                  <a:pt x="522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Numbers and text">
  <p:cSld name="BIG_NUMBER_1">
    <p:spTree>
      <p:nvGrpSpPr>
        <p:cNvPr id="1" name="Shape 105"/>
        <p:cNvGrpSpPr/>
        <p:nvPr/>
      </p:nvGrpSpPr>
      <p:grpSpPr>
        <a:xfrm>
          <a:off x="0" y="0"/>
          <a:ext cx="0" cy="0"/>
          <a:chOff x="0" y="0"/>
          <a:chExt cx="0" cy="0"/>
        </a:xfrm>
      </p:grpSpPr>
      <p:sp>
        <p:nvSpPr>
          <p:cNvPr id="106" name="Google Shape;106;p18"/>
          <p:cNvSpPr txBox="1">
            <a:spLocks noGrp="1"/>
          </p:cNvSpPr>
          <p:nvPr>
            <p:ph type="title" hasCustomPrompt="1"/>
          </p:nvPr>
        </p:nvSpPr>
        <p:spPr>
          <a:xfrm>
            <a:off x="713242" y="1324975"/>
            <a:ext cx="2950200" cy="596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7000"/>
              <a:buNone/>
              <a:defRPr sz="4000">
                <a:solidFill>
                  <a:schemeClr val="l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07" name="Google Shape;107;p18"/>
          <p:cNvSpPr txBox="1">
            <a:spLocks noGrp="1"/>
          </p:cNvSpPr>
          <p:nvPr>
            <p:ph type="subTitle" idx="1"/>
          </p:nvPr>
        </p:nvSpPr>
        <p:spPr>
          <a:xfrm>
            <a:off x="713243" y="2054990"/>
            <a:ext cx="2950200" cy="2346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rgbClr val="242424"/>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8" name="Google Shape;108;p18"/>
          <p:cNvSpPr txBox="1">
            <a:spLocks noGrp="1"/>
          </p:cNvSpPr>
          <p:nvPr>
            <p:ph type="title" idx="2" hasCustomPrompt="1"/>
          </p:nvPr>
        </p:nvSpPr>
        <p:spPr>
          <a:xfrm>
            <a:off x="713242" y="2482127"/>
            <a:ext cx="2950200" cy="596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7000"/>
              <a:buNone/>
              <a:defRPr sz="4000">
                <a:solidFill>
                  <a:schemeClr val="l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09" name="Google Shape;109;p18"/>
          <p:cNvSpPr txBox="1">
            <a:spLocks noGrp="1"/>
          </p:cNvSpPr>
          <p:nvPr>
            <p:ph type="subTitle" idx="3"/>
          </p:nvPr>
        </p:nvSpPr>
        <p:spPr>
          <a:xfrm>
            <a:off x="713245" y="3210469"/>
            <a:ext cx="2950200" cy="2385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rgbClr val="242424"/>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0" name="Google Shape;110;p18"/>
          <p:cNvSpPr txBox="1">
            <a:spLocks noGrp="1"/>
          </p:cNvSpPr>
          <p:nvPr>
            <p:ph type="title" idx="4" hasCustomPrompt="1"/>
          </p:nvPr>
        </p:nvSpPr>
        <p:spPr>
          <a:xfrm>
            <a:off x="713225" y="3641707"/>
            <a:ext cx="2950200" cy="596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7000"/>
              <a:buNone/>
              <a:defRPr sz="4000">
                <a:solidFill>
                  <a:schemeClr val="l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1" name="Google Shape;111;p18"/>
          <p:cNvSpPr txBox="1">
            <a:spLocks noGrp="1"/>
          </p:cNvSpPr>
          <p:nvPr>
            <p:ph type="subTitle" idx="5"/>
          </p:nvPr>
        </p:nvSpPr>
        <p:spPr>
          <a:xfrm>
            <a:off x="713275" y="4373974"/>
            <a:ext cx="2950200" cy="2346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rgbClr val="242424"/>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2" name="Google Shape;112;p18"/>
          <p:cNvSpPr txBox="1">
            <a:spLocks noGrp="1"/>
          </p:cNvSpPr>
          <p:nvPr>
            <p:ph type="title" idx="6"/>
          </p:nvPr>
        </p:nvSpPr>
        <p:spPr>
          <a:xfrm>
            <a:off x="713225" y="539500"/>
            <a:ext cx="39141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800"/>
              <a:buFont typeface="Varela Round"/>
              <a:buNone/>
              <a:defRPr sz="2800" b="1">
                <a:latin typeface="Varela Round"/>
                <a:ea typeface="Varela Round"/>
                <a:cs typeface="Varela Round"/>
                <a:sym typeface="Varela Round"/>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113" name="Google Shape;113;p18"/>
          <p:cNvSpPr/>
          <p:nvPr/>
        </p:nvSpPr>
        <p:spPr>
          <a:xfrm rot="-6414332" flipH="1">
            <a:off x="3186003" y="91342"/>
            <a:ext cx="7195504" cy="4960659"/>
          </a:xfrm>
          <a:custGeom>
            <a:avLst/>
            <a:gdLst/>
            <a:ahLst/>
            <a:cxnLst/>
            <a:rect l="l" t="t" r="r" b="b"/>
            <a:pathLst>
              <a:path w="166959" h="87786" extrusionOk="0">
                <a:moveTo>
                  <a:pt x="120453" y="0"/>
                </a:moveTo>
                <a:cubicBezTo>
                  <a:pt x="111502" y="0"/>
                  <a:pt x="101142" y="1810"/>
                  <a:pt x="90398" y="7349"/>
                </a:cubicBezTo>
                <a:cubicBezTo>
                  <a:pt x="72916" y="16364"/>
                  <a:pt x="66223" y="18285"/>
                  <a:pt x="58760" y="18285"/>
                </a:cubicBezTo>
                <a:cubicBezTo>
                  <a:pt x="53214" y="18285"/>
                  <a:pt x="47244" y="17224"/>
                  <a:pt x="36109" y="17224"/>
                </a:cubicBezTo>
                <a:cubicBezTo>
                  <a:pt x="35104" y="17224"/>
                  <a:pt x="34057" y="17233"/>
                  <a:pt x="32964" y="17252"/>
                </a:cubicBezTo>
                <a:cubicBezTo>
                  <a:pt x="19850" y="17484"/>
                  <a:pt x="11973" y="22203"/>
                  <a:pt x="7263" y="27449"/>
                </a:cubicBezTo>
                <a:cubicBezTo>
                  <a:pt x="2365" y="32890"/>
                  <a:pt x="1" y="40152"/>
                  <a:pt x="509" y="47458"/>
                </a:cubicBezTo>
                <a:cubicBezTo>
                  <a:pt x="1056" y="55322"/>
                  <a:pt x="3510" y="68570"/>
                  <a:pt x="13782" y="68570"/>
                </a:cubicBezTo>
                <a:cubicBezTo>
                  <a:pt x="15758" y="68570"/>
                  <a:pt x="18022" y="68081"/>
                  <a:pt x="20617" y="66969"/>
                </a:cubicBezTo>
                <a:cubicBezTo>
                  <a:pt x="27724" y="63924"/>
                  <a:pt x="34121" y="62722"/>
                  <a:pt x="39736" y="62722"/>
                </a:cubicBezTo>
                <a:cubicBezTo>
                  <a:pt x="52827" y="62722"/>
                  <a:pt x="61672" y="69253"/>
                  <a:pt x="65374" y="74186"/>
                </a:cubicBezTo>
                <a:cubicBezTo>
                  <a:pt x="72936" y="84268"/>
                  <a:pt x="83552" y="87785"/>
                  <a:pt x="94673" y="87785"/>
                </a:cubicBezTo>
                <a:cubicBezTo>
                  <a:pt x="119174" y="87785"/>
                  <a:pt x="146124" y="70713"/>
                  <a:pt x="148260" y="69154"/>
                </a:cubicBezTo>
                <a:cubicBezTo>
                  <a:pt x="151364" y="66879"/>
                  <a:pt x="166316" y="54452"/>
                  <a:pt x="166646" y="34050"/>
                </a:cubicBezTo>
                <a:cubicBezTo>
                  <a:pt x="166958" y="15361"/>
                  <a:pt x="152051" y="7733"/>
                  <a:pt x="149535" y="6582"/>
                </a:cubicBezTo>
                <a:cubicBezTo>
                  <a:pt x="149286" y="6466"/>
                  <a:pt x="149027" y="6341"/>
                  <a:pt x="148777" y="6217"/>
                </a:cubicBezTo>
                <a:cubicBezTo>
                  <a:pt x="146568" y="5115"/>
                  <a:pt x="135502" y="0"/>
                  <a:pt x="1204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8"/>
          <p:cNvSpPr/>
          <p:nvPr/>
        </p:nvSpPr>
        <p:spPr>
          <a:xfrm rot="-6221425" flipH="1">
            <a:off x="3654217" y="-397573"/>
            <a:ext cx="7195422" cy="5348346"/>
          </a:xfrm>
          <a:custGeom>
            <a:avLst/>
            <a:gdLst/>
            <a:ahLst/>
            <a:cxnLst/>
            <a:rect l="l" t="t" r="r" b="b"/>
            <a:pathLst>
              <a:path w="166959" h="87786" extrusionOk="0">
                <a:moveTo>
                  <a:pt x="120453" y="0"/>
                </a:moveTo>
                <a:cubicBezTo>
                  <a:pt x="111502" y="0"/>
                  <a:pt x="101142" y="1810"/>
                  <a:pt x="90398" y="7349"/>
                </a:cubicBezTo>
                <a:cubicBezTo>
                  <a:pt x="72916" y="16364"/>
                  <a:pt x="66223" y="18285"/>
                  <a:pt x="58760" y="18285"/>
                </a:cubicBezTo>
                <a:cubicBezTo>
                  <a:pt x="53214" y="18285"/>
                  <a:pt x="47244" y="17224"/>
                  <a:pt x="36109" y="17224"/>
                </a:cubicBezTo>
                <a:cubicBezTo>
                  <a:pt x="35104" y="17224"/>
                  <a:pt x="34057" y="17233"/>
                  <a:pt x="32964" y="17252"/>
                </a:cubicBezTo>
                <a:cubicBezTo>
                  <a:pt x="19850" y="17484"/>
                  <a:pt x="11973" y="22203"/>
                  <a:pt x="7263" y="27449"/>
                </a:cubicBezTo>
                <a:cubicBezTo>
                  <a:pt x="2365" y="32890"/>
                  <a:pt x="1" y="40152"/>
                  <a:pt x="509" y="47458"/>
                </a:cubicBezTo>
                <a:cubicBezTo>
                  <a:pt x="1056" y="55322"/>
                  <a:pt x="3510" y="68570"/>
                  <a:pt x="13782" y="68570"/>
                </a:cubicBezTo>
                <a:cubicBezTo>
                  <a:pt x="15758" y="68570"/>
                  <a:pt x="18022" y="68081"/>
                  <a:pt x="20617" y="66969"/>
                </a:cubicBezTo>
                <a:cubicBezTo>
                  <a:pt x="27724" y="63924"/>
                  <a:pt x="34121" y="62722"/>
                  <a:pt x="39736" y="62722"/>
                </a:cubicBezTo>
                <a:cubicBezTo>
                  <a:pt x="52827" y="62722"/>
                  <a:pt x="61672" y="69253"/>
                  <a:pt x="65374" y="74186"/>
                </a:cubicBezTo>
                <a:cubicBezTo>
                  <a:pt x="72936" y="84268"/>
                  <a:pt x="83552" y="87785"/>
                  <a:pt x="94673" y="87785"/>
                </a:cubicBezTo>
                <a:cubicBezTo>
                  <a:pt x="119174" y="87785"/>
                  <a:pt x="146124" y="70713"/>
                  <a:pt x="148260" y="69154"/>
                </a:cubicBezTo>
                <a:cubicBezTo>
                  <a:pt x="151364" y="66879"/>
                  <a:pt x="166316" y="54452"/>
                  <a:pt x="166646" y="34050"/>
                </a:cubicBezTo>
                <a:cubicBezTo>
                  <a:pt x="166958" y="15361"/>
                  <a:pt x="152051" y="7733"/>
                  <a:pt x="149535" y="6582"/>
                </a:cubicBezTo>
                <a:cubicBezTo>
                  <a:pt x="149286" y="6466"/>
                  <a:pt x="149027" y="6341"/>
                  <a:pt x="148777" y="6217"/>
                </a:cubicBezTo>
                <a:cubicBezTo>
                  <a:pt x="146568" y="5115"/>
                  <a:pt x="135502" y="0"/>
                  <a:pt x="1204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Quote">
  <p:cSld name="CUSTOM_3">
    <p:spTree>
      <p:nvGrpSpPr>
        <p:cNvPr id="1" name="Shape 115"/>
        <p:cNvGrpSpPr/>
        <p:nvPr/>
      </p:nvGrpSpPr>
      <p:grpSpPr>
        <a:xfrm>
          <a:off x="0" y="0"/>
          <a:ext cx="0" cy="0"/>
          <a:chOff x="0" y="0"/>
          <a:chExt cx="0" cy="0"/>
        </a:xfrm>
      </p:grpSpPr>
      <p:sp>
        <p:nvSpPr>
          <p:cNvPr id="116" name="Google Shape;116;p19"/>
          <p:cNvSpPr txBox="1">
            <a:spLocks noGrp="1"/>
          </p:cNvSpPr>
          <p:nvPr>
            <p:ph type="title"/>
          </p:nvPr>
        </p:nvSpPr>
        <p:spPr>
          <a:xfrm>
            <a:off x="3869550" y="3156400"/>
            <a:ext cx="4470000" cy="614700"/>
          </a:xfrm>
          <a:prstGeom prst="rect">
            <a:avLst/>
          </a:prstGeom>
          <a:noFill/>
          <a:ln>
            <a:noFill/>
          </a:ln>
        </p:spPr>
        <p:txBody>
          <a:bodyPr spcFirstLastPara="1" wrap="square" lIns="91425" tIns="91425" rIns="91425" bIns="91425" anchor="t" anchorCtr="0">
            <a:noAutofit/>
          </a:bodyPr>
          <a:lstStyle>
            <a:lvl1pPr lvl="0" algn="r" rtl="0">
              <a:spcBef>
                <a:spcPts val="0"/>
              </a:spcBef>
              <a:spcAft>
                <a:spcPts val="0"/>
              </a:spcAft>
              <a:buNone/>
              <a:defRPr sz="2800">
                <a:solidFill>
                  <a:schemeClr val="lt1"/>
                </a:solidFill>
              </a:defRPr>
            </a:lvl1pPr>
            <a:lvl2pPr lvl="1" algn="r" rtl="0">
              <a:spcBef>
                <a:spcPts val="0"/>
              </a:spcBef>
              <a:spcAft>
                <a:spcPts val="0"/>
              </a:spcAft>
              <a:buNone/>
              <a:defRPr sz="2800">
                <a:solidFill>
                  <a:schemeClr val="lt1"/>
                </a:solidFill>
              </a:defRPr>
            </a:lvl2pPr>
            <a:lvl3pPr lvl="2" algn="r" rtl="0">
              <a:spcBef>
                <a:spcPts val="0"/>
              </a:spcBef>
              <a:spcAft>
                <a:spcPts val="0"/>
              </a:spcAft>
              <a:buNone/>
              <a:defRPr sz="2800">
                <a:solidFill>
                  <a:schemeClr val="lt1"/>
                </a:solidFill>
              </a:defRPr>
            </a:lvl3pPr>
            <a:lvl4pPr lvl="3" algn="r" rtl="0">
              <a:spcBef>
                <a:spcPts val="0"/>
              </a:spcBef>
              <a:spcAft>
                <a:spcPts val="0"/>
              </a:spcAft>
              <a:buNone/>
              <a:defRPr sz="2800">
                <a:solidFill>
                  <a:schemeClr val="lt1"/>
                </a:solidFill>
              </a:defRPr>
            </a:lvl4pPr>
            <a:lvl5pPr lvl="4" algn="r" rtl="0">
              <a:spcBef>
                <a:spcPts val="0"/>
              </a:spcBef>
              <a:spcAft>
                <a:spcPts val="0"/>
              </a:spcAft>
              <a:buNone/>
              <a:defRPr sz="2800">
                <a:solidFill>
                  <a:schemeClr val="lt1"/>
                </a:solidFill>
              </a:defRPr>
            </a:lvl5pPr>
            <a:lvl6pPr lvl="5" algn="r" rtl="0">
              <a:spcBef>
                <a:spcPts val="0"/>
              </a:spcBef>
              <a:spcAft>
                <a:spcPts val="0"/>
              </a:spcAft>
              <a:buNone/>
              <a:defRPr sz="2800">
                <a:solidFill>
                  <a:schemeClr val="lt1"/>
                </a:solidFill>
              </a:defRPr>
            </a:lvl6pPr>
            <a:lvl7pPr lvl="6" algn="r" rtl="0">
              <a:spcBef>
                <a:spcPts val="0"/>
              </a:spcBef>
              <a:spcAft>
                <a:spcPts val="0"/>
              </a:spcAft>
              <a:buNone/>
              <a:defRPr sz="2800">
                <a:solidFill>
                  <a:schemeClr val="lt1"/>
                </a:solidFill>
              </a:defRPr>
            </a:lvl7pPr>
            <a:lvl8pPr lvl="7" algn="r" rtl="0">
              <a:spcBef>
                <a:spcPts val="0"/>
              </a:spcBef>
              <a:spcAft>
                <a:spcPts val="0"/>
              </a:spcAft>
              <a:buNone/>
              <a:defRPr sz="2800">
                <a:solidFill>
                  <a:schemeClr val="lt1"/>
                </a:solidFill>
              </a:defRPr>
            </a:lvl8pPr>
            <a:lvl9pPr lvl="8" algn="r" rtl="0">
              <a:spcBef>
                <a:spcPts val="0"/>
              </a:spcBef>
              <a:spcAft>
                <a:spcPts val="0"/>
              </a:spcAft>
              <a:buNone/>
              <a:defRPr sz="2800">
                <a:solidFill>
                  <a:schemeClr val="lt1"/>
                </a:solidFill>
              </a:defRPr>
            </a:lvl9pPr>
          </a:lstStyle>
          <a:p>
            <a:endParaRPr/>
          </a:p>
        </p:txBody>
      </p:sp>
      <p:sp>
        <p:nvSpPr>
          <p:cNvPr id="117" name="Google Shape;117;p19"/>
          <p:cNvSpPr txBox="1">
            <a:spLocks noGrp="1"/>
          </p:cNvSpPr>
          <p:nvPr>
            <p:ph type="subTitle" idx="1"/>
          </p:nvPr>
        </p:nvSpPr>
        <p:spPr>
          <a:xfrm>
            <a:off x="2743750" y="1596975"/>
            <a:ext cx="5595900" cy="1412400"/>
          </a:xfrm>
          <a:prstGeom prst="rect">
            <a:avLst/>
          </a:prstGeom>
          <a:noFill/>
        </p:spPr>
        <p:txBody>
          <a:bodyPr spcFirstLastPara="1" wrap="square" lIns="91425" tIns="91425" rIns="91425" bIns="91425" anchor="ctr" anchorCtr="0">
            <a:noAutofit/>
          </a:bodyPr>
          <a:lstStyle>
            <a:lvl1pPr marR="38100" lvl="0" algn="r" rtl="0">
              <a:lnSpc>
                <a:spcPct val="100000"/>
              </a:lnSpc>
              <a:spcBef>
                <a:spcPts val="0"/>
              </a:spcBef>
              <a:spcAft>
                <a:spcPts val="0"/>
              </a:spcAft>
              <a:buClr>
                <a:schemeClr val="dk1"/>
              </a:buClr>
              <a:buSzPts val="1400"/>
              <a:buNone/>
              <a:defRPr sz="25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8" name="Google Shape;118;p19"/>
          <p:cNvSpPr/>
          <p:nvPr/>
        </p:nvSpPr>
        <p:spPr>
          <a:xfrm rot="4729123">
            <a:off x="-3661702" y="76685"/>
            <a:ext cx="8749865" cy="6032462"/>
          </a:xfrm>
          <a:custGeom>
            <a:avLst/>
            <a:gdLst/>
            <a:ahLst/>
            <a:cxnLst/>
            <a:rect l="l" t="t" r="r" b="b"/>
            <a:pathLst>
              <a:path w="166959" h="87786" extrusionOk="0">
                <a:moveTo>
                  <a:pt x="120453" y="0"/>
                </a:moveTo>
                <a:cubicBezTo>
                  <a:pt x="111502" y="0"/>
                  <a:pt x="101142" y="1810"/>
                  <a:pt x="90398" y="7349"/>
                </a:cubicBezTo>
                <a:cubicBezTo>
                  <a:pt x="72916" y="16364"/>
                  <a:pt x="66223" y="18285"/>
                  <a:pt x="58760" y="18285"/>
                </a:cubicBezTo>
                <a:cubicBezTo>
                  <a:pt x="53214" y="18285"/>
                  <a:pt x="47244" y="17224"/>
                  <a:pt x="36109" y="17224"/>
                </a:cubicBezTo>
                <a:cubicBezTo>
                  <a:pt x="35104" y="17224"/>
                  <a:pt x="34057" y="17233"/>
                  <a:pt x="32964" y="17252"/>
                </a:cubicBezTo>
                <a:cubicBezTo>
                  <a:pt x="19850" y="17484"/>
                  <a:pt x="11973" y="22203"/>
                  <a:pt x="7263" y="27449"/>
                </a:cubicBezTo>
                <a:cubicBezTo>
                  <a:pt x="2365" y="32890"/>
                  <a:pt x="1" y="40152"/>
                  <a:pt x="509" y="47458"/>
                </a:cubicBezTo>
                <a:cubicBezTo>
                  <a:pt x="1056" y="55322"/>
                  <a:pt x="3510" y="68570"/>
                  <a:pt x="13782" y="68570"/>
                </a:cubicBezTo>
                <a:cubicBezTo>
                  <a:pt x="15758" y="68570"/>
                  <a:pt x="18022" y="68081"/>
                  <a:pt x="20617" y="66969"/>
                </a:cubicBezTo>
                <a:cubicBezTo>
                  <a:pt x="27724" y="63924"/>
                  <a:pt x="34121" y="62722"/>
                  <a:pt x="39736" y="62722"/>
                </a:cubicBezTo>
                <a:cubicBezTo>
                  <a:pt x="52827" y="62722"/>
                  <a:pt x="61672" y="69253"/>
                  <a:pt x="65374" y="74186"/>
                </a:cubicBezTo>
                <a:cubicBezTo>
                  <a:pt x="72936" y="84268"/>
                  <a:pt x="83552" y="87785"/>
                  <a:pt x="94673" y="87785"/>
                </a:cubicBezTo>
                <a:cubicBezTo>
                  <a:pt x="119174" y="87785"/>
                  <a:pt x="146124" y="70713"/>
                  <a:pt x="148260" y="69154"/>
                </a:cubicBezTo>
                <a:cubicBezTo>
                  <a:pt x="151364" y="66879"/>
                  <a:pt x="166316" y="54452"/>
                  <a:pt x="166646" y="34050"/>
                </a:cubicBezTo>
                <a:cubicBezTo>
                  <a:pt x="166958" y="15361"/>
                  <a:pt x="152051" y="7733"/>
                  <a:pt x="149535" y="6582"/>
                </a:cubicBezTo>
                <a:cubicBezTo>
                  <a:pt x="149286" y="6466"/>
                  <a:pt x="149027" y="6341"/>
                  <a:pt x="148777" y="6217"/>
                </a:cubicBezTo>
                <a:cubicBezTo>
                  <a:pt x="146568" y="5115"/>
                  <a:pt x="135502" y="0"/>
                  <a:pt x="120453" y="0"/>
                </a:cubicBezTo>
                <a:close/>
              </a:path>
            </a:pathLst>
          </a:custGeom>
          <a:solidFill>
            <a:srgbClr val="FDB3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9"/>
          <p:cNvSpPr/>
          <p:nvPr/>
        </p:nvSpPr>
        <p:spPr>
          <a:xfrm rot="5399672">
            <a:off x="-4234567" y="-223692"/>
            <a:ext cx="8749904" cy="6032434"/>
          </a:xfrm>
          <a:custGeom>
            <a:avLst/>
            <a:gdLst/>
            <a:ahLst/>
            <a:cxnLst/>
            <a:rect l="l" t="t" r="r" b="b"/>
            <a:pathLst>
              <a:path w="166959" h="87786" extrusionOk="0">
                <a:moveTo>
                  <a:pt x="120453" y="0"/>
                </a:moveTo>
                <a:cubicBezTo>
                  <a:pt x="111502" y="0"/>
                  <a:pt x="101142" y="1810"/>
                  <a:pt x="90398" y="7349"/>
                </a:cubicBezTo>
                <a:cubicBezTo>
                  <a:pt x="72916" y="16364"/>
                  <a:pt x="66223" y="18285"/>
                  <a:pt x="58760" y="18285"/>
                </a:cubicBezTo>
                <a:cubicBezTo>
                  <a:pt x="53214" y="18285"/>
                  <a:pt x="47244" y="17224"/>
                  <a:pt x="36109" y="17224"/>
                </a:cubicBezTo>
                <a:cubicBezTo>
                  <a:pt x="35104" y="17224"/>
                  <a:pt x="34057" y="17233"/>
                  <a:pt x="32964" y="17252"/>
                </a:cubicBezTo>
                <a:cubicBezTo>
                  <a:pt x="19850" y="17484"/>
                  <a:pt x="11973" y="22203"/>
                  <a:pt x="7263" y="27449"/>
                </a:cubicBezTo>
                <a:cubicBezTo>
                  <a:pt x="2365" y="32890"/>
                  <a:pt x="1" y="40152"/>
                  <a:pt x="509" y="47458"/>
                </a:cubicBezTo>
                <a:cubicBezTo>
                  <a:pt x="1056" y="55322"/>
                  <a:pt x="3510" y="68570"/>
                  <a:pt x="13782" y="68570"/>
                </a:cubicBezTo>
                <a:cubicBezTo>
                  <a:pt x="15758" y="68570"/>
                  <a:pt x="18022" y="68081"/>
                  <a:pt x="20617" y="66969"/>
                </a:cubicBezTo>
                <a:cubicBezTo>
                  <a:pt x="27724" y="63924"/>
                  <a:pt x="34121" y="62722"/>
                  <a:pt x="39736" y="62722"/>
                </a:cubicBezTo>
                <a:cubicBezTo>
                  <a:pt x="52827" y="62722"/>
                  <a:pt x="61672" y="69253"/>
                  <a:pt x="65374" y="74186"/>
                </a:cubicBezTo>
                <a:cubicBezTo>
                  <a:pt x="72936" y="84268"/>
                  <a:pt x="83552" y="87785"/>
                  <a:pt x="94673" y="87785"/>
                </a:cubicBezTo>
                <a:cubicBezTo>
                  <a:pt x="119174" y="87785"/>
                  <a:pt x="146124" y="70713"/>
                  <a:pt x="148260" y="69154"/>
                </a:cubicBezTo>
                <a:cubicBezTo>
                  <a:pt x="151364" y="66879"/>
                  <a:pt x="166316" y="54452"/>
                  <a:pt x="166646" y="34050"/>
                </a:cubicBezTo>
                <a:cubicBezTo>
                  <a:pt x="166958" y="15361"/>
                  <a:pt x="152051" y="7733"/>
                  <a:pt x="149535" y="6582"/>
                </a:cubicBezTo>
                <a:cubicBezTo>
                  <a:pt x="149286" y="6466"/>
                  <a:pt x="149027" y="6341"/>
                  <a:pt x="148777" y="6217"/>
                </a:cubicBezTo>
                <a:cubicBezTo>
                  <a:pt x="146568" y="5115"/>
                  <a:pt x="135502" y="0"/>
                  <a:pt x="1204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v</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Six Columns">
  <p:cSld name="TITLE_ONLY_1_3">
    <p:spTree>
      <p:nvGrpSpPr>
        <p:cNvPr id="1" name="Shape 120"/>
        <p:cNvGrpSpPr/>
        <p:nvPr/>
      </p:nvGrpSpPr>
      <p:grpSpPr>
        <a:xfrm>
          <a:off x="0" y="0"/>
          <a:ext cx="0" cy="0"/>
          <a:chOff x="0" y="0"/>
          <a:chExt cx="0" cy="0"/>
        </a:xfrm>
      </p:grpSpPr>
      <p:sp>
        <p:nvSpPr>
          <p:cNvPr id="121" name="Google Shape;121;p20"/>
          <p:cNvSpPr txBox="1">
            <a:spLocks noGrp="1"/>
          </p:cNvSpPr>
          <p:nvPr>
            <p:ph type="title"/>
          </p:nvPr>
        </p:nvSpPr>
        <p:spPr>
          <a:xfrm>
            <a:off x="720000" y="539500"/>
            <a:ext cx="7704000" cy="572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2" name="Google Shape;122;p20"/>
          <p:cNvSpPr txBox="1">
            <a:spLocks noGrp="1"/>
          </p:cNvSpPr>
          <p:nvPr>
            <p:ph type="title" idx="2"/>
          </p:nvPr>
        </p:nvSpPr>
        <p:spPr>
          <a:xfrm>
            <a:off x="713244" y="1802100"/>
            <a:ext cx="2525700" cy="572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accent1"/>
              </a:buClr>
              <a:buSzPts val="1800"/>
              <a:buNone/>
              <a:defRPr sz="1800">
                <a:solidFill>
                  <a:schemeClr val="accent4"/>
                </a:solidFill>
              </a:defRPr>
            </a:lvl1pPr>
            <a:lvl2pPr lvl="1" algn="ctr" rtl="0">
              <a:spcBef>
                <a:spcPts val="0"/>
              </a:spcBef>
              <a:spcAft>
                <a:spcPts val="0"/>
              </a:spcAft>
              <a:buClr>
                <a:schemeClr val="accent1"/>
              </a:buClr>
              <a:buSzPts val="2800"/>
              <a:buNone/>
              <a:defRPr>
                <a:solidFill>
                  <a:schemeClr val="accent1"/>
                </a:solidFill>
              </a:defRPr>
            </a:lvl2pPr>
            <a:lvl3pPr lvl="2" algn="ctr" rtl="0">
              <a:spcBef>
                <a:spcPts val="0"/>
              </a:spcBef>
              <a:spcAft>
                <a:spcPts val="0"/>
              </a:spcAft>
              <a:buClr>
                <a:schemeClr val="accent1"/>
              </a:buClr>
              <a:buSzPts val="2800"/>
              <a:buNone/>
              <a:defRPr>
                <a:solidFill>
                  <a:schemeClr val="accent1"/>
                </a:solidFill>
              </a:defRPr>
            </a:lvl3pPr>
            <a:lvl4pPr lvl="3" algn="ctr" rtl="0">
              <a:spcBef>
                <a:spcPts val="0"/>
              </a:spcBef>
              <a:spcAft>
                <a:spcPts val="0"/>
              </a:spcAft>
              <a:buClr>
                <a:schemeClr val="accent1"/>
              </a:buClr>
              <a:buSzPts val="2800"/>
              <a:buNone/>
              <a:defRPr>
                <a:solidFill>
                  <a:schemeClr val="accent1"/>
                </a:solidFill>
              </a:defRPr>
            </a:lvl4pPr>
            <a:lvl5pPr lvl="4" algn="ctr" rtl="0">
              <a:spcBef>
                <a:spcPts val="0"/>
              </a:spcBef>
              <a:spcAft>
                <a:spcPts val="0"/>
              </a:spcAft>
              <a:buClr>
                <a:schemeClr val="accent1"/>
              </a:buClr>
              <a:buSzPts val="2800"/>
              <a:buNone/>
              <a:defRPr>
                <a:solidFill>
                  <a:schemeClr val="accent1"/>
                </a:solidFill>
              </a:defRPr>
            </a:lvl5pPr>
            <a:lvl6pPr lvl="5" algn="ctr" rtl="0">
              <a:spcBef>
                <a:spcPts val="0"/>
              </a:spcBef>
              <a:spcAft>
                <a:spcPts val="0"/>
              </a:spcAft>
              <a:buClr>
                <a:schemeClr val="accent1"/>
              </a:buClr>
              <a:buSzPts val="2800"/>
              <a:buNone/>
              <a:defRPr>
                <a:solidFill>
                  <a:schemeClr val="accent1"/>
                </a:solidFill>
              </a:defRPr>
            </a:lvl6pPr>
            <a:lvl7pPr lvl="6" algn="ctr" rtl="0">
              <a:spcBef>
                <a:spcPts val="0"/>
              </a:spcBef>
              <a:spcAft>
                <a:spcPts val="0"/>
              </a:spcAft>
              <a:buClr>
                <a:schemeClr val="accent1"/>
              </a:buClr>
              <a:buSzPts val="2800"/>
              <a:buNone/>
              <a:defRPr>
                <a:solidFill>
                  <a:schemeClr val="accent1"/>
                </a:solidFill>
              </a:defRPr>
            </a:lvl7pPr>
            <a:lvl8pPr lvl="7" algn="ctr" rtl="0">
              <a:spcBef>
                <a:spcPts val="0"/>
              </a:spcBef>
              <a:spcAft>
                <a:spcPts val="0"/>
              </a:spcAft>
              <a:buClr>
                <a:schemeClr val="accent1"/>
              </a:buClr>
              <a:buSzPts val="2800"/>
              <a:buNone/>
              <a:defRPr>
                <a:solidFill>
                  <a:schemeClr val="accent1"/>
                </a:solidFill>
              </a:defRPr>
            </a:lvl8pPr>
            <a:lvl9pPr lvl="8" algn="ctr" rtl="0">
              <a:spcBef>
                <a:spcPts val="0"/>
              </a:spcBef>
              <a:spcAft>
                <a:spcPts val="0"/>
              </a:spcAft>
              <a:buClr>
                <a:schemeClr val="accent1"/>
              </a:buClr>
              <a:buSzPts val="2800"/>
              <a:buNone/>
              <a:defRPr>
                <a:solidFill>
                  <a:schemeClr val="accent1"/>
                </a:solidFill>
              </a:defRPr>
            </a:lvl9pPr>
          </a:lstStyle>
          <a:p>
            <a:endParaRPr/>
          </a:p>
        </p:txBody>
      </p:sp>
      <p:sp>
        <p:nvSpPr>
          <p:cNvPr id="123" name="Google Shape;123;p20"/>
          <p:cNvSpPr txBox="1">
            <a:spLocks noGrp="1"/>
          </p:cNvSpPr>
          <p:nvPr>
            <p:ph type="subTitle" idx="1"/>
          </p:nvPr>
        </p:nvSpPr>
        <p:spPr>
          <a:xfrm>
            <a:off x="713225" y="2299374"/>
            <a:ext cx="2525700" cy="5382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3"/>
              </a:buClr>
              <a:buSzPts val="1400"/>
              <a:buNone/>
              <a:defRPr sz="1400">
                <a:solidFill>
                  <a:srgbClr val="242424"/>
                </a:solidFill>
              </a:defRPr>
            </a:lvl1pPr>
            <a:lvl2pPr lvl="1" algn="ctr" rtl="0">
              <a:lnSpc>
                <a:spcPct val="100000"/>
              </a:lnSpc>
              <a:spcBef>
                <a:spcPts val="0"/>
              </a:spcBef>
              <a:spcAft>
                <a:spcPts val="0"/>
              </a:spcAft>
              <a:buClr>
                <a:schemeClr val="accent3"/>
              </a:buClr>
              <a:buSzPts val="1400"/>
              <a:buNone/>
              <a:defRPr>
                <a:solidFill>
                  <a:schemeClr val="accent3"/>
                </a:solidFill>
              </a:defRPr>
            </a:lvl2pPr>
            <a:lvl3pPr lvl="2" algn="ctr" rtl="0">
              <a:lnSpc>
                <a:spcPct val="100000"/>
              </a:lnSpc>
              <a:spcBef>
                <a:spcPts val="0"/>
              </a:spcBef>
              <a:spcAft>
                <a:spcPts val="0"/>
              </a:spcAft>
              <a:buClr>
                <a:schemeClr val="accent3"/>
              </a:buClr>
              <a:buSzPts val="1400"/>
              <a:buNone/>
              <a:defRPr>
                <a:solidFill>
                  <a:schemeClr val="accent3"/>
                </a:solidFill>
              </a:defRPr>
            </a:lvl3pPr>
            <a:lvl4pPr lvl="3" algn="ctr" rtl="0">
              <a:lnSpc>
                <a:spcPct val="100000"/>
              </a:lnSpc>
              <a:spcBef>
                <a:spcPts val="0"/>
              </a:spcBef>
              <a:spcAft>
                <a:spcPts val="0"/>
              </a:spcAft>
              <a:buClr>
                <a:schemeClr val="accent3"/>
              </a:buClr>
              <a:buSzPts val="1400"/>
              <a:buNone/>
              <a:defRPr>
                <a:solidFill>
                  <a:schemeClr val="accent3"/>
                </a:solidFill>
              </a:defRPr>
            </a:lvl4pPr>
            <a:lvl5pPr lvl="4" algn="ctr" rtl="0">
              <a:lnSpc>
                <a:spcPct val="100000"/>
              </a:lnSpc>
              <a:spcBef>
                <a:spcPts val="0"/>
              </a:spcBef>
              <a:spcAft>
                <a:spcPts val="0"/>
              </a:spcAft>
              <a:buClr>
                <a:schemeClr val="accent3"/>
              </a:buClr>
              <a:buSzPts val="1400"/>
              <a:buNone/>
              <a:defRPr>
                <a:solidFill>
                  <a:schemeClr val="accent3"/>
                </a:solidFill>
              </a:defRPr>
            </a:lvl5pPr>
            <a:lvl6pPr lvl="5" algn="ctr" rtl="0">
              <a:lnSpc>
                <a:spcPct val="100000"/>
              </a:lnSpc>
              <a:spcBef>
                <a:spcPts val="0"/>
              </a:spcBef>
              <a:spcAft>
                <a:spcPts val="0"/>
              </a:spcAft>
              <a:buClr>
                <a:schemeClr val="accent3"/>
              </a:buClr>
              <a:buSzPts val="1400"/>
              <a:buNone/>
              <a:defRPr>
                <a:solidFill>
                  <a:schemeClr val="accent3"/>
                </a:solidFill>
              </a:defRPr>
            </a:lvl6pPr>
            <a:lvl7pPr lvl="6" algn="ctr" rtl="0">
              <a:lnSpc>
                <a:spcPct val="100000"/>
              </a:lnSpc>
              <a:spcBef>
                <a:spcPts val="0"/>
              </a:spcBef>
              <a:spcAft>
                <a:spcPts val="0"/>
              </a:spcAft>
              <a:buClr>
                <a:schemeClr val="accent3"/>
              </a:buClr>
              <a:buSzPts val="1400"/>
              <a:buNone/>
              <a:defRPr>
                <a:solidFill>
                  <a:schemeClr val="accent3"/>
                </a:solidFill>
              </a:defRPr>
            </a:lvl7pPr>
            <a:lvl8pPr lvl="7" algn="ctr" rtl="0">
              <a:lnSpc>
                <a:spcPct val="100000"/>
              </a:lnSpc>
              <a:spcBef>
                <a:spcPts val="0"/>
              </a:spcBef>
              <a:spcAft>
                <a:spcPts val="0"/>
              </a:spcAft>
              <a:buClr>
                <a:schemeClr val="accent3"/>
              </a:buClr>
              <a:buSzPts val="1400"/>
              <a:buNone/>
              <a:defRPr>
                <a:solidFill>
                  <a:schemeClr val="accent3"/>
                </a:solidFill>
              </a:defRPr>
            </a:lvl8pPr>
            <a:lvl9pPr lvl="8" algn="ctr" rtl="0">
              <a:lnSpc>
                <a:spcPct val="100000"/>
              </a:lnSpc>
              <a:spcBef>
                <a:spcPts val="0"/>
              </a:spcBef>
              <a:spcAft>
                <a:spcPts val="0"/>
              </a:spcAft>
              <a:buClr>
                <a:schemeClr val="accent3"/>
              </a:buClr>
              <a:buSzPts val="1400"/>
              <a:buNone/>
              <a:defRPr>
                <a:solidFill>
                  <a:schemeClr val="accent3"/>
                </a:solidFill>
              </a:defRPr>
            </a:lvl9pPr>
          </a:lstStyle>
          <a:p>
            <a:endParaRPr/>
          </a:p>
        </p:txBody>
      </p:sp>
      <p:sp>
        <p:nvSpPr>
          <p:cNvPr id="124" name="Google Shape;124;p20"/>
          <p:cNvSpPr txBox="1">
            <a:spLocks noGrp="1"/>
          </p:cNvSpPr>
          <p:nvPr>
            <p:ph type="title" idx="3"/>
          </p:nvPr>
        </p:nvSpPr>
        <p:spPr>
          <a:xfrm>
            <a:off x="3308675" y="1802075"/>
            <a:ext cx="2526000" cy="572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accent1"/>
              </a:buClr>
              <a:buSzPts val="1800"/>
              <a:buNone/>
              <a:defRPr sz="1800">
                <a:solidFill>
                  <a:schemeClr val="accent4"/>
                </a:solidFill>
              </a:defRPr>
            </a:lvl1pPr>
            <a:lvl2pPr lvl="1" algn="ctr" rtl="0">
              <a:spcBef>
                <a:spcPts val="0"/>
              </a:spcBef>
              <a:spcAft>
                <a:spcPts val="0"/>
              </a:spcAft>
              <a:buClr>
                <a:schemeClr val="accent1"/>
              </a:buClr>
              <a:buSzPts val="2800"/>
              <a:buNone/>
              <a:defRPr>
                <a:solidFill>
                  <a:schemeClr val="accent1"/>
                </a:solidFill>
              </a:defRPr>
            </a:lvl2pPr>
            <a:lvl3pPr lvl="2" algn="ctr" rtl="0">
              <a:spcBef>
                <a:spcPts val="0"/>
              </a:spcBef>
              <a:spcAft>
                <a:spcPts val="0"/>
              </a:spcAft>
              <a:buClr>
                <a:schemeClr val="accent1"/>
              </a:buClr>
              <a:buSzPts val="2800"/>
              <a:buNone/>
              <a:defRPr>
                <a:solidFill>
                  <a:schemeClr val="accent1"/>
                </a:solidFill>
              </a:defRPr>
            </a:lvl3pPr>
            <a:lvl4pPr lvl="3" algn="ctr" rtl="0">
              <a:spcBef>
                <a:spcPts val="0"/>
              </a:spcBef>
              <a:spcAft>
                <a:spcPts val="0"/>
              </a:spcAft>
              <a:buClr>
                <a:schemeClr val="accent1"/>
              </a:buClr>
              <a:buSzPts val="2800"/>
              <a:buNone/>
              <a:defRPr>
                <a:solidFill>
                  <a:schemeClr val="accent1"/>
                </a:solidFill>
              </a:defRPr>
            </a:lvl4pPr>
            <a:lvl5pPr lvl="4" algn="ctr" rtl="0">
              <a:spcBef>
                <a:spcPts val="0"/>
              </a:spcBef>
              <a:spcAft>
                <a:spcPts val="0"/>
              </a:spcAft>
              <a:buClr>
                <a:schemeClr val="accent1"/>
              </a:buClr>
              <a:buSzPts val="2800"/>
              <a:buNone/>
              <a:defRPr>
                <a:solidFill>
                  <a:schemeClr val="accent1"/>
                </a:solidFill>
              </a:defRPr>
            </a:lvl5pPr>
            <a:lvl6pPr lvl="5" algn="ctr" rtl="0">
              <a:spcBef>
                <a:spcPts val="0"/>
              </a:spcBef>
              <a:spcAft>
                <a:spcPts val="0"/>
              </a:spcAft>
              <a:buClr>
                <a:schemeClr val="accent1"/>
              </a:buClr>
              <a:buSzPts val="2800"/>
              <a:buNone/>
              <a:defRPr>
                <a:solidFill>
                  <a:schemeClr val="accent1"/>
                </a:solidFill>
              </a:defRPr>
            </a:lvl6pPr>
            <a:lvl7pPr lvl="6" algn="ctr" rtl="0">
              <a:spcBef>
                <a:spcPts val="0"/>
              </a:spcBef>
              <a:spcAft>
                <a:spcPts val="0"/>
              </a:spcAft>
              <a:buClr>
                <a:schemeClr val="accent1"/>
              </a:buClr>
              <a:buSzPts val="2800"/>
              <a:buNone/>
              <a:defRPr>
                <a:solidFill>
                  <a:schemeClr val="accent1"/>
                </a:solidFill>
              </a:defRPr>
            </a:lvl7pPr>
            <a:lvl8pPr lvl="7" algn="ctr" rtl="0">
              <a:spcBef>
                <a:spcPts val="0"/>
              </a:spcBef>
              <a:spcAft>
                <a:spcPts val="0"/>
              </a:spcAft>
              <a:buClr>
                <a:schemeClr val="accent1"/>
              </a:buClr>
              <a:buSzPts val="2800"/>
              <a:buNone/>
              <a:defRPr>
                <a:solidFill>
                  <a:schemeClr val="accent1"/>
                </a:solidFill>
              </a:defRPr>
            </a:lvl8pPr>
            <a:lvl9pPr lvl="8" algn="ctr" rtl="0">
              <a:spcBef>
                <a:spcPts val="0"/>
              </a:spcBef>
              <a:spcAft>
                <a:spcPts val="0"/>
              </a:spcAft>
              <a:buClr>
                <a:schemeClr val="accent1"/>
              </a:buClr>
              <a:buSzPts val="2800"/>
              <a:buNone/>
              <a:defRPr>
                <a:solidFill>
                  <a:schemeClr val="accent1"/>
                </a:solidFill>
              </a:defRPr>
            </a:lvl9pPr>
          </a:lstStyle>
          <a:p>
            <a:endParaRPr/>
          </a:p>
        </p:txBody>
      </p:sp>
      <p:sp>
        <p:nvSpPr>
          <p:cNvPr id="125" name="Google Shape;125;p20"/>
          <p:cNvSpPr txBox="1">
            <a:spLocks noGrp="1"/>
          </p:cNvSpPr>
          <p:nvPr>
            <p:ph type="subTitle" idx="4"/>
          </p:nvPr>
        </p:nvSpPr>
        <p:spPr>
          <a:xfrm>
            <a:off x="3308989" y="2299350"/>
            <a:ext cx="2526000" cy="5382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6" name="Google Shape;126;p20"/>
          <p:cNvSpPr txBox="1">
            <a:spLocks noGrp="1"/>
          </p:cNvSpPr>
          <p:nvPr>
            <p:ph type="title" idx="5"/>
          </p:nvPr>
        </p:nvSpPr>
        <p:spPr>
          <a:xfrm>
            <a:off x="5904601" y="1802075"/>
            <a:ext cx="2526000" cy="572700"/>
          </a:xfrm>
          <a:prstGeom prst="rect">
            <a:avLst/>
          </a:prstGeom>
          <a:noFill/>
          <a:ln>
            <a:noFill/>
          </a:ln>
        </p:spPr>
        <p:txBody>
          <a:bodyPr spcFirstLastPara="1" wrap="square" lIns="91425" tIns="91425" rIns="91425" bIns="91425" anchor="ctr" anchorCtr="0">
            <a:noAutofit/>
          </a:bodyPr>
          <a:lstStyle>
            <a:lvl1pPr marR="38100" lvl="0" algn="ctr" rtl="0">
              <a:spcBef>
                <a:spcPts val="0"/>
              </a:spcBef>
              <a:spcAft>
                <a:spcPts val="0"/>
              </a:spcAft>
              <a:buClr>
                <a:schemeClr val="accent1"/>
              </a:buClr>
              <a:buSzPts val="1800"/>
              <a:buNone/>
              <a:defRPr sz="1800">
                <a:solidFill>
                  <a:schemeClr val="accent4"/>
                </a:solidFill>
              </a:defRPr>
            </a:lvl1pPr>
            <a:lvl2pPr lvl="1" algn="ctr" rtl="0">
              <a:spcBef>
                <a:spcPts val="0"/>
              </a:spcBef>
              <a:spcAft>
                <a:spcPts val="0"/>
              </a:spcAft>
              <a:buClr>
                <a:schemeClr val="accent1"/>
              </a:buClr>
              <a:buSzPts val="2800"/>
              <a:buNone/>
              <a:defRPr>
                <a:solidFill>
                  <a:schemeClr val="accent1"/>
                </a:solidFill>
              </a:defRPr>
            </a:lvl2pPr>
            <a:lvl3pPr lvl="2" algn="ctr" rtl="0">
              <a:spcBef>
                <a:spcPts val="0"/>
              </a:spcBef>
              <a:spcAft>
                <a:spcPts val="0"/>
              </a:spcAft>
              <a:buClr>
                <a:schemeClr val="accent1"/>
              </a:buClr>
              <a:buSzPts val="2800"/>
              <a:buNone/>
              <a:defRPr>
                <a:solidFill>
                  <a:schemeClr val="accent1"/>
                </a:solidFill>
              </a:defRPr>
            </a:lvl3pPr>
            <a:lvl4pPr lvl="3" algn="ctr" rtl="0">
              <a:spcBef>
                <a:spcPts val="0"/>
              </a:spcBef>
              <a:spcAft>
                <a:spcPts val="0"/>
              </a:spcAft>
              <a:buClr>
                <a:schemeClr val="accent1"/>
              </a:buClr>
              <a:buSzPts val="2800"/>
              <a:buNone/>
              <a:defRPr>
                <a:solidFill>
                  <a:schemeClr val="accent1"/>
                </a:solidFill>
              </a:defRPr>
            </a:lvl4pPr>
            <a:lvl5pPr lvl="4" algn="ctr" rtl="0">
              <a:spcBef>
                <a:spcPts val="0"/>
              </a:spcBef>
              <a:spcAft>
                <a:spcPts val="0"/>
              </a:spcAft>
              <a:buClr>
                <a:schemeClr val="accent1"/>
              </a:buClr>
              <a:buSzPts val="2800"/>
              <a:buNone/>
              <a:defRPr>
                <a:solidFill>
                  <a:schemeClr val="accent1"/>
                </a:solidFill>
              </a:defRPr>
            </a:lvl5pPr>
            <a:lvl6pPr lvl="5" algn="ctr" rtl="0">
              <a:spcBef>
                <a:spcPts val="0"/>
              </a:spcBef>
              <a:spcAft>
                <a:spcPts val="0"/>
              </a:spcAft>
              <a:buClr>
                <a:schemeClr val="accent1"/>
              </a:buClr>
              <a:buSzPts val="2800"/>
              <a:buNone/>
              <a:defRPr>
                <a:solidFill>
                  <a:schemeClr val="accent1"/>
                </a:solidFill>
              </a:defRPr>
            </a:lvl6pPr>
            <a:lvl7pPr lvl="6" algn="ctr" rtl="0">
              <a:spcBef>
                <a:spcPts val="0"/>
              </a:spcBef>
              <a:spcAft>
                <a:spcPts val="0"/>
              </a:spcAft>
              <a:buClr>
                <a:schemeClr val="accent1"/>
              </a:buClr>
              <a:buSzPts val="2800"/>
              <a:buNone/>
              <a:defRPr>
                <a:solidFill>
                  <a:schemeClr val="accent1"/>
                </a:solidFill>
              </a:defRPr>
            </a:lvl7pPr>
            <a:lvl8pPr lvl="7" algn="ctr" rtl="0">
              <a:spcBef>
                <a:spcPts val="0"/>
              </a:spcBef>
              <a:spcAft>
                <a:spcPts val="0"/>
              </a:spcAft>
              <a:buClr>
                <a:schemeClr val="accent1"/>
              </a:buClr>
              <a:buSzPts val="2800"/>
              <a:buNone/>
              <a:defRPr>
                <a:solidFill>
                  <a:schemeClr val="accent1"/>
                </a:solidFill>
              </a:defRPr>
            </a:lvl8pPr>
            <a:lvl9pPr lvl="8" algn="ctr" rtl="0">
              <a:spcBef>
                <a:spcPts val="0"/>
              </a:spcBef>
              <a:spcAft>
                <a:spcPts val="0"/>
              </a:spcAft>
              <a:buClr>
                <a:schemeClr val="accent1"/>
              </a:buClr>
              <a:buSzPts val="2800"/>
              <a:buNone/>
              <a:defRPr>
                <a:solidFill>
                  <a:schemeClr val="accent1"/>
                </a:solidFill>
              </a:defRPr>
            </a:lvl9pPr>
          </a:lstStyle>
          <a:p>
            <a:endParaRPr/>
          </a:p>
        </p:txBody>
      </p:sp>
      <p:sp>
        <p:nvSpPr>
          <p:cNvPr id="127" name="Google Shape;127;p20"/>
          <p:cNvSpPr txBox="1">
            <a:spLocks noGrp="1"/>
          </p:cNvSpPr>
          <p:nvPr>
            <p:ph type="subTitle" idx="6"/>
          </p:nvPr>
        </p:nvSpPr>
        <p:spPr>
          <a:xfrm>
            <a:off x="5904775" y="2299375"/>
            <a:ext cx="2526000" cy="5382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3"/>
              </a:buClr>
              <a:buSzPts val="1400"/>
              <a:buNone/>
              <a:defRPr sz="1400"/>
            </a:lvl1pPr>
            <a:lvl2pPr lvl="1" algn="ctr" rtl="0">
              <a:lnSpc>
                <a:spcPct val="100000"/>
              </a:lnSpc>
              <a:spcBef>
                <a:spcPts val="0"/>
              </a:spcBef>
              <a:spcAft>
                <a:spcPts val="0"/>
              </a:spcAft>
              <a:buClr>
                <a:schemeClr val="accent3"/>
              </a:buClr>
              <a:buSzPts val="1400"/>
              <a:buNone/>
              <a:defRPr>
                <a:solidFill>
                  <a:schemeClr val="accent3"/>
                </a:solidFill>
              </a:defRPr>
            </a:lvl2pPr>
            <a:lvl3pPr lvl="2" algn="ctr" rtl="0">
              <a:lnSpc>
                <a:spcPct val="100000"/>
              </a:lnSpc>
              <a:spcBef>
                <a:spcPts val="0"/>
              </a:spcBef>
              <a:spcAft>
                <a:spcPts val="0"/>
              </a:spcAft>
              <a:buClr>
                <a:schemeClr val="accent3"/>
              </a:buClr>
              <a:buSzPts val="1400"/>
              <a:buNone/>
              <a:defRPr>
                <a:solidFill>
                  <a:schemeClr val="accent3"/>
                </a:solidFill>
              </a:defRPr>
            </a:lvl3pPr>
            <a:lvl4pPr lvl="3" algn="ctr" rtl="0">
              <a:lnSpc>
                <a:spcPct val="100000"/>
              </a:lnSpc>
              <a:spcBef>
                <a:spcPts val="0"/>
              </a:spcBef>
              <a:spcAft>
                <a:spcPts val="0"/>
              </a:spcAft>
              <a:buClr>
                <a:schemeClr val="accent3"/>
              </a:buClr>
              <a:buSzPts val="1400"/>
              <a:buNone/>
              <a:defRPr>
                <a:solidFill>
                  <a:schemeClr val="accent3"/>
                </a:solidFill>
              </a:defRPr>
            </a:lvl4pPr>
            <a:lvl5pPr lvl="4" algn="ctr" rtl="0">
              <a:lnSpc>
                <a:spcPct val="100000"/>
              </a:lnSpc>
              <a:spcBef>
                <a:spcPts val="0"/>
              </a:spcBef>
              <a:spcAft>
                <a:spcPts val="0"/>
              </a:spcAft>
              <a:buClr>
                <a:schemeClr val="accent3"/>
              </a:buClr>
              <a:buSzPts val="1400"/>
              <a:buNone/>
              <a:defRPr>
                <a:solidFill>
                  <a:schemeClr val="accent3"/>
                </a:solidFill>
              </a:defRPr>
            </a:lvl5pPr>
            <a:lvl6pPr lvl="5" algn="ctr" rtl="0">
              <a:lnSpc>
                <a:spcPct val="100000"/>
              </a:lnSpc>
              <a:spcBef>
                <a:spcPts val="0"/>
              </a:spcBef>
              <a:spcAft>
                <a:spcPts val="0"/>
              </a:spcAft>
              <a:buClr>
                <a:schemeClr val="accent3"/>
              </a:buClr>
              <a:buSzPts val="1400"/>
              <a:buNone/>
              <a:defRPr>
                <a:solidFill>
                  <a:schemeClr val="accent3"/>
                </a:solidFill>
              </a:defRPr>
            </a:lvl6pPr>
            <a:lvl7pPr lvl="6" algn="ctr" rtl="0">
              <a:lnSpc>
                <a:spcPct val="100000"/>
              </a:lnSpc>
              <a:spcBef>
                <a:spcPts val="0"/>
              </a:spcBef>
              <a:spcAft>
                <a:spcPts val="0"/>
              </a:spcAft>
              <a:buClr>
                <a:schemeClr val="accent3"/>
              </a:buClr>
              <a:buSzPts val="1400"/>
              <a:buNone/>
              <a:defRPr>
                <a:solidFill>
                  <a:schemeClr val="accent3"/>
                </a:solidFill>
              </a:defRPr>
            </a:lvl7pPr>
            <a:lvl8pPr lvl="7" algn="ctr" rtl="0">
              <a:lnSpc>
                <a:spcPct val="100000"/>
              </a:lnSpc>
              <a:spcBef>
                <a:spcPts val="0"/>
              </a:spcBef>
              <a:spcAft>
                <a:spcPts val="0"/>
              </a:spcAft>
              <a:buClr>
                <a:schemeClr val="accent3"/>
              </a:buClr>
              <a:buSzPts val="1400"/>
              <a:buNone/>
              <a:defRPr>
                <a:solidFill>
                  <a:schemeClr val="accent3"/>
                </a:solidFill>
              </a:defRPr>
            </a:lvl8pPr>
            <a:lvl9pPr lvl="8" algn="ctr" rtl="0">
              <a:lnSpc>
                <a:spcPct val="100000"/>
              </a:lnSpc>
              <a:spcBef>
                <a:spcPts val="0"/>
              </a:spcBef>
              <a:spcAft>
                <a:spcPts val="0"/>
              </a:spcAft>
              <a:buClr>
                <a:schemeClr val="accent3"/>
              </a:buClr>
              <a:buSzPts val="1400"/>
              <a:buNone/>
              <a:defRPr>
                <a:solidFill>
                  <a:schemeClr val="accent3"/>
                </a:solidFill>
              </a:defRPr>
            </a:lvl9pPr>
          </a:lstStyle>
          <a:p>
            <a:endParaRPr/>
          </a:p>
        </p:txBody>
      </p:sp>
      <p:sp>
        <p:nvSpPr>
          <p:cNvPr id="128" name="Google Shape;128;p20"/>
          <p:cNvSpPr txBox="1">
            <a:spLocks noGrp="1"/>
          </p:cNvSpPr>
          <p:nvPr>
            <p:ph type="title" idx="7"/>
          </p:nvPr>
        </p:nvSpPr>
        <p:spPr>
          <a:xfrm>
            <a:off x="713375" y="3573050"/>
            <a:ext cx="2525700" cy="572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accent1"/>
              </a:buClr>
              <a:buSzPts val="1800"/>
              <a:buNone/>
              <a:defRPr sz="1800">
                <a:solidFill>
                  <a:schemeClr val="accent4"/>
                </a:solidFill>
              </a:defRPr>
            </a:lvl1pPr>
            <a:lvl2pPr lvl="1" algn="ctr" rtl="0">
              <a:spcBef>
                <a:spcPts val="0"/>
              </a:spcBef>
              <a:spcAft>
                <a:spcPts val="0"/>
              </a:spcAft>
              <a:buClr>
                <a:schemeClr val="accent1"/>
              </a:buClr>
              <a:buSzPts val="2800"/>
              <a:buNone/>
              <a:defRPr>
                <a:solidFill>
                  <a:schemeClr val="accent1"/>
                </a:solidFill>
              </a:defRPr>
            </a:lvl2pPr>
            <a:lvl3pPr lvl="2" algn="ctr" rtl="0">
              <a:spcBef>
                <a:spcPts val="0"/>
              </a:spcBef>
              <a:spcAft>
                <a:spcPts val="0"/>
              </a:spcAft>
              <a:buClr>
                <a:schemeClr val="accent1"/>
              </a:buClr>
              <a:buSzPts val="2800"/>
              <a:buNone/>
              <a:defRPr>
                <a:solidFill>
                  <a:schemeClr val="accent1"/>
                </a:solidFill>
              </a:defRPr>
            </a:lvl3pPr>
            <a:lvl4pPr lvl="3" algn="ctr" rtl="0">
              <a:spcBef>
                <a:spcPts val="0"/>
              </a:spcBef>
              <a:spcAft>
                <a:spcPts val="0"/>
              </a:spcAft>
              <a:buClr>
                <a:schemeClr val="accent1"/>
              </a:buClr>
              <a:buSzPts val="2800"/>
              <a:buNone/>
              <a:defRPr>
                <a:solidFill>
                  <a:schemeClr val="accent1"/>
                </a:solidFill>
              </a:defRPr>
            </a:lvl4pPr>
            <a:lvl5pPr lvl="4" algn="ctr" rtl="0">
              <a:spcBef>
                <a:spcPts val="0"/>
              </a:spcBef>
              <a:spcAft>
                <a:spcPts val="0"/>
              </a:spcAft>
              <a:buClr>
                <a:schemeClr val="accent1"/>
              </a:buClr>
              <a:buSzPts val="2800"/>
              <a:buNone/>
              <a:defRPr>
                <a:solidFill>
                  <a:schemeClr val="accent1"/>
                </a:solidFill>
              </a:defRPr>
            </a:lvl5pPr>
            <a:lvl6pPr lvl="5" algn="ctr" rtl="0">
              <a:spcBef>
                <a:spcPts val="0"/>
              </a:spcBef>
              <a:spcAft>
                <a:spcPts val="0"/>
              </a:spcAft>
              <a:buClr>
                <a:schemeClr val="accent1"/>
              </a:buClr>
              <a:buSzPts val="2800"/>
              <a:buNone/>
              <a:defRPr>
                <a:solidFill>
                  <a:schemeClr val="accent1"/>
                </a:solidFill>
              </a:defRPr>
            </a:lvl6pPr>
            <a:lvl7pPr lvl="6" algn="ctr" rtl="0">
              <a:spcBef>
                <a:spcPts val="0"/>
              </a:spcBef>
              <a:spcAft>
                <a:spcPts val="0"/>
              </a:spcAft>
              <a:buClr>
                <a:schemeClr val="accent1"/>
              </a:buClr>
              <a:buSzPts val="2800"/>
              <a:buNone/>
              <a:defRPr>
                <a:solidFill>
                  <a:schemeClr val="accent1"/>
                </a:solidFill>
              </a:defRPr>
            </a:lvl7pPr>
            <a:lvl8pPr lvl="7" algn="ctr" rtl="0">
              <a:spcBef>
                <a:spcPts val="0"/>
              </a:spcBef>
              <a:spcAft>
                <a:spcPts val="0"/>
              </a:spcAft>
              <a:buClr>
                <a:schemeClr val="accent1"/>
              </a:buClr>
              <a:buSzPts val="2800"/>
              <a:buNone/>
              <a:defRPr>
                <a:solidFill>
                  <a:schemeClr val="accent1"/>
                </a:solidFill>
              </a:defRPr>
            </a:lvl8pPr>
            <a:lvl9pPr lvl="8" algn="ctr" rtl="0">
              <a:spcBef>
                <a:spcPts val="0"/>
              </a:spcBef>
              <a:spcAft>
                <a:spcPts val="0"/>
              </a:spcAft>
              <a:buClr>
                <a:schemeClr val="accent1"/>
              </a:buClr>
              <a:buSzPts val="2800"/>
              <a:buNone/>
              <a:defRPr>
                <a:solidFill>
                  <a:schemeClr val="accent1"/>
                </a:solidFill>
              </a:defRPr>
            </a:lvl9pPr>
          </a:lstStyle>
          <a:p>
            <a:endParaRPr/>
          </a:p>
        </p:txBody>
      </p:sp>
      <p:sp>
        <p:nvSpPr>
          <p:cNvPr id="129" name="Google Shape;129;p20"/>
          <p:cNvSpPr txBox="1">
            <a:spLocks noGrp="1"/>
          </p:cNvSpPr>
          <p:nvPr>
            <p:ph type="subTitle" idx="8"/>
          </p:nvPr>
        </p:nvSpPr>
        <p:spPr>
          <a:xfrm>
            <a:off x="713305" y="4067425"/>
            <a:ext cx="2525700" cy="5382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0" name="Google Shape;130;p20"/>
          <p:cNvSpPr txBox="1">
            <a:spLocks noGrp="1"/>
          </p:cNvSpPr>
          <p:nvPr>
            <p:ph type="title" idx="9"/>
          </p:nvPr>
        </p:nvSpPr>
        <p:spPr>
          <a:xfrm>
            <a:off x="3308738" y="3573025"/>
            <a:ext cx="2526000" cy="572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accent1"/>
              </a:buClr>
              <a:buSzPts val="1800"/>
              <a:buNone/>
              <a:defRPr sz="1800">
                <a:solidFill>
                  <a:schemeClr val="accent4"/>
                </a:solidFill>
              </a:defRPr>
            </a:lvl1pPr>
            <a:lvl2pPr lvl="1" algn="ctr" rtl="0">
              <a:spcBef>
                <a:spcPts val="0"/>
              </a:spcBef>
              <a:spcAft>
                <a:spcPts val="0"/>
              </a:spcAft>
              <a:buClr>
                <a:schemeClr val="accent1"/>
              </a:buClr>
              <a:buSzPts val="2800"/>
              <a:buNone/>
              <a:defRPr>
                <a:solidFill>
                  <a:schemeClr val="accent1"/>
                </a:solidFill>
              </a:defRPr>
            </a:lvl2pPr>
            <a:lvl3pPr lvl="2" algn="ctr" rtl="0">
              <a:spcBef>
                <a:spcPts val="0"/>
              </a:spcBef>
              <a:spcAft>
                <a:spcPts val="0"/>
              </a:spcAft>
              <a:buClr>
                <a:schemeClr val="accent1"/>
              </a:buClr>
              <a:buSzPts val="2800"/>
              <a:buNone/>
              <a:defRPr>
                <a:solidFill>
                  <a:schemeClr val="accent1"/>
                </a:solidFill>
              </a:defRPr>
            </a:lvl3pPr>
            <a:lvl4pPr lvl="3" algn="ctr" rtl="0">
              <a:spcBef>
                <a:spcPts val="0"/>
              </a:spcBef>
              <a:spcAft>
                <a:spcPts val="0"/>
              </a:spcAft>
              <a:buClr>
                <a:schemeClr val="accent1"/>
              </a:buClr>
              <a:buSzPts val="2800"/>
              <a:buNone/>
              <a:defRPr>
                <a:solidFill>
                  <a:schemeClr val="accent1"/>
                </a:solidFill>
              </a:defRPr>
            </a:lvl4pPr>
            <a:lvl5pPr lvl="4" algn="ctr" rtl="0">
              <a:spcBef>
                <a:spcPts val="0"/>
              </a:spcBef>
              <a:spcAft>
                <a:spcPts val="0"/>
              </a:spcAft>
              <a:buClr>
                <a:schemeClr val="accent1"/>
              </a:buClr>
              <a:buSzPts val="2800"/>
              <a:buNone/>
              <a:defRPr>
                <a:solidFill>
                  <a:schemeClr val="accent1"/>
                </a:solidFill>
              </a:defRPr>
            </a:lvl5pPr>
            <a:lvl6pPr lvl="5" algn="ctr" rtl="0">
              <a:spcBef>
                <a:spcPts val="0"/>
              </a:spcBef>
              <a:spcAft>
                <a:spcPts val="0"/>
              </a:spcAft>
              <a:buClr>
                <a:schemeClr val="accent1"/>
              </a:buClr>
              <a:buSzPts val="2800"/>
              <a:buNone/>
              <a:defRPr>
                <a:solidFill>
                  <a:schemeClr val="accent1"/>
                </a:solidFill>
              </a:defRPr>
            </a:lvl6pPr>
            <a:lvl7pPr lvl="6" algn="ctr" rtl="0">
              <a:spcBef>
                <a:spcPts val="0"/>
              </a:spcBef>
              <a:spcAft>
                <a:spcPts val="0"/>
              </a:spcAft>
              <a:buClr>
                <a:schemeClr val="accent1"/>
              </a:buClr>
              <a:buSzPts val="2800"/>
              <a:buNone/>
              <a:defRPr>
                <a:solidFill>
                  <a:schemeClr val="accent1"/>
                </a:solidFill>
              </a:defRPr>
            </a:lvl7pPr>
            <a:lvl8pPr lvl="7" algn="ctr" rtl="0">
              <a:spcBef>
                <a:spcPts val="0"/>
              </a:spcBef>
              <a:spcAft>
                <a:spcPts val="0"/>
              </a:spcAft>
              <a:buClr>
                <a:schemeClr val="accent1"/>
              </a:buClr>
              <a:buSzPts val="2800"/>
              <a:buNone/>
              <a:defRPr>
                <a:solidFill>
                  <a:schemeClr val="accent1"/>
                </a:solidFill>
              </a:defRPr>
            </a:lvl8pPr>
            <a:lvl9pPr lvl="8" algn="ctr" rtl="0">
              <a:spcBef>
                <a:spcPts val="0"/>
              </a:spcBef>
              <a:spcAft>
                <a:spcPts val="0"/>
              </a:spcAft>
              <a:buClr>
                <a:schemeClr val="accent1"/>
              </a:buClr>
              <a:buSzPts val="2800"/>
              <a:buNone/>
              <a:defRPr>
                <a:solidFill>
                  <a:schemeClr val="accent1"/>
                </a:solidFill>
              </a:defRPr>
            </a:lvl9pPr>
          </a:lstStyle>
          <a:p>
            <a:endParaRPr/>
          </a:p>
        </p:txBody>
      </p:sp>
      <p:sp>
        <p:nvSpPr>
          <p:cNvPr id="131" name="Google Shape;131;p20"/>
          <p:cNvSpPr txBox="1">
            <a:spLocks noGrp="1"/>
          </p:cNvSpPr>
          <p:nvPr>
            <p:ph type="subTitle" idx="13"/>
          </p:nvPr>
        </p:nvSpPr>
        <p:spPr>
          <a:xfrm>
            <a:off x="3308914" y="4067400"/>
            <a:ext cx="2526000" cy="5382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3"/>
              </a:buClr>
              <a:buSzPts val="1400"/>
              <a:buNone/>
              <a:defRPr sz="1400"/>
            </a:lvl1pPr>
            <a:lvl2pPr lvl="1" algn="ctr" rtl="0">
              <a:lnSpc>
                <a:spcPct val="100000"/>
              </a:lnSpc>
              <a:spcBef>
                <a:spcPts val="0"/>
              </a:spcBef>
              <a:spcAft>
                <a:spcPts val="0"/>
              </a:spcAft>
              <a:buClr>
                <a:schemeClr val="accent3"/>
              </a:buClr>
              <a:buSzPts val="1400"/>
              <a:buNone/>
              <a:defRPr>
                <a:solidFill>
                  <a:schemeClr val="accent3"/>
                </a:solidFill>
              </a:defRPr>
            </a:lvl2pPr>
            <a:lvl3pPr lvl="2" algn="ctr" rtl="0">
              <a:lnSpc>
                <a:spcPct val="100000"/>
              </a:lnSpc>
              <a:spcBef>
                <a:spcPts val="0"/>
              </a:spcBef>
              <a:spcAft>
                <a:spcPts val="0"/>
              </a:spcAft>
              <a:buClr>
                <a:schemeClr val="accent3"/>
              </a:buClr>
              <a:buSzPts val="1400"/>
              <a:buNone/>
              <a:defRPr>
                <a:solidFill>
                  <a:schemeClr val="accent3"/>
                </a:solidFill>
              </a:defRPr>
            </a:lvl3pPr>
            <a:lvl4pPr lvl="3" algn="ctr" rtl="0">
              <a:lnSpc>
                <a:spcPct val="100000"/>
              </a:lnSpc>
              <a:spcBef>
                <a:spcPts val="0"/>
              </a:spcBef>
              <a:spcAft>
                <a:spcPts val="0"/>
              </a:spcAft>
              <a:buClr>
                <a:schemeClr val="accent3"/>
              </a:buClr>
              <a:buSzPts val="1400"/>
              <a:buNone/>
              <a:defRPr>
                <a:solidFill>
                  <a:schemeClr val="accent3"/>
                </a:solidFill>
              </a:defRPr>
            </a:lvl4pPr>
            <a:lvl5pPr lvl="4" algn="ctr" rtl="0">
              <a:lnSpc>
                <a:spcPct val="100000"/>
              </a:lnSpc>
              <a:spcBef>
                <a:spcPts val="0"/>
              </a:spcBef>
              <a:spcAft>
                <a:spcPts val="0"/>
              </a:spcAft>
              <a:buClr>
                <a:schemeClr val="accent3"/>
              </a:buClr>
              <a:buSzPts val="1400"/>
              <a:buNone/>
              <a:defRPr>
                <a:solidFill>
                  <a:schemeClr val="accent3"/>
                </a:solidFill>
              </a:defRPr>
            </a:lvl5pPr>
            <a:lvl6pPr lvl="5" algn="ctr" rtl="0">
              <a:lnSpc>
                <a:spcPct val="100000"/>
              </a:lnSpc>
              <a:spcBef>
                <a:spcPts val="0"/>
              </a:spcBef>
              <a:spcAft>
                <a:spcPts val="0"/>
              </a:spcAft>
              <a:buClr>
                <a:schemeClr val="accent3"/>
              </a:buClr>
              <a:buSzPts val="1400"/>
              <a:buNone/>
              <a:defRPr>
                <a:solidFill>
                  <a:schemeClr val="accent3"/>
                </a:solidFill>
              </a:defRPr>
            </a:lvl6pPr>
            <a:lvl7pPr lvl="6" algn="ctr" rtl="0">
              <a:lnSpc>
                <a:spcPct val="100000"/>
              </a:lnSpc>
              <a:spcBef>
                <a:spcPts val="0"/>
              </a:spcBef>
              <a:spcAft>
                <a:spcPts val="0"/>
              </a:spcAft>
              <a:buClr>
                <a:schemeClr val="accent3"/>
              </a:buClr>
              <a:buSzPts val="1400"/>
              <a:buNone/>
              <a:defRPr>
                <a:solidFill>
                  <a:schemeClr val="accent3"/>
                </a:solidFill>
              </a:defRPr>
            </a:lvl7pPr>
            <a:lvl8pPr lvl="7" algn="ctr" rtl="0">
              <a:lnSpc>
                <a:spcPct val="100000"/>
              </a:lnSpc>
              <a:spcBef>
                <a:spcPts val="0"/>
              </a:spcBef>
              <a:spcAft>
                <a:spcPts val="0"/>
              </a:spcAft>
              <a:buClr>
                <a:schemeClr val="accent3"/>
              </a:buClr>
              <a:buSzPts val="1400"/>
              <a:buNone/>
              <a:defRPr>
                <a:solidFill>
                  <a:schemeClr val="accent3"/>
                </a:solidFill>
              </a:defRPr>
            </a:lvl8pPr>
            <a:lvl9pPr lvl="8" algn="ctr" rtl="0">
              <a:lnSpc>
                <a:spcPct val="100000"/>
              </a:lnSpc>
              <a:spcBef>
                <a:spcPts val="0"/>
              </a:spcBef>
              <a:spcAft>
                <a:spcPts val="0"/>
              </a:spcAft>
              <a:buClr>
                <a:schemeClr val="accent3"/>
              </a:buClr>
              <a:buSzPts val="1400"/>
              <a:buNone/>
              <a:defRPr>
                <a:solidFill>
                  <a:schemeClr val="accent3"/>
                </a:solidFill>
              </a:defRPr>
            </a:lvl9pPr>
          </a:lstStyle>
          <a:p>
            <a:endParaRPr/>
          </a:p>
        </p:txBody>
      </p:sp>
      <p:sp>
        <p:nvSpPr>
          <p:cNvPr id="132" name="Google Shape;132;p20"/>
          <p:cNvSpPr txBox="1">
            <a:spLocks noGrp="1"/>
          </p:cNvSpPr>
          <p:nvPr>
            <p:ph type="title" idx="14"/>
          </p:nvPr>
        </p:nvSpPr>
        <p:spPr>
          <a:xfrm>
            <a:off x="5904826" y="3573050"/>
            <a:ext cx="2525700" cy="572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accent1"/>
              </a:buClr>
              <a:buSzPts val="1800"/>
              <a:buNone/>
              <a:defRPr sz="1800">
                <a:solidFill>
                  <a:schemeClr val="accent4"/>
                </a:solidFill>
              </a:defRPr>
            </a:lvl1pPr>
            <a:lvl2pPr lvl="1" algn="ctr" rtl="0">
              <a:spcBef>
                <a:spcPts val="0"/>
              </a:spcBef>
              <a:spcAft>
                <a:spcPts val="0"/>
              </a:spcAft>
              <a:buClr>
                <a:schemeClr val="accent1"/>
              </a:buClr>
              <a:buSzPts val="2800"/>
              <a:buNone/>
              <a:defRPr>
                <a:solidFill>
                  <a:schemeClr val="accent1"/>
                </a:solidFill>
              </a:defRPr>
            </a:lvl2pPr>
            <a:lvl3pPr lvl="2" algn="ctr" rtl="0">
              <a:spcBef>
                <a:spcPts val="0"/>
              </a:spcBef>
              <a:spcAft>
                <a:spcPts val="0"/>
              </a:spcAft>
              <a:buClr>
                <a:schemeClr val="accent1"/>
              </a:buClr>
              <a:buSzPts val="2800"/>
              <a:buNone/>
              <a:defRPr>
                <a:solidFill>
                  <a:schemeClr val="accent1"/>
                </a:solidFill>
              </a:defRPr>
            </a:lvl3pPr>
            <a:lvl4pPr lvl="3" algn="ctr" rtl="0">
              <a:spcBef>
                <a:spcPts val="0"/>
              </a:spcBef>
              <a:spcAft>
                <a:spcPts val="0"/>
              </a:spcAft>
              <a:buClr>
                <a:schemeClr val="accent1"/>
              </a:buClr>
              <a:buSzPts val="2800"/>
              <a:buNone/>
              <a:defRPr>
                <a:solidFill>
                  <a:schemeClr val="accent1"/>
                </a:solidFill>
              </a:defRPr>
            </a:lvl4pPr>
            <a:lvl5pPr lvl="4" algn="ctr" rtl="0">
              <a:spcBef>
                <a:spcPts val="0"/>
              </a:spcBef>
              <a:spcAft>
                <a:spcPts val="0"/>
              </a:spcAft>
              <a:buClr>
                <a:schemeClr val="accent1"/>
              </a:buClr>
              <a:buSzPts val="2800"/>
              <a:buNone/>
              <a:defRPr>
                <a:solidFill>
                  <a:schemeClr val="accent1"/>
                </a:solidFill>
              </a:defRPr>
            </a:lvl5pPr>
            <a:lvl6pPr lvl="5" algn="ctr" rtl="0">
              <a:spcBef>
                <a:spcPts val="0"/>
              </a:spcBef>
              <a:spcAft>
                <a:spcPts val="0"/>
              </a:spcAft>
              <a:buClr>
                <a:schemeClr val="accent1"/>
              </a:buClr>
              <a:buSzPts val="2800"/>
              <a:buNone/>
              <a:defRPr>
                <a:solidFill>
                  <a:schemeClr val="accent1"/>
                </a:solidFill>
              </a:defRPr>
            </a:lvl6pPr>
            <a:lvl7pPr lvl="6" algn="ctr" rtl="0">
              <a:spcBef>
                <a:spcPts val="0"/>
              </a:spcBef>
              <a:spcAft>
                <a:spcPts val="0"/>
              </a:spcAft>
              <a:buClr>
                <a:schemeClr val="accent1"/>
              </a:buClr>
              <a:buSzPts val="2800"/>
              <a:buNone/>
              <a:defRPr>
                <a:solidFill>
                  <a:schemeClr val="accent1"/>
                </a:solidFill>
              </a:defRPr>
            </a:lvl7pPr>
            <a:lvl8pPr lvl="7" algn="ctr" rtl="0">
              <a:spcBef>
                <a:spcPts val="0"/>
              </a:spcBef>
              <a:spcAft>
                <a:spcPts val="0"/>
              </a:spcAft>
              <a:buClr>
                <a:schemeClr val="accent1"/>
              </a:buClr>
              <a:buSzPts val="2800"/>
              <a:buNone/>
              <a:defRPr>
                <a:solidFill>
                  <a:schemeClr val="accent1"/>
                </a:solidFill>
              </a:defRPr>
            </a:lvl8pPr>
            <a:lvl9pPr lvl="8" algn="ctr" rtl="0">
              <a:spcBef>
                <a:spcPts val="0"/>
              </a:spcBef>
              <a:spcAft>
                <a:spcPts val="0"/>
              </a:spcAft>
              <a:buClr>
                <a:schemeClr val="accent1"/>
              </a:buClr>
              <a:buSzPts val="2800"/>
              <a:buNone/>
              <a:defRPr>
                <a:solidFill>
                  <a:schemeClr val="accent1"/>
                </a:solidFill>
              </a:defRPr>
            </a:lvl9pPr>
          </a:lstStyle>
          <a:p>
            <a:endParaRPr/>
          </a:p>
        </p:txBody>
      </p:sp>
      <p:sp>
        <p:nvSpPr>
          <p:cNvPr id="133" name="Google Shape;133;p20"/>
          <p:cNvSpPr txBox="1">
            <a:spLocks noGrp="1"/>
          </p:cNvSpPr>
          <p:nvPr>
            <p:ph type="subTitle" idx="15"/>
          </p:nvPr>
        </p:nvSpPr>
        <p:spPr>
          <a:xfrm>
            <a:off x="5905000" y="4067425"/>
            <a:ext cx="2525700" cy="5382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4" name="Google Shape;134;p20"/>
          <p:cNvSpPr/>
          <p:nvPr/>
        </p:nvSpPr>
        <p:spPr>
          <a:xfrm rot="5507900">
            <a:off x="-2949531" y="1641354"/>
            <a:ext cx="5440205" cy="1766487"/>
          </a:xfrm>
          <a:custGeom>
            <a:avLst/>
            <a:gdLst/>
            <a:ahLst/>
            <a:cxnLst/>
            <a:rect l="l" t="t" r="r" b="b"/>
            <a:pathLst>
              <a:path w="146229" h="70769" extrusionOk="0">
                <a:moveTo>
                  <a:pt x="48945" y="1"/>
                </a:moveTo>
                <a:cubicBezTo>
                  <a:pt x="22256" y="1"/>
                  <a:pt x="3722" y="11964"/>
                  <a:pt x="3722" y="11964"/>
                </a:cubicBezTo>
                <a:lnTo>
                  <a:pt x="0" y="70769"/>
                </a:lnTo>
                <a:lnTo>
                  <a:pt x="146228" y="70665"/>
                </a:lnTo>
                <a:lnTo>
                  <a:pt x="146228" y="9141"/>
                </a:lnTo>
                <a:cubicBezTo>
                  <a:pt x="146228" y="9141"/>
                  <a:pt x="140914" y="18916"/>
                  <a:pt x="123764" y="18916"/>
                </a:cubicBezTo>
                <a:cubicBezTo>
                  <a:pt x="115176" y="18916"/>
                  <a:pt x="103620" y="16465"/>
                  <a:pt x="88276" y="9107"/>
                </a:cubicBezTo>
                <a:cubicBezTo>
                  <a:pt x="74168" y="2344"/>
                  <a:pt x="60758" y="1"/>
                  <a:pt x="489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0"/>
          <p:cNvSpPr/>
          <p:nvPr/>
        </p:nvSpPr>
        <p:spPr>
          <a:xfrm rot="5508140">
            <a:off x="-3254499" y="1768613"/>
            <a:ext cx="5742866" cy="1756528"/>
          </a:xfrm>
          <a:custGeom>
            <a:avLst/>
            <a:gdLst/>
            <a:ahLst/>
            <a:cxnLst/>
            <a:rect l="l" t="t" r="r" b="b"/>
            <a:pathLst>
              <a:path w="146252" h="70370" extrusionOk="0">
                <a:moveTo>
                  <a:pt x="52287" y="0"/>
                </a:moveTo>
                <a:cubicBezTo>
                  <a:pt x="20650" y="0"/>
                  <a:pt x="2362" y="18754"/>
                  <a:pt x="2362" y="18754"/>
                </a:cubicBezTo>
                <a:lnTo>
                  <a:pt x="0" y="70370"/>
                </a:lnTo>
                <a:lnTo>
                  <a:pt x="146251" y="67824"/>
                </a:lnTo>
                <a:lnTo>
                  <a:pt x="145214" y="6300"/>
                </a:lnTo>
                <a:cubicBezTo>
                  <a:pt x="145214" y="6300"/>
                  <a:pt x="140284" y="15537"/>
                  <a:pt x="122428" y="15537"/>
                </a:cubicBezTo>
                <a:cubicBezTo>
                  <a:pt x="113918" y="15537"/>
                  <a:pt x="102473" y="13439"/>
                  <a:pt x="87228" y="7245"/>
                </a:cubicBezTo>
                <a:cubicBezTo>
                  <a:pt x="74282" y="1985"/>
                  <a:pt x="62578" y="0"/>
                  <a:pt x="522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0"/>
          <p:cNvSpPr/>
          <p:nvPr/>
        </p:nvSpPr>
        <p:spPr>
          <a:xfrm rot="-5507900" flipH="1">
            <a:off x="6651439" y="1516029"/>
            <a:ext cx="5440205" cy="1766487"/>
          </a:xfrm>
          <a:custGeom>
            <a:avLst/>
            <a:gdLst/>
            <a:ahLst/>
            <a:cxnLst/>
            <a:rect l="l" t="t" r="r" b="b"/>
            <a:pathLst>
              <a:path w="146229" h="70769" extrusionOk="0">
                <a:moveTo>
                  <a:pt x="48945" y="1"/>
                </a:moveTo>
                <a:cubicBezTo>
                  <a:pt x="22256" y="1"/>
                  <a:pt x="3722" y="11964"/>
                  <a:pt x="3722" y="11964"/>
                </a:cubicBezTo>
                <a:lnTo>
                  <a:pt x="0" y="70769"/>
                </a:lnTo>
                <a:lnTo>
                  <a:pt x="146228" y="70665"/>
                </a:lnTo>
                <a:lnTo>
                  <a:pt x="146228" y="9141"/>
                </a:lnTo>
                <a:cubicBezTo>
                  <a:pt x="146228" y="9141"/>
                  <a:pt x="140914" y="18916"/>
                  <a:pt x="123764" y="18916"/>
                </a:cubicBezTo>
                <a:cubicBezTo>
                  <a:pt x="115176" y="18916"/>
                  <a:pt x="103620" y="16465"/>
                  <a:pt x="88276" y="9107"/>
                </a:cubicBezTo>
                <a:cubicBezTo>
                  <a:pt x="74168" y="2344"/>
                  <a:pt x="60758" y="1"/>
                  <a:pt x="489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0"/>
          <p:cNvSpPr/>
          <p:nvPr/>
        </p:nvSpPr>
        <p:spPr>
          <a:xfrm rot="-5508140" flipH="1">
            <a:off x="6653746" y="1643288"/>
            <a:ext cx="5742866" cy="1756528"/>
          </a:xfrm>
          <a:custGeom>
            <a:avLst/>
            <a:gdLst/>
            <a:ahLst/>
            <a:cxnLst/>
            <a:rect l="l" t="t" r="r" b="b"/>
            <a:pathLst>
              <a:path w="146252" h="70370" extrusionOk="0">
                <a:moveTo>
                  <a:pt x="52287" y="0"/>
                </a:moveTo>
                <a:cubicBezTo>
                  <a:pt x="20650" y="0"/>
                  <a:pt x="2362" y="18754"/>
                  <a:pt x="2362" y="18754"/>
                </a:cubicBezTo>
                <a:lnTo>
                  <a:pt x="0" y="70370"/>
                </a:lnTo>
                <a:lnTo>
                  <a:pt x="146251" y="67824"/>
                </a:lnTo>
                <a:lnTo>
                  <a:pt x="145214" y="6300"/>
                </a:lnTo>
                <a:cubicBezTo>
                  <a:pt x="145214" y="6300"/>
                  <a:pt x="140284" y="15537"/>
                  <a:pt x="122428" y="15537"/>
                </a:cubicBezTo>
                <a:cubicBezTo>
                  <a:pt x="113918" y="15537"/>
                  <a:pt x="102473" y="13439"/>
                  <a:pt x="87228" y="7245"/>
                </a:cubicBezTo>
                <a:cubicBezTo>
                  <a:pt x="74282" y="1985"/>
                  <a:pt x="62578" y="0"/>
                  <a:pt x="522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ctrTitle"/>
          </p:nvPr>
        </p:nvSpPr>
        <p:spPr>
          <a:xfrm>
            <a:off x="4156175" y="2324475"/>
            <a:ext cx="4157400" cy="841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lt2"/>
              </a:buClr>
              <a:buSzPts val="5000"/>
              <a:buNone/>
              <a:defRPr sz="4500">
                <a:solidFill>
                  <a:schemeClr val="accent4"/>
                </a:solidFill>
              </a:defRPr>
            </a:lvl1pPr>
            <a:lvl2pPr lvl="1" algn="r" rtl="0">
              <a:lnSpc>
                <a:spcPct val="80000"/>
              </a:lnSpc>
              <a:spcBef>
                <a:spcPts val="0"/>
              </a:spcBef>
              <a:spcAft>
                <a:spcPts val="0"/>
              </a:spcAft>
              <a:buClr>
                <a:schemeClr val="accent4"/>
              </a:buClr>
              <a:buSzPts val="5000"/>
              <a:buNone/>
              <a:defRPr sz="5000">
                <a:solidFill>
                  <a:schemeClr val="accent4"/>
                </a:solidFill>
              </a:defRPr>
            </a:lvl2pPr>
            <a:lvl3pPr lvl="2" algn="r" rtl="0">
              <a:lnSpc>
                <a:spcPct val="80000"/>
              </a:lnSpc>
              <a:spcBef>
                <a:spcPts val="0"/>
              </a:spcBef>
              <a:spcAft>
                <a:spcPts val="0"/>
              </a:spcAft>
              <a:buClr>
                <a:schemeClr val="accent4"/>
              </a:buClr>
              <a:buSzPts val="5000"/>
              <a:buNone/>
              <a:defRPr sz="5000">
                <a:solidFill>
                  <a:schemeClr val="accent4"/>
                </a:solidFill>
              </a:defRPr>
            </a:lvl3pPr>
            <a:lvl4pPr lvl="3" algn="r" rtl="0">
              <a:lnSpc>
                <a:spcPct val="80000"/>
              </a:lnSpc>
              <a:spcBef>
                <a:spcPts val="0"/>
              </a:spcBef>
              <a:spcAft>
                <a:spcPts val="0"/>
              </a:spcAft>
              <a:buClr>
                <a:schemeClr val="accent4"/>
              </a:buClr>
              <a:buSzPts val="5000"/>
              <a:buNone/>
              <a:defRPr sz="5000">
                <a:solidFill>
                  <a:schemeClr val="accent4"/>
                </a:solidFill>
              </a:defRPr>
            </a:lvl4pPr>
            <a:lvl5pPr lvl="4" algn="r" rtl="0">
              <a:lnSpc>
                <a:spcPct val="80000"/>
              </a:lnSpc>
              <a:spcBef>
                <a:spcPts val="0"/>
              </a:spcBef>
              <a:spcAft>
                <a:spcPts val="0"/>
              </a:spcAft>
              <a:buClr>
                <a:schemeClr val="accent4"/>
              </a:buClr>
              <a:buSzPts val="5000"/>
              <a:buNone/>
              <a:defRPr sz="5000">
                <a:solidFill>
                  <a:schemeClr val="accent4"/>
                </a:solidFill>
              </a:defRPr>
            </a:lvl5pPr>
            <a:lvl6pPr lvl="5" algn="r" rtl="0">
              <a:lnSpc>
                <a:spcPct val="80000"/>
              </a:lnSpc>
              <a:spcBef>
                <a:spcPts val="0"/>
              </a:spcBef>
              <a:spcAft>
                <a:spcPts val="0"/>
              </a:spcAft>
              <a:buClr>
                <a:schemeClr val="accent4"/>
              </a:buClr>
              <a:buSzPts val="5000"/>
              <a:buNone/>
              <a:defRPr sz="5000">
                <a:solidFill>
                  <a:schemeClr val="accent4"/>
                </a:solidFill>
              </a:defRPr>
            </a:lvl6pPr>
            <a:lvl7pPr lvl="6" algn="r" rtl="0">
              <a:lnSpc>
                <a:spcPct val="80000"/>
              </a:lnSpc>
              <a:spcBef>
                <a:spcPts val="0"/>
              </a:spcBef>
              <a:spcAft>
                <a:spcPts val="0"/>
              </a:spcAft>
              <a:buClr>
                <a:schemeClr val="accent4"/>
              </a:buClr>
              <a:buSzPts val="5000"/>
              <a:buNone/>
              <a:defRPr sz="5000">
                <a:solidFill>
                  <a:schemeClr val="accent4"/>
                </a:solidFill>
              </a:defRPr>
            </a:lvl7pPr>
            <a:lvl8pPr lvl="7" algn="r" rtl="0">
              <a:lnSpc>
                <a:spcPct val="80000"/>
              </a:lnSpc>
              <a:spcBef>
                <a:spcPts val="0"/>
              </a:spcBef>
              <a:spcAft>
                <a:spcPts val="0"/>
              </a:spcAft>
              <a:buClr>
                <a:schemeClr val="accent4"/>
              </a:buClr>
              <a:buSzPts val="5000"/>
              <a:buNone/>
              <a:defRPr sz="5000">
                <a:solidFill>
                  <a:schemeClr val="accent4"/>
                </a:solidFill>
              </a:defRPr>
            </a:lvl8pPr>
            <a:lvl9pPr lvl="8" algn="r" rtl="0">
              <a:lnSpc>
                <a:spcPct val="80000"/>
              </a:lnSpc>
              <a:spcBef>
                <a:spcPts val="0"/>
              </a:spcBef>
              <a:spcAft>
                <a:spcPts val="0"/>
              </a:spcAft>
              <a:buClr>
                <a:schemeClr val="accent3"/>
              </a:buClr>
              <a:buSzPts val="5000"/>
              <a:buNone/>
              <a:defRPr sz="5000">
                <a:solidFill>
                  <a:schemeClr val="accent3"/>
                </a:solidFill>
              </a:defRPr>
            </a:lvl9pPr>
          </a:lstStyle>
          <a:p>
            <a:endParaRPr/>
          </a:p>
        </p:txBody>
      </p:sp>
      <p:sp>
        <p:nvSpPr>
          <p:cNvPr id="15" name="Google Shape;15;p3"/>
          <p:cNvSpPr txBox="1">
            <a:spLocks noGrp="1"/>
          </p:cNvSpPr>
          <p:nvPr>
            <p:ph type="title" idx="2" hasCustomPrompt="1"/>
          </p:nvPr>
        </p:nvSpPr>
        <p:spPr>
          <a:xfrm>
            <a:off x="5440775" y="1296975"/>
            <a:ext cx="1588200" cy="930000"/>
          </a:xfrm>
          <a:prstGeom prst="rect">
            <a:avLst/>
          </a:prstGeom>
          <a:noFill/>
          <a:ln>
            <a:noFill/>
          </a:ln>
        </p:spPr>
        <p:txBody>
          <a:bodyPr spcFirstLastPara="1" wrap="square" lIns="91425" tIns="91425" rIns="91425" bIns="91425" anchor="ctr" anchorCtr="0">
            <a:noAutofit/>
          </a:bodyPr>
          <a:lstStyle>
            <a:lvl1pPr lvl="0" algn="ctr" rtl="0">
              <a:lnSpc>
                <a:spcPct val="115000"/>
              </a:lnSpc>
              <a:spcBef>
                <a:spcPts val="0"/>
              </a:spcBef>
              <a:spcAft>
                <a:spcPts val="0"/>
              </a:spcAft>
              <a:buClr>
                <a:schemeClr val="accent4"/>
              </a:buClr>
              <a:buSzPts val="7200"/>
              <a:buNone/>
              <a:defRPr sz="5000">
                <a:solidFill>
                  <a:schemeClr val="lt1"/>
                </a:solidFill>
              </a:defRPr>
            </a:lvl1pPr>
            <a:lvl2pPr lvl="1" algn="r" rtl="0">
              <a:spcBef>
                <a:spcPts val="0"/>
              </a:spcBef>
              <a:spcAft>
                <a:spcPts val="0"/>
              </a:spcAft>
              <a:buSzPts val="7200"/>
              <a:buNone/>
              <a:defRPr sz="7200"/>
            </a:lvl2pPr>
            <a:lvl3pPr lvl="2" algn="r" rtl="0">
              <a:spcBef>
                <a:spcPts val="0"/>
              </a:spcBef>
              <a:spcAft>
                <a:spcPts val="0"/>
              </a:spcAft>
              <a:buSzPts val="7200"/>
              <a:buNone/>
              <a:defRPr sz="7200"/>
            </a:lvl3pPr>
            <a:lvl4pPr lvl="3" algn="r" rtl="0">
              <a:spcBef>
                <a:spcPts val="0"/>
              </a:spcBef>
              <a:spcAft>
                <a:spcPts val="0"/>
              </a:spcAft>
              <a:buSzPts val="7200"/>
              <a:buNone/>
              <a:defRPr sz="7200"/>
            </a:lvl4pPr>
            <a:lvl5pPr lvl="4" algn="r" rtl="0">
              <a:spcBef>
                <a:spcPts val="0"/>
              </a:spcBef>
              <a:spcAft>
                <a:spcPts val="0"/>
              </a:spcAft>
              <a:buSzPts val="7200"/>
              <a:buNone/>
              <a:defRPr sz="7200"/>
            </a:lvl5pPr>
            <a:lvl6pPr lvl="5" algn="r" rtl="0">
              <a:spcBef>
                <a:spcPts val="0"/>
              </a:spcBef>
              <a:spcAft>
                <a:spcPts val="0"/>
              </a:spcAft>
              <a:buSzPts val="7200"/>
              <a:buNone/>
              <a:defRPr sz="7200"/>
            </a:lvl6pPr>
            <a:lvl7pPr lvl="6" algn="r" rtl="0">
              <a:spcBef>
                <a:spcPts val="0"/>
              </a:spcBef>
              <a:spcAft>
                <a:spcPts val="0"/>
              </a:spcAft>
              <a:buSzPts val="7200"/>
              <a:buNone/>
              <a:defRPr sz="7200"/>
            </a:lvl7pPr>
            <a:lvl8pPr lvl="7" algn="r" rtl="0">
              <a:spcBef>
                <a:spcPts val="0"/>
              </a:spcBef>
              <a:spcAft>
                <a:spcPts val="0"/>
              </a:spcAft>
              <a:buSzPts val="7200"/>
              <a:buNone/>
              <a:defRPr sz="7200"/>
            </a:lvl8pPr>
            <a:lvl9pPr lvl="8" algn="r" rtl="0">
              <a:spcBef>
                <a:spcPts val="0"/>
              </a:spcBef>
              <a:spcAft>
                <a:spcPts val="0"/>
              </a:spcAft>
              <a:buSzPts val="7200"/>
              <a:buNone/>
              <a:defRPr sz="7200"/>
            </a:lvl9pPr>
          </a:lstStyle>
          <a:p>
            <a:r>
              <a:t>xx%</a:t>
            </a:r>
          </a:p>
        </p:txBody>
      </p:sp>
      <p:sp>
        <p:nvSpPr>
          <p:cNvPr id="16" name="Google Shape;16;p3"/>
          <p:cNvSpPr txBox="1">
            <a:spLocks noGrp="1"/>
          </p:cNvSpPr>
          <p:nvPr>
            <p:ph type="subTitle" idx="1"/>
          </p:nvPr>
        </p:nvSpPr>
        <p:spPr>
          <a:xfrm>
            <a:off x="4767025" y="3170775"/>
            <a:ext cx="2872500" cy="7065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200"/>
              <a:buNone/>
              <a:defRPr sz="1800"/>
            </a:lvl1pPr>
            <a:lvl2pPr lvl="1" algn="r" rtl="0">
              <a:lnSpc>
                <a:spcPct val="100000"/>
              </a:lnSpc>
              <a:spcBef>
                <a:spcPts val="0"/>
              </a:spcBef>
              <a:spcAft>
                <a:spcPts val="0"/>
              </a:spcAft>
              <a:buSzPts val="1200"/>
              <a:buNone/>
              <a:defRPr sz="1200"/>
            </a:lvl2pPr>
            <a:lvl3pPr lvl="2" algn="r" rtl="0">
              <a:lnSpc>
                <a:spcPct val="100000"/>
              </a:lnSpc>
              <a:spcBef>
                <a:spcPts val="0"/>
              </a:spcBef>
              <a:spcAft>
                <a:spcPts val="0"/>
              </a:spcAft>
              <a:buSzPts val="1200"/>
              <a:buNone/>
              <a:defRPr sz="1200"/>
            </a:lvl3pPr>
            <a:lvl4pPr lvl="3" algn="r" rtl="0">
              <a:lnSpc>
                <a:spcPct val="100000"/>
              </a:lnSpc>
              <a:spcBef>
                <a:spcPts val="0"/>
              </a:spcBef>
              <a:spcAft>
                <a:spcPts val="0"/>
              </a:spcAft>
              <a:buSzPts val="1200"/>
              <a:buNone/>
              <a:defRPr sz="1200"/>
            </a:lvl4pPr>
            <a:lvl5pPr lvl="4" algn="r" rtl="0">
              <a:lnSpc>
                <a:spcPct val="100000"/>
              </a:lnSpc>
              <a:spcBef>
                <a:spcPts val="0"/>
              </a:spcBef>
              <a:spcAft>
                <a:spcPts val="0"/>
              </a:spcAft>
              <a:buSzPts val="1200"/>
              <a:buNone/>
              <a:defRPr sz="1200"/>
            </a:lvl5pPr>
            <a:lvl6pPr lvl="5" algn="r" rtl="0">
              <a:lnSpc>
                <a:spcPct val="100000"/>
              </a:lnSpc>
              <a:spcBef>
                <a:spcPts val="0"/>
              </a:spcBef>
              <a:spcAft>
                <a:spcPts val="0"/>
              </a:spcAft>
              <a:buSzPts val="1200"/>
              <a:buNone/>
              <a:defRPr sz="1200"/>
            </a:lvl6pPr>
            <a:lvl7pPr lvl="6" algn="r" rtl="0">
              <a:lnSpc>
                <a:spcPct val="100000"/>
              </a:lnSpc>
              <a:spcBef>
                <a:spcPts val="0"/>
              </a:spcBef>
              <a:spcAft>
                <a:spcPts val="0"/>
              </a:spcAft>
              <a:buSzPts val="1200"/>
              <a:buNone/>
              <a:defRPr sz="1200"/>
            </a:lvl7pPr>
            <a:lvl8pPr lvl="7" algn="r" rtl="0">
              <a:lnSpc>
                <a:spcPct val="100000"/>
              </a:lnSpc>
              <a:spcBef>
                <a:spcPts val="0"/>
              </a:spcBef>
              <a:spcAft>
                <a:spcPts val="0"/>
              </a:spcAft>
              <a:buSzPts val="1200"/>
              <a:buNone/>
              <a:defRPr sz="1200"/>
            </a:lvl8pPr>
            <a:lvl9pPr lvl="8" algn="r" rtl="0">
              <a:lnSpc>
                <a:spcPct val="100000"/>
              </a:lnSpc>
              <a:spcBef>
                <a:spcPts val="0"/>
              </a:spcBef>
              <a:spcAft>
                <a:spcPts val="0"/>
              </a:spcAft>
              <a:buSzPts val="1200"/>
              <a:buNone/>
              <a:defRPr sz="1200"/>
            </a:lvl9pPr>
          </a:lstStyle>
          <a:p>
            <a:endParaRPr/>
          </a:p>
        </p:txBody>
      </p:sp>
      <p:sp>
        <p:nvSpPr>
          <p:cNvPr id="17" name="Google Shape;17;p3"/>
          <p:cNvSpPr/>
          <p:nvPr/>
        </p:nvSpPr>
        <p:spPr>
          <a:xfrm rot="5228425" flipH="1">
            <a:off x="-2049206" y="-264717"/>
            <a:ext cx="7195292" cy="5572596"/>
          </a:xfrm>
          <a:custGeom>
            <a:avLst/>
            <a:gdLst/>
            <a:ahLst/>
            <a:cxnLst/>
            <a:rect l="l" t="t" r="r" b="b"/>
            <a:pathLst>
              <a:path w="166959" h="87786" extrusionOk="0">
                <a:moveTo>
                  <a:pt x="120453" y="0"/>
                </a:moveTo>
                <a:cubicBezTo>
                  <a:pt x="111502" y="0"/>
                  <a:pt x="101142" y="1810"/>
                  <a:pt x="90398" y="7349"/>
                </a:cubicBezTo>
                <a:cubicBezTo>
                  <a:pt x="72916" y="16364"/>
                  <a:pt x="66223" y="18285"/>
                  <a:pt x="58760" y="18285"/>
                </a:cubicBezTo>
                <a:cubicBezTo>
                  <a:pt x="53214" y="18285"/>
                  <a:pt x="47244" y="17224"/>
                  <a:pt x="36109" y="17224"/>
                </a:cubicBezTo>
                <a:cubicBezTo>
                  <a:pt x="35104" y="17224"/>
                  <a:pt x="34057" y="17233"/>
                  <a:pt x="32964" y="17252"/>
                </a:cubicBezTo>
                <a:cubicBezTo>
                  <a:pt x="19850" y="17484"/>
                  <a:pt x="11973" y="22203"/>
                  <a:pt x="7263" y="27449"/>
                </a:cubicBezTo>
                <a:cubicBezTo>
                  <a:pt x="2365" y="32890"/>
                  <a:pt x="1" y="40152"/>
                  <a:pt x="509" y="47458"/>
                </a:cubicBezTo>
                <a:cubicBezTo>
                  <a:pt x="1056" y="55322"/>
                  <a:pt x="3510" y="68570"/>
                  <a:pt x="13782" y="68570"/>
                </a:cubicBezTo>
                <a:cubicBezTo>
                  <a:pt x="15758" y="68570"/>
                  <a:pt x="18022" y="68081"/>
                  <a:pt x="20617" y="66969"/>
                </a:cubicBezTo>
                <a:cubicBezTo>
                  <a:pt x="27724" y="63924"/>
                  <a:pt x="34121" y="62722"/>
                  <a:pt x="39736" y="62722"/>
                </a:cubicBezTo>
                <a:cubicBezTo>
                  <a:pt x="52827" y="62722"/>
                  <a:pt x="61672" y="69253"/>
                  <a:pt x="65374" y="74186"/>
                </a:cubicBezTo>
                <a:cubicBezTo>
                  <a:pt x="72936" y="84268"/>
                  <a:pt x="83552" y="87785"/>
                  <a:pt x="94673" y="87785"/>
                </a:cubicBezTo>
                <a:cubicBezTo>
                  <a:pt x="119174" y="87785"/>
                  <a:pt x="146124" y="70713"/>
                  <a:pt x="148260" y="69154"/>
                </a:cubicBezTo>
                <a:cubicBezTo>
                  <a:pt x="151364" y="66879"/>
                  <a:pt x="166316" y="54452"/>
                  <a:pt x="166646" y="34050"/>
                </a:cubicBezTo>
                <a:cubicBezTo>
                  <a:pt x="166958" y="15361"/>
                  <a:pt x="152051" y="7733"/>
                  <a:pt x="149535" y="6582"/>
                </a:cubicBezTo>
                <a:cubicBezTo>
                  <a:pt x="149286" y="6466"/>
                  <a:pt x="149027" y="6341"/>
                  <a:pt x="148777" y="6217"/>
                </a:cubicBezTo>
                <a:cubicBezTo>
                  <a:pt x="146568" y="5115"/>
                  <a:pt x="135502" y="0"/>
                  <a:pt x="1204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rot="5400399" flipH="1">
            <a:off x="-2429018" y="-214463"/>
            <a:ext cx="7195516" cy="5572436"/>
          </a:xfrm>
          <a:custGeom>
            <a:avLst/>
            <a:gdLst/>
            <a:ahLst/>
            <a:cxnLst/>
            <a:rect l="l" t="t" r="r" b="b"/>
            <a:pathLst>
              <a:path w="166959" h="87786" extrusionOk="0">
                <a:moveTo>
                  <a:pt x="120453" y="0"/>
                </a:moveTo>
                <a:cubicBezTo>
                  <a:pt x="111502" y="0"/>
                  <a:pt x="101142" y="1810"/>
                  <a:pt x="90398" y="7349"/>
                </a:cubicBezTo>
                <a:cubicBezTo>
                  <a:pt x="72916" y="16364"/>
                  <a:pt x="66223" y="18285"/>
                  <a:pt x="58760" y="18285"/>
                </a:cubicBezTo>
                <a:cubicBezTo>
                  <a:pt x="53214" y="18285"/>
                  <a:pt x="47244" y="17224"/>
                  <a:pt x="36109" y="17224"/>
                </a:cubicBezTo>
                <a:cubicBezTo>
                  <a:pt x="35104" y="17224"/>
                  <a:pt x="34057" y="17233"/>
                  <a:pt x="32964" y="17252"/>
                </a:cubicBezTo>
                <a:cubicBezTo>
                  <a:pt x="19850" y="17484"/>
                  <a:pt x="11973" y="22203"/>
                  <a:pt x="7263" y="27449"/>
                </a:cubicBezTo>
                <a:cubicBezTo>
                  <a:pt x="2365" y="32890"/>
                  <a:pt x="1" y="40152"/>
                  <a:pt x="509" y="47458"/>
                </a:cubicBezTo>
                <a:cubicBezTo>
                  <a:pt x="1056" y="55322"/>
                  <a:pt x="3510" y="68570"/>
                  <a:pt x="13782" y="68570"/>
                </a:cubicBezTo>
                <a:cubicBezTo>
                  <a:pt x="15758" y="68570"/>
                  <a:pt x="18022" y="68081"/>
                  <a:pt x="20617" y="66969"/>
                </a:cubicBezTo>
                <a:cubicBezTo>
                  <a:pt x="27724" y="63924"/>
                  <a:pt x="34121" y="62722"/>
                  <a:pt x="39736" y="62722"/>
                </a:cubicBezTo>
                <a:cubicBezTo>
                  <a:pt x="52827" y="62722"/>
                  <a:pt x="61672" y="69253"/>
                  <a:pt x="65374" y="74186"/>
                </a:cubicBezTo>
                <a:cubicBezTo>
                  <a:pt x="72936" y="84268"/>
                  <a:pt x="83552" y="87785"/>
                  <a:pt x="94673" y="87785"/>
                </a:cubicBezTo>
                <a:cubicBezTo>
                  <a:pt x="119174" y="87785"/>
                  <a:pt x="146124" y="70713"/>
                  <a:pt x="148260" y="69154"/>
                </a:cubicBezTo>
                <a:cubicBezTo>
                  <a:pt x="151364" y="66879"/>
                  <a:pt x="166316" y="54452"/>
                  <a:pt x="166646" y="34050"/>
                </a:cubicBezTo>
                <a:cubicBezTo>
                  <a:pt x="166958" y="15361"/>
                  <a:pt x="152051" y="7733"/>
                  <a:pt x="149535" y="6582"/>
                </a:cubicBezTo>
                <a:cubicBezTo>
                  <a:pt x="149286" y="6466"/>
                  <a:pt x="149027" y="6341"/>
                  <a:pt x="148777" y="6217"/>
                </a:cubicBezTo>
                <a:cubicBezTo>
                  <a:pt x="146568" y="5115"/>
                  <a:pt x="135502" y="0"/>
                  <a:pt x="1204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hree Columns ">
  <p:cSld name="TITLE_ONLY_1_1_2">
    <p:spTree>
      <p:nvGrpSpPr>
        <p:cNvPr id="1" name="Shape 138"/>
        <p:cNvGrpSpPr/>
        <p:nvPr/>
      </p:nvGrpSpPr>
      <p:grpSpPr>
        <a:xfrm>
          <a:off x="0" y="0"/>
          <a:ext cx="0" cy="0"/>
          <a:chOff x="0" y="0"/>
          <a:chExt cx="0" cy="0"/>
        </a:xfrm>
      </p:grpSpPr>
      <p:sp>
        <p:nvSpPr>
          <p:cNvPr id="139" name="Google Shape;139;p21"/>
          <p:cNvSpPr txBox="1">
            <a:spLocks noGrp="1"/>
          </p:cNvSpPr>
          <p:nvPr>
            <p:ph type="title"/>
          </p:nvPr>
        </p:nvSpPr>
        <p:spPr>
          <a:xfrm>
            <a:off x="785975" y="2616875"/>
            <a:ext cx="2326500" cy="572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000"/>
              <a:buNone/>
              <a:defRPr sz="1800">
                <a:solidFill>
                  <a:schemeClr val="accent4"/>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40" name="Google Shape;140;p21"/>
          <p:cNvSpPr txBox="1">
            <a:spLocks noGrp="1"/>
          </p:cNvSpPr>
          <p:nvPr>
            <p:ph type="subTitle" idx="1"/>
          </p:nvPr>
        </p:nvSpPr>
        <p:spPr>
          <a:xfrm>
            <a:off x="785975" y="3175800"/>
            <a:ext cx="2326500" cy="6429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1" name="Google Shape;141;p21"/>
          <p:cNvSpPr txBox="1">
            <a:spLocks noGrp="1"/>
          </p:cNvSpPr>
          <p:nvPr>
            <p:ph type="title" idx="2"/>
          </p:nvPr>
        </p:nvSpPr>
        <p:spPr>
          <a:xfrm>
            <a:off x="3430706" y="2616900"/>
            <a:ext cx="2312700" cy="572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000"/>
              <a:buNone/>
              <a:defRPr sz="1800">
                <a:solidFill>
                  <a:schemeClr val="accent4"/>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42" name="Google Shape;142;p21"/>
          <p:cNvSpPr txBox="1">
            <a:spLocks noGrp="1"/>
          </p:cNvSpPr>
          <p:nvPr>
            <p:ph type="subTitle" idx="3"/>
          </p:nvPr>
        </p:nvSpPr>
        <p:spPr>
          <a:xfrm>
            <a:off x="3430706" y="3175824"/>
            <a:ext cx="2312700" cy="6429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3" name="Google Shape;143;p21"/>
          <p:cNvSpPr txBox="1">
            <a:spLocks noGrp="1"/>
          </p:cNvSpPr>
          <p:nvPr>
            <p:ph type="title" idx="4"/>
          </p:nvPr>
        </p:nvSpPr>
        <p:spPr>
          <a:xfrm>
            <a:off x="6061636" y="2616875"/>
            <a:ext cx="2295900" cy="572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000"/>
              <a:buNone/>
              <a:defRPr sz="1800">
                <a:solidFill>
                  <a:schemeClr val="accent4"/>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44" name="Google Shape;144;p21"/>
          <p:cNvSpPr txBox="1">
            <a:spLocks noGrp="1"/>
          </p:cNvSpPr>
          <p:nvPr>
            <p:ph type="subTitle" idx="5"/>
          </p:nvPr>
        </p:nvSpPr>
        <p:spPr>
          <a:xfrm>
            <a:off x="6061636" y="3175825"/>
            <a:ext cx="2295900" cy="6429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5" name="Google Shape;145;p21"/>
          <p:cNvSpPr txBox="1">
            <a:spLocks noGrp="1"/>
          </p:cNvSpPr>
          <p:nvPr>
            <p:ph type="title" idx="6"/>
          </p:nvPr>
        </p:nvSpPr>
        <p:spPr>
          <a:xfrm>
            <a:off x="713225" y="539500"/>
            <a:ext cx="7704000" cy="572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46" name="Google Shape;146;p21"/>
          <p:cNvGrpSpPr/>
          <p:nvPr/>
        </p:nvGrpSpPr>
        <p:grpSpPr>
          <a:xfrm>
            <a:off x="5739409" y="-1430786"/>
            <a:ext cx="4298625" cy="3258451"/>
            <a:chOff x="5739409" y="-1430786"/>
            <a:chExt cx="4298625" cy="3258451"/>
          </a:xfrm>
        </p:grpSpPr>
        <p:sp>
          <p:nvSpPr>
            <p:cNvPr id="147" name="Google Shape;147;p21"/>
            <p:cNvSpPr/>
            <p:nvPr/>
          </p:nvSpPr>
          <p:spPr>
            <a:xfrm rot="1732925">
              <a:off x="5835796" y="-529785"/>
              <a:ext cx="4105852" cy="1456449"/>
            </a:xfrm>
            <a:custGeom>
              <a:avLst/>
              <a:gdLst/>
              <a:ahLst/>
              <a:cxnLst/>
              <a:rect l="l" t="t" r="r" b="b"/>
              <a:pathLst>
                <a:path w="164237" h="58259" extrusionOk="0">
                  <a:moveTo>
                    <a:pt x="155895" y="1"/>
                  </a:moveTo>
                  <a:lnTo>
                    <a:pt x="5496" y="12282"/>
                  </a:lnTo>
                  <a:lnTo>
                    <a:pt x="0" y="39841"/>
                  </a:lnTo>
                  <a:cubicBezTo>
                    <a:pt x="0" y="39841"/>
                    <a:pt x="15590" y="58258"/>
                    <a:pt x="43773" y="58258"/>
                  </a:cubicBezTo>
                  <a:cubicBezTo>
                    <a:pt x="54837" y="58258"/>
                    <a:pt x="67843" y="55420"/>
                    <a:pt x="82608" y="47514"/>
                  </a:cubicBezTo>
                  <a:cubicBezTo>
                    <a:pt x="113977" y="30711"/>
                    <a:pt x="140503" y="28035"/>
                    <a:pt x="154217" y="28035"/>
                  </a:cubicBezTo>
                  <a:cubicBezTo>
                    <a:pt x="160626" y="28035"/>
                    <a:pt x="164236" y="28620"/>
                    <a:pt x="164236" y="28620"/>
                  </a:cubicBezTo>
                  <a:lnTo>
                    <a:pt x="1558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1"/>
            <p:cNvSpPr/>
            <p:nvPr/>
          </p:nvSpPr>
          <p:spPr>
            <a:xfrm rot="-7852482" flipH="1">
              <a:off x="8386658" y="-182602"/>
              <a:ext cx="1091064" cy="498740"/>
            </a:xfrm>
            <a:prstGeom prst="rtTriangl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9" name="Google Shape;149;p21"/>
          <p:cNvSpPr/>
          <p:nvPr/>
        </p:nvSpPr>
        <p:spPr>
          <a:xfrm rot="1732925">
            <a:off x="7682793" y="598642"/>
            <a:ext cx="2210936" cy="586715"/>
          </a:xfrm>
          <a:custGeom>
            <a:avLst/>
            <a:gdLst/>
            <a:ahLst/>
            <a:cxnLst/>
            <a:rect l="l" t="t" r="r" b="b"/>
            <a:pathLst>
              <a:path w="88439" h="23469" extrusionOk="0">
                <a:moveTo>
                  <a:pt x="70096" y="1"/>
                </a:moveTo>
                <a:cubicBezTo>
                  <a:pt x="56704" y="1"/>
                  <a:pt x="31102" y="3291"/>
                  <a:pt x="1" y="23468"/>
                </a:cubicBezTo>
                <a:cubicBezTo>
                  <a:pt x="1" y="23468"/>
                  <a:pt x="30613" y="6622"/>
                  <a:pt x="60340" y="6622"/>
                </a:cubicBezTo>
                <a:cubicBezTo>
                  <a:pt x="70184" y="6622"/>
                  <a:pt x="79932" y="8469"/>
                  <a:pt x="88438" y="13387"/>
                </a:cubicBezTo>
                <a:lnTo>
                  <a:pt x="80201" y="771"/>
                </a:lnTo>
                <a:cubicBezTo>
                  <a:pt x="80201" y="771"/>
                  <a:pt x="76579" y="1"/>
                  <a:pt x="700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1"/>
          <p:cNvSpPr/>
          <p:nvPr/>
        </p:nvSpPr>
        <p:spPr>
          <a:xfrm rot="-273552">
            <a:off x="-326880" y="3959093"/>
            <a:ext cx="9648744" cy="1770211"/>
          </a:xfrm>
          <a:custGeom>
            <a:avLst/>
            <a:gdLst/>
            <a:ahLst/>
            <a:cxnLst/>
            <a:rect l="l" t="t" r="r" b="b"/>
            <a:pathLst>
              <a:path w="146229" h="70769" extrusionOk="0">
                <a:moveTo>
                  <a:pt x="48945" y="1"/>
                </a:moveTo>
                <a:cubicBezTo>
                  <a:pt x="22256" y="1"/>
                  <a:pt x="3722" y="11964"/>
                  <a:pt x="3722" y="11964"/>
                </a:cubicBezTo>
                <a:lnTo>
                  <a:pt x="0" y="70769"/>
                </a:lnTo>
                <a:lnTo>
                  <a:pt x="146228" y="70665"/>
                </a:lnTo>
                <a:lnTo>
                  <a:pt x="146228" y="9141"/>
                </a:lnTo>
                <a:cubicBezTo>
                  <a:pt x="146228" y="9141"/>
                  <a:pt x="140914" y="18916"/>
                  <a:pt x="123764" y="18916"/>
                </a:cubicBezTo>
                <a:cubicBezTo>
                  <a:pt x="115176" y="18916"/>
                  <a:pt x="103620" y="16465"/>
                  <a:pt x="88276" y="9107"/>
                </a:cubicBezTo>
                <a:cubicBezTo>
                  <a:pt x="74168" y="2344"/>
                  <a:pt x="60758" y="1"/>
                  <a:pt x="489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1"/>
          <p:cNvSpPr/>
          <p:nvPr/>
        </p:nvSpPr>
        <p:spPr>
          <a:xfrm rot="-273520">
            <a:off x="-328184" y="4094038"/>
            <a:ext cx="10185034" cy="1760230"/>
          </a:xfrm>
          <a:custGeom>
            <a:avLst/>
            <a:gdLst/>
            <a:ahLst/>
            <a:cxnLst/>
            <a:rect l="l" t="t" r="r" b="b"/>
            <a:pathLst>
              <a:path w="146252" h="70370" extrusionOk="0">
                <a:moveTo>
                  <a:pt x="52287" y="0"/>
                </a:moveTo>
                <a:cubicBezTo>
                  <a:pt x="20650" y="0"/>
                  <a:pt x="2362" y="18754"/>
                  <a:pt x="2362" y="18754"/>
                </a:cubicBezTo>
                <a:lnTo>
                  <a:pt x="0" y="70370"/>
                </a:lnTo>
                <a:lnTo>
                  <a:pt x="146251" y="67824"/>
                </a:lnTo>
                <a:lnTo>
                  <a:pt x="145214" y="6300"/>
                </a:lnTo>
                <a:cubicBezTo>
                  <a:pt x="145214" y="6300"/>
                  <a:pt x="140284" y="15537"/>
                  <a:pt x="122428" y="15537"/>
                </a:cubicBezTo>
                <a:cubicBezTo>
                  <a:pt x="113918" y="15537"/>
                  <a:pt x="102473" y="13439"/>
                  <a:pt x="87228" y="7245"/>
                </a:cubicBezTo>
                <a:cubicBezTo>
                  <a:pt x="74282" y="1985"/>
                  <a:pt x="62578" y="0"/>
                  <a:pt x="522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hree Columns  1">
  <p:cSld name="TITLE_ONLY_1_1_2_1">
    <p:spTree>
      <p:nvGrpSpPr>
        <p:cNvPr id="1" name="Shape 152"/>
        <p:cNvGrpSpPr/>
        <p:nvPr/>
      </p:nvGrpSpPr>
      <p:grpSpPr>
        <a:xfrm>
          <a:off x="0" y="0"/>
          <a:ext cx="0" cy="0"/>
          <a:chOff x="0" y="0"/>
          <a:chExt cx="0" cy="0"/>
        </a:xfrm>
      </p:grpSpPr>
      <p:sp>
        <p:nvSpPr>
          <p:cNvPr id="153" name="Google Shape;153;p22"/>
          <p:cNvSpPr txBox="1">
            <a:spLocks noGrp="1"/>
          </p:cNvSpPr>
          <p:nvPr>
            <p:ph type="title"/>
          </p:nvPr>
        </p:nvSpPr>
        <p:spPr>
          <a:xfrm>
            <a:off x="720000" y="2921675"/>
            <a:ext cx="2439000" cy="572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000"/>
              <a:buNone/>
              <a:defRPr sz="1800">
                <a:solidFill>
                  <a:schemeClr val="accent4"/>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54" name="Google Shape;154;p22"/>
          <p:cNvSpPr txBox="1">
            <a:spLocks noGrp="1"/>
          </p:cNvSpPr>
          <p:nvPr>
            <p:ph type="subTitle" idx="1"/>
          </p:nvPr>
        </p:nvSpPr>
        <p:spPr>
          <a:xfrm>
            <a:off x="720000" y="3407750"/>
            <a:ext cx="2439000" cy="5727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5" name="Google Shape;155;p22"/>
          <p:cNvSpPr txBox="1">
            <a:spLocks noGrp="1"/>
          </p:cNvSpPr>
          <p:nvPr>
            <p:ph type="title" idx="2"/>
          </p:nvPr>
        </p:nvSpPr>
        <p:spPr>
          <a:xfrm>
            <a:off x="3352525" y="1696450"/>
            <a:ext cx="2434500" cy="572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000"/>
              <a:buNone/>
              <a:defRPr sz="1800">
                <a:solidFill>
                  <a:schemeClr val="accent4"/>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56" name="Google Shape;156;p22"/>
          <p:cNvSpPr txBox="1">
            <a:spLocks noGrp="1"/>
          </p:cNvSpPr>
          <p:nvPr>
            <p:ph type="subTitle" idx="3"/>
          </p:nvPr>
        </p:nvSpPr>
        <p:spPr>
          <a:xfrm>
            <a:off x="3352536" y="2191703"/>
            <a:ext cx="2434500" cy="5727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7" name="Google Shape;157;p22"/>
          <p:cNvSpPr txBox="1">
            <a:spLocks noGrp="1"/>
          </p:cNvSpPr>
          <p:nvPr>
            <p:ph type="title" idx="4"/>
          </p:nvPr>
        </p:nvSpPr>
        <p:spPr>
          <a:xfrm>
            <a:off x="5996300" y="2997875"/>
            <a:ext cx="2430000" cy="572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000"/>
              <a:buNone/>
              <a:defRPr sz="1800">
                <a:solidFill>
                  <a:schemeClr val="accent4"/>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58" name="Google Shape;158;p22"/>
          <p:cNvSpPr txBox="1">
            <a:spLocks noGrp="1"/>
          </p:cNvSpPr>
          <p:nvPr>
            <p:ph type="subTitle" idx="5"/>
          </p:nvPr>
        </p:nvSpPr>
        <p:spPr>
          <a:xfrm>
            <a:off x="5996299" y="3481151"/>
            <a:ext cx="2430000" cy="5727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9" name="Google Shape;159;p22"/>
          <p:cNvSpPr txBox="1">
            <a:spLocks noGrp="1"/>
          </p:cNvSpPr>
          <p:nvPr>
            <p:ph type="title" idx="6"/>
          </p:nvPr>
        </p:nvSpPr>
        <p:spPr>
          <a:xfrm>
            <a:off x="720000" y="539500"/>
            <a:ext cx="7704000" cy="572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0" name="Google Shape;160;p22"/>
          <p:cNvSpPr/>
          <p:nvPr/>
        </p:nvSpPr>
        <p:spPr>
          <a:xfrm rot="334671" flipH="1">
            <a:off x="-1194329" y="3937452"/>
            <a:ext cx="10976386" cy="3044874"/>
          </a:xfrm>
          <a:custGeom>
            <a:avLst/>
            <a:gdLst/>
            <a:ahLst/>
            <a:cxnLst/>
            <a:rect l="l" t="t" r="r" b="b"/>
            <a:pathLst>
              <a:path w="117369" h="48298" extrusionOk="0">
                <a:moveTo>
                  <a:pt x="112183" y="0"/>
                </a:moveTo>
                <a:cubicBezTo>
                  <a:pt x="112183" y="0"/>
                  <a:pt x="110502" y="15014"/>
                  <a:pt x="91763" y="15014"/>
                </a:cubicBezTo>
                <a:cubicBezTo>
                  <a:pt x="86726" y="15014"/>
                  <a:pt x="80455" y="13929"/>
                  <a:pt x="72654" y="11176"/>
                </a:cubicBezTo>
                <a:cubicBezTo>
                  <a:pt x="53615" y="4457"/>
                  <a:pt x="41296" y="1945"/>
                  <a:pt x="30900" y="1945"/>
                </a:cubicBezTo>
                <a:cubicBezTo>
                  <a:pt x="20297" y="1945"/>
                  <a:pt x="11694" y="4558"/>
                  <a:pt x="1" y="7985"/>
                </a:cubicBezTo>
                <a:lnTo>
                  <a:pt x="16015" y="48298"/>
                </a:lnTo>
                <a:lnTo>
                  <a:pt x="117368" y="44703"/>
                </a:lnTo>
                <a:lnTo>
                  <a:pt x="11218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2"/>
          <p:cNvSpPr/>
          <p:nvPr/>
        </p:nvSpPr>
        <p:spPr>
          <a:xfrm flipH="1">
            <a:off x="-1072298" y="4070675"/>
            <a:ext cx="10976349" cy="3044827"/>
          </a:xfrm>
          <a:custGeom>
            <a:avLst/>
            <a:gdLst/>
            <a:ahLst/>
            <a:cxnLst/>
            <a:rect l="l" t="t" r="r" b="b"/>
            <a:pathLst>
              <a:path w="117369" h="48298" extrusionOk="0">
                <a:moveTo>
                  <a:pt x="112183" y="0"/>
                </a:moveTo>
                <a:cubicBezTo>
                  <a:pt x="112183" y="0"/>
                  <a:pt x="110502" y="15014"/>
                  <a:pt x="91763" y="15014"/>
                </a:cubicBezTo>
                <a:cubicBezTo>
                  <a:pt x="86726" y="15014"/>
                  <a:pt x="80455" y="13929"/>
                  <a:pt x="72654" y="11176"/>
                </a:cubicBezTo>
                <a:cubicBezTo>
                  <a:pt x="53615" y="4457"/>
                  <a:pt x="41296" y="1945"/>
                  <a:pt x="30900" y="1945"/>
                </a:cubicBezTo>
                <a:cubicBezTo>
                  <a:pt x="20297" y="1945"/>
                  <a:pt x="11694" y="4558"/>
                  <a:pt x="1" y="7985"/>
                </a:cubicBezTo>
                <a:lnTo>
                  <a:pt x="16015" y="48298"/>
                </a:lnTo>
                <a:lnTo>
                  <a:pt x="117368" y="44703"/>
                </a:lnTo>
                <a:lnTo>
                  <a:pt x="1121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2"/>
          <p:cNvSpPr/>
          <p:nvPr/>
        </p:nvSpPr>
        <p:spPr>
          <a:xfrm rot="-10662036" flipH="1">
            <a:off x="5274044" y="-1233004"/>
            <a:ext cx="5038231" cy="2223416"/>
          </a:xfrm>
          <a:custGeom>
            <a:avLst/>
            <a:gdLst/>
            <a:ahLst/>
            <a:cxnLst/>
            <a:rect l="l" t="t" r="r" b="b"/>
            <a:pathLst>
              <a:path w="168100" h="74184" extrusionOk="0">
                <a:moveTo>
                  <a:pt x="125482" y="1"/>
                </a:moveTo>
                <a:cubicBezTo>
                  <a:pt x="115828" y="1"/>
                  <a:pt x="104838" y="2382"/>
                  <a:pt x="94519" y="9414"/>
                </a:cubicBezTo>
                <a:cubicBezTo>
                  <a:pt x="81935" y="17987"/>
                  <a:pt x="74513" y="20405"/>
                  <a:pt x="67832" y="20405"/>
                </a:cubicBezTo>
                <a:cubicBezTo>
                  <a:pt x="59188" y="20405"/>
                  <a:pt x="51784" y="16357"/>
                  <a:pt x="36044" y="16357"/>
                </a:cubicBezTo>
                <a:cubicBezTo>
                  <a:pt x="35506" y="16357"/>
                  <a:pt x="34958" y="16362"/>
                  <a:pt x="34400" y="16372"/>
                </a:cubicBezTo>
                <a:cubicBezTo>
                  <a:pt x="26059" y="16515"/>
                  <a:pt x="19832" y="18477"/>
                  <a:pt x="15211" y="21243"/>
                </a:cubicBezTo>
                <a:cubicBezTo>
                  <a:pt x="2257" y="28977"/>
                  <a:pt x="0" y="47007"/>
                  <a:pt x="10759" y="57578"/>
                </a:cubicBezTo>
                <a:cubicBezTo>
                  <a:pt x="13697" y="60463"/>
                  <a:pt x="17469" y="62555"/>
                  <a:pt x="22241" y="62555"/>
                </a:cubicBezTo>
                <a:cubicBezTo>
                  <a:pt x="24701" y="62555"/>
                  <a:pt x="27426" y="61999"/>
                  <a:pt x="30439" y="60709"/>
                </a:cubicBezTo>
                <a:cubicBezTo>
                  <a:pt x="54106" y="50566"/>
                  <a:pt x="48781" y="52404"/>
                  <a:pt x="56899" y="48960"/>
                </a:cubicBezTo>
                <a:cubicBezTo>
                  <a:pt x="62321" y="46663"/>
                  <a:pt x="67275" y="45693"/>
                  <a:pt x="71871" y="45693"/>
                </a:cubicBezTo>
                <a:cubicBezTo>
                  <a:pt x="96782" y="45693"/>
                  <a:pt x="111174" y="74183"/>
                  <a:pt x="132547" y="74183"/>
                </a:cubicBezTo>
                <a:cubicBezTo>
                  <a:pt x="137762" y="74183"/>
                  <a:pt x="143394" y="72487"/>
                  <a:pt x="149695" y="68265"/>
                </a:cubicBezTo>
                <a:cubicBezTo>
                  <a:pt x="152889" y="66124"/>
                  <a:pt x="168037" y="53573"/>
                  <a:pt x="168082" y="33161"/>
                </a:cubicBezTo>
                <a:cubicBezTo>
                  <a:pt x="168100" y="25025"/>
                  <a:pt x="162622" y="17335"/>
                  <a:pt x="157796" y="12143"/>
                </a:cubicBezTo>
                <a:cubicBezTo>
                  <a:pt x="153585" y="7620"/>
                  <a:pt x="148250" y="4302"/>
                  <a:pt x="142344" y="2482"/>
                </a:cubicBezTo>
                <a:cubicBezTo>
                  <a:pt x="137702" y="1048"/>
                  <a:pt x="131886" y="1"/>
                  <a:pt x="1254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2"/>
          <p:cNvSpPr/>
          <p:nvPr/>
        </p:nvSpPr>
        <p:spPr>
          <a:xfrm rot="-10662036" flipH="1">
            <a:off x="5054686" y="-1353364"/>
            <a:ext cx="5038231" cy="2223416"/>
          </a:xfrm>
          <a:custGeom>
            <a:avLst/>
            <a:gdLst/>
            <a:ahLst/>
            <a:cxnLst/>
            <a:rect l="l" t="t" r="r" b="b"/>
            <a:pathLst>
              <a:path w="168100" h="74184" extrusionOk="0">
                <a:moveTo>
                  <a:pt x="125482" y="1"/>
                </a:moveTo>
                <a:cubicBezTo>
                  <a:pt x="115828" y="1"/>
                  <a:pt x="104838" y="2382"/>
                  <a:pt x="94519" y="9414"/>
                </a:cubicBezTo>
                <a:cubicBezTo>
                  <a:pt x="81935" y="17987"/>
                  <a:pt x="74513" y="20405"/>
                  <a:pt x="67832" y="20405"/>
                </a:cubicBezTo>
                <a:cubicBezTo>
                  <a:pt x="59188" y="20405"/>
                  <a:pt x="51784" y="16357"/>
                  <a:pt x="36044" y="16357"/>
                </a:cubicBezTo>
                <a:cubicBezTo>
                  <a:pt x="35506" y="16357"/>
                  <a:pt x="34958" y="16362"/>
                  <a:pt x="34400" y="16372"/>
                </a:cubicBezTo>
                <a:cubicBezTo>
                  <a:pt x="26059" y="16515"/>
                  <a:pt x="19832" y="18477"/>
                  <a:pt x="15211" y="21243"/>
                </a:cubicBezTo>
                <a:cubicBezTo>
                  <a:pt x="2257" y="28977"/>
                  <a:pt x="0" y="47007"/>
                  <a:pt x="10759" y="57578"/>
                </a:cubicBezTo>
                <a:cubicBezTo>
                  <a:pt x="13697" y="60463"/>
                  <a:pt x="17469" y="62555"/>
                  <a:pt x="22241" y="62555"/>
                </a:cubicBezTo>
                <a:cubicBezTo>
                  <a:pt x="24701" y="62555"/>
                  <a:pt x="27426" y="61999"/>
                  <a:pt x="30439" y="60709"/>
                </a:cubicBezTo>
                <a:cubicBezTo>
                  <a:pt x="54106" y="50566"/>
                  <a:pt x="48781" y="52404"/>
                  <a:pt x="56899" y="48960"/>
                </a:cubicBezTo>
                <a:cubicBezTo>
                  <a:pt x="62321" y="46663"/>
                  <a:pt x="67275" y="45693"/>
                  <a:pt x="71871" y="45693"/>
                </a:cubicBezTo>
                <a:cubicBezTo>
                  <a:pt x="96782" y="45693"/>
                  <a:pt x="111174" y="74183"/>
                  <a:pt x="132547" y="74183"/>
                </a:cubicBezTo>
                <a:cubicBezTo>
                  <a:pt x="137762" y="74183"/>
                  <a:pt x="143394" y="72487"/>
                  <a:pt x="149695" y="68265"/>
                </a:cubicBezTo>
                <a:cubicBezTo>
                  <a:pt x="152889" y="66124"/>
                  <a:pt x="168037" y="53573"/>
                  <a:pt x="168082" y="33161"/>
                </a:cubicBezTo>
                <a:cubicBezTo>
                  <a:pt x="168100" y="25025"/>
                  <a:pt x="162622" y="17335"/>
                  <a:pt x="157796" y="12143"/>
                </a:cubicBezTo>
                <a:cubicBezTo>
                  <a:pt x="153585" y="7620"/>
                  <a:pt x="148250" y="4302"/>
                  <a:pt x="142344" y="2482"/>
                </a:cubicBezTo>
                <a:cubicBezTo>
                  <a:pt x="137702" y="1048"/>
                  <a:pt x="131886" y="1"/>
                  <a:pt x="1254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hree Columns  2">
  <p:cSld name="TITLE_ONLY_1_1_2_2">
    <p:spTree>
      <p:nvGrpSpPr>
        <p:cNvPr id="1" name="Shape 164"/>
        <p:cNvGrpSpPr/>
        <p:nvPr/>
      </p:nvGrpSpPr>
      <p:grpSpPr>
        <a:xfrm>
          <a:off x="0" y="0"/>
          <a:ext cx="0" cy="0"/>
          <a:chOff x="0" y="0"/>
          <a:chExt cx="0" cy="0"/>
        </a:xfrm>
      </p:grpSpPr>
      <p:sp>
        <p:nvSpPr>
          <p:cNvPr id="165" name="Google Shape;165;p23"/>
          <p:cNvSpPr txBox="1">
            <a:spLocks noGrp="1"/>
          </p:cNvSpPr>
          <p:nvPr>
            <p:ph type="title"/>
          </p:nvPr>
        </p:nvSpPr>
        <p:spPr>
          <a:xfrm>
            <a:off x="781975" y="2921675"/>
            <a:ext cx="2326500" cy="572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000"/>
              <a:buNone/>
              <a:defRPr sz="1800">
                <a:solidFill>
                  <a:schemeClr val="accent4"/>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66" name="Google Shape;166;p23"/>
          <p:cNvSpPr txBox="1">
            <a:spLocks noGrp="1"/>
          </p:cNvSpPr>
          <p:nvPr>
            <p:ph type="subTitle" idx="1"/>
          </p:nvPr>
        </p:nvSpPr>
        <p:spPr>
          <a:xfrm>
            <a:off x="786225" y="3482675"/>
            <a:ext cx="2326500" cy="6429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7" name="Google Shape;167;p23"/>
          <p:cNvSpPr txBox="1">
            <a:spLocks noGrp="1"/>
          </p:cNvSpPr>
          <p:nvPr>
            <p:ph type="title" idx="2"/>
          </p:nvPr>
        </p:nvSpPr>
        <p:spPr>
          <a:xfrm>
            <a:off x="3426711" y="2159700"/>
            <a:ext cx="2312700" cy="572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000"/>
              <a:buNone/>
              <a:defRPr sz="1800">
                <a:solidFill>
                  <a:schemeClr val="accent4"/>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68" name="Google Shape;168;p23"/>
          <p:cNvSpPr txBox="1">
            <a:spLocks noGrp="1"/>
          </p:cNvSpPr>
          <p:nvPr>
            <p:ph type="subTitle" idx="3"/>
          </p:nvPr>
        </p:nvSpPr>
        <p:spPr>
          <a:xfrm>
            <a:off x="3430950" y="2720699"/>
            <a:ext cx="2312700" cy="6429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9" name="Google Shape;169;p23"/>
          <p:cNvSpPr txBox="1">
            <a:spLocks noGrp="1"/>
          </p:cNvSpPr>
          <p:nvPr>
            <p:ph type="title" idx="4"/>
          </p:nvPr>
        </p:nvSpPr>
        <p:spPr>
          <a:xfrm>
            <a:off x="6057648" y="2921675"/>
            <a:ext cx="2295900" cy="572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000"/>
              <a:buNone/>
              <a:defRPr sz="1800">
                <a:solidFill>
                  <a:schemeClr val="accent4"/>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70" name="Google Shape;170;p23"/>
          <p:cNvSpPr txBox="1">
            <a:spLocks noGrp="1"/>
          </p:cNvSpPr>
          <p:nvPr>
            <p:ph type="subTitle" idx="5"/>
          </p:nvPr>
        </p:nvSpPr>
        <p:spPr>
          <a:xfrm>
            <a:off x="6061875" y="3482700"/>
            <a:ext cx="2295900" cy="6429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1" name="Google Shape;171;p23"/>
          <p:cNvSpPr txBox="1">
            <a:spLocks noGrp="1"/>
          </p:cNvSpPr>
          <p:nvPr>
            <p:ph type="title" idx="6"/>
          </p:nvPr>
        </p:nvSpPr>
        <p:spPr>
          <a:xfrm>
            <a:off x="720000" y="539500"/>
            <a:ext cx="7704000" cy="572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72" name="Google Shape;172;p23"/>
          <p:cNvSpPr/>
          <p:nvPr/>
        </p:nvSpPr>
        <p:spPr>
          <a:xfrm rot="-10344822" flipH="1">
            <a:off x="4961567" y="-2588433"/>
            <a:ext cx="7195890" cy="4960662"/>
          </a:xfrm>
          <a:custGeom>
            <a:avLst/>
            <a:gdLst/>
            <a:ahLst/>
            <a:cxnLst/>
            <a:rect l="l" t="t" r="r" b="b"/>
            <a:pathLst>
              <a:path w="166959" h="87786" extrusionOk="0">
                <a:moveTo>
                  <a:pt x="120453" y="0"/>
                </a:moveTo>
                <a:cubicBezTo>
                  <a:pt x="111502" y="0"/>
                  <a:pt x="101142" y="1810"/>
                  <a:pt x="90398" y="7349"/>
                </a:cubicBezTo>
                <a:cubicBezTo>
                  <a:pt x="72916" y="16364"/>
                  <a:pt x="66223" y="18285"/>
                  <a:pt x="58760" y="18285"/>
                </a:cubicBezTo>
                <a:cubicBezTo>
                  <a:pt x="53214" y="18285"/>
                  <a:pt x="47244" y="17224"/>
                  <a:pt x="36109" y="17224"/>
                </a:cubicBezTo>
                <a:cubicBezTo>
                  <a:pt x="35104" y="17224"/>
                  <a:pt x="34057" y="17233"/>
                  <a:pt x="32964" y="17252"/>
                </a:cubicBezTo>
                <a:cubicBezTo>
                  <a:pt x="19850" y="17484"/>
                  <a:pt x="11973" y="22203"/>
                  <a:pt x="7263" y="27449"/>
                </a:cubicBezTo>
                <a:cubicBezTo>
                  <a:pt x="2365" y="32890"/>
                  <a:pt x="1" y="40152"/>
                  <a:pt x="509" y="47458"/>
                </a:cubicBezTo>
                <a:cubicBezTo>
                  <a:pt x="1056" y="55322"/>
                  <a:pt x="3510" y="68570"/>
                  <a:pt x="13782" y="68570"/>
                </a:cubicBezTo>
                <a:cubicBezTo>
                  <a:pt x="15758" y="68570"/>
                  <a:pt x="18022" y="68081"/>
                  <a:pt x="20617" y="66969"/>
                </a:cubicBezTo>
                <a:cubicBezTo>
                  <a:pt x="27724" y="63924"/>
                  <a:pt x="34121" y="62722"/>
                  <a:pt x="39736" y="62722"/>
                </a:cubicBezTo>
                <a:cubicBezTo>
                  <a:pt x="52827" y="62722"/>
                  <a:pt x="61672" y="69253"/>
                  <a:pt x="65374" y="74186"/>
                </a:cubicBezTo>
                <a:cubicBezTo>
                  <a:pt x="72936" y="84268"/>
                  <a:pt x="83552" y="87785"/>
                  <a:pt x="94673" y="87785"/>
                </a:cubicBezTo>
                <a:cubicBezTo>
                  <a:pt x="119174" y="87785"/>
                  <a:pt x="146124" y="70713"/>
                  <a:pt x="148260" y="69154"/>
                </a:cubicBezTo>
                <a:cubicBezTo>
                  <a:pt x="151364" y="66879"/>
                  <a:pt x="166316" y="54452"/>
                  <a:pt x="166646" y="34050"/>
                </a:cubicBezTo>
                <a:cubicBezTo>
                  <a:pt x="166958" y="15361"/>
                  <a:pt x="152051" y="7733"/>
                  <a:pt x="149535" y="6582"/>
                </a:cubicBezTo>
                <a:cubicBezTo>
                  <a:pt x="149286" y="6466"/>
                  <a:pt x="149027" y="6341"/>
                  <a:pt x="148777" y="6217"/>
                </a:cubicBezTo>
                <a:cubicBezTo>
                  <a:pt x="146568" y="5115"/>
                  <a:pt x="135502" y="0"/>
                  <a:pt x="1204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3"/>
          <p:cNvSpPr/>
          <p:nvPr/>
        </p:nvSpPr>
        <p:spPr>
          <a:xfrm rot="-10151869" flipH="1">
            <a:off x="4832914" y="-3053526"/>
            <a:ext cx="7195716" cy="5348228"/>
          </a:xfrm>
          <a:custGeom>
            <a:avLst/>
            <a:gdLst/>
            <a:ahLst/>
            <a:cxnLst/>
            <a:rect l="l" t="t" r="r" b="b"/>
            <a:pathLst>
              <a:path w="166959" h="87786" extrusionOk="0">
                <a:moveTo>
                  <a:pt x="120453" y="0"/>
                </a:moveTo>
                <a:cubicBezTo>
                  <a:pt x="111502" y="0"/>
                  <a:pt x="101142" y="1810"/>
                  <a:pt x="90398" y="7349"/>
                </a:cubicBezTo>
                <a:cubicBezTo>
                  <a:pt x="72916" y="16364"/>
                  <a:pt x="66223" y="18285"/>
                  <a:pt x="58760" y="18285"/>
                </a:cubicBezTo>
                <a:cubicBezTo>
                  <a:pt x="53214" y="18285"/>
                  <a:pt x="47244" y="17224"/>
                  <a:pt x="36109" y="17224"/>
                </a:cubicBezTo>
                <a:cubicBezTo>
                  <a:pt x="35104" y="17224"/>
                  <a:pt x="34057" y="17233"/>
                  <a:pt x="32964" y="17252"/>
                </a:cubicBezTo>
                <a:cubicBezTo>
                  <a:pt x="19850" y="17484"/>
                  <a:pt x="11973" y="22203"/>
                  <a:pt x="7263" y="27449"/>
                </a:cubicBezTo>
                <a:cubicBezTo>
                  <a:pt x="2365" y="32890"/>
                  <a:pt x="1" y="40152"/>
                  <a:pt x="509" y="47458"/>
                </a:cubicBezTo>
                <a:cubicBezTo>
                  <a:pt x="1056" y="55322"/>
                  <a:pt x="3510" y="68570"/>
                  <a:pt x="13782" y="68570"/>
                </a:cubicBezTo>
                <a:cubicBezTo>
                  <a:pt x="15758" y="68570"/>
                  <a:pt x="18022" y="68081"/>
                  <a:pt x="20617" y="66969"/>
                </a:cubicBezTo>
                <a:cubicBezTo>
                  <a:pt x="27724" y="63924"/>
                  <a:pt x="34121" y="62722"/>
                  <a:pt x="39736" y="62722"/>
                </a:cubicBezTo>
                <a:cubicBezTo>
                  <a:pt x="52827" y="62722"/>
                  <a:pt x="61672" y="69253"/>
                  <a:pt x="65374" y="74186"/>
                </a:cubicBezTo>
                <a:cubicBezTo>
                  <a:pt x="72936" y="84268"/>
                  <a:pt x="83552" y="87785"/>
                  <a:pt x="94673" y="87785"/>
                </a:cubicBezTo>
                <a:cubicBezTo>
                  <a:pt x="119174" y="87785"/>
                  <a:pt x="146124" y="70713"/>
                  <a:pt x="148260" y="69154"/>
                </a:cubicBezTo>
                <a:cubicBezTo>
                  <a:pt x="151364" y="66879"/>
                  <a:pt x="166316" y="54452"/>
                  <a:pt x="166646" y="34050"/>
                </a:cubicBezTo>
                <a:cubicBezTo>
                  <a:pt x="166958" y="15361"/>
                  <a:pt x="152051" y="7733"/>
                  <a:pt x="149535" y="6582"/>
                </a:cubicBezTo>
                <a:cubicBezTo>
                  <a:pt x="149286" y="6466"/>
                  <a:pt x="149027" y="6341"/>
                  <a:pt x="148777" y="6217"/>
                </a:cubicBezTo>
                <a:cubicBezTo>
                  <a:pt x="146568" y="5115"/>
                  <a:pt x="135502" y="0"/>
                  <a:pt x="1204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Four Columns ">
  <p:cSld name="CUSTOM_9">
    <p:spTree>
      <p:nvGrpSpPr>
        <p:cNvPr id="1" name="Shape 174"/>
        <p:cNvGrpSpPr/>
        <p:nvPr/>
      </p:nvGrpSpPr>
      <p:grpSpPr>
        <a:xfrm>
          <a:off x="0" y="0"/>
          <a:ext cx="0" cy="0"/>
          <a:chOff x="0" y="0"/>
          <a:chExt cx="0" cy="0"/>
        </a:xfrm>
      </p:grpSpPr>
      <p:sp>
        <p:nvSpPr>
          <p:cNvPr id="175" name="Google Shape;175;p24"/>
          <p:cNvSpPr txBox="1">
            <a:spLocks noGrp="1"/>
          </p:cNvSpPr>
          <p:nvPr>
            <p:ph type="title"/>
          </p:nvPr>
        </p:nvSpPr>
        <p:spPr>
          <a:xfrm>
            <a:off x="1091188" y="2559138"/>
            <a:ext cx="2320500" cy="572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800"/>
              <a:buNone/>
              <a:defRPr sz="1800">
                <a:solidFill>
                  <a:schemeClr val="accent4"/>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76" name="Google Shape;176;p24"/>
          <p:cNvSpPr txBox="1">
            <a:spLocks noGrp="1"/>
          </p:cNvSpPr>
          <p:nvPr>
            <p:ph type="subTitle" idx="1"/>
          </p:nvPr>
        </p:nvSpPr>
        <p:spPr>
          <a:xfrm>
            <a:off x="1091239" y="3061812"/>
            <a:ext cx="2320500" cy="5382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77" name="Google Shape;177;p24"/>
          <p:cNvSpPr txBox="1">
            <a:spLocks noGrp="1"/>
          </p:cNvSpPr>
          <p:nvPr>
            <p:ph type="title" idx="2"/>
          </p:nvPr>
        </p:nvSpPr>
        <p:spPr>
          <a:xfrm>
            <a:off x="5732313" y="2559150"/>
            <a:ext cx="2320500" cy="572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800"/>
              <a:buNone/>
              <a:defRPr sz="1800">
                <a:solidFill>
                  <a:schemeClr val="accent4"/>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78" name="Google Shape;178;p24"/>
          <p:cNvSpPr txBox="1">
            <a:spLocks noGrp="1"/>
          </p:cNvSpPr>
          <p:nvPr>
            <p:ph type="subTitle" idx="3"/>
          </p:nvPr>
        </p:nvSpPr>
        <p:spPr>
          <a:xfrm>
            <a:off x="5732138" y="3061806"/>
            <a:ext cx="2320500" cy="5382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79" name="Google Shape;179;p24"/>
          <p:cNvSpPr txBox="1">
            <a:spLocks noGrp="1"/>
          </p:cNvSpPr>
          <p:nvPr>
            <p:ph type="title" idx="4"/>
          </p:nvPr>
        </p:nvSpPr>
        <p:spPr>
          <a:xfrm>
            <a:off x="3411750" y="1701700"/>
            <a:ext cx="2320500" cy="572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800"/>
              <a:buNone/>
              <a:defRPr sz="1800">
                <a:solidFill>
                  <a:schemeClr val="accent4"/>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0" name="Google Shape;180;p24"/>
          <p:cNvSpPr txBox="1">
            <a:spLocks noGrp="1"/>
          </p:cNvSpPr>
          <p:nvPr>
            <p:ph type="subTitle" idx="5"/>
          </p:nvPr>
        </p:nvSpPr>
        <p:spPr>
          <a:xfrm>
            <a:off x="3411751" y="2197549"/>
            <a:ext cx="2320500" cy="5382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81" name="Google Shape;181;p24"/>
          <p:cNvSpPr txBox="1">
            <a:spLocks noGrp="1"/>
          </p:cNvSpPr>
          <p:nvPr>
            <p:ph type="title" idx="6"/>
          </p:nvPr>
        </p:nvSpPr>
        <p:spPr>
          <a:xfrm>
            <a:off x="3411750" y="3586075"/>
            <a:ext cx="2320500" cy="572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800"/>
              <a:buNone/>
              <a:defRPr sz="1800">
                <a:solidFill>
                  <a:schemeClr val="accent4"/>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2" name="Google Shape;182;p24"/>
          <p:cNvSpPr txBox="1">
            <a:spLocks noGrp="1"/>
          </p:cNvSpPr>
          <p:nvPr>
            <p:ph type="subTitle" idx="7"/>
          </p:nvPr>
        </p:nvSpPr>
        <p:spPr>
          <a:xfrm>
            <a:off x="3411750" y="4079318"/>
            <a:ext cx="2320500" cy="5382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83" name="Google Shape;183;p24"/>
          <p:cNvSpPr txBox="1">
            <a:spLocks noGrp="1"/>
          </p:cNvSpPr>
          <p:nvPr>
            <p:ph type="title" idx="8"/>
          </p:nvPr>
        </p:nvSpPr>
        <p:spPr>
          <a:xfrm>
            <a:off x="720000" y="539500"/>
            <a:ext cx="7704000" cy="572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4" name="Google Shape;184;p24"/>
          <p:cNvSpPr/>
          <p:nvPr/>
        </p:nvSpPr>
        <p:spPr>
          <a:xfrm rot="-10662036" flipH="1">
            <a:off x="-2133381" y="4097971"/>
            <a:ext cx="5038231" cy="2223416"/>
          </a:xfrm>
          <a:custGeom>
            <a:avLst/>
            <a:gdLst/>
            <a:ahLst/>
            <a:cxnLst/>
            <a:rect l="l" t="t" r="r" b="b"/>
            <a:pathLst>
              <a:path w="168100" h="74184" extrusionOk="0">
                <a:moveTo>
                  <a:pt x="125482" y="1"/>
                </a:moveTo>
                <a:cubicBezTo>
                  <a:pt x="115828" y="1"/>
                  <a:pt x="104838" y="2382"/>
                  <a:pt x="94519" y="9414"/>
                </a:cubicBezTo>
                <a:cubicBezTo>
                  <a:pt x="81935" y="17987"/>
                  <a:pt x="74513" y="20405"/>
                  <a:pt x="67832" y="20405"/>
                </a:cubicBezTo>
                <a:cubicBezTo>
                  <a:pt x="59188" y="20405"/>
                  <a:pt x="51784" y="16357"/>
                  <a:pt x="36044" y="16357"/>
                </a:cubicBezTo>
                <a:cubicBezTo>
                  <a:pt x="35506" y="16357"/>
                  <a:pt x="34958" y="16362"/>
                  <a:pt x="34400" y="16372"/>
                </a:cubicBezTo>
                <a:cubicBezTo>
                  <a:pt x="26059" y="16515"/>
                  <a:pt x="19832" y="18477"/>
                  <a:pt x="15211" y="21243"/>
                </a:cubicBezTo>
                <a:cubicBezTo>
                  <a:pt x="2257" y="28977"/>
                  <a:pt x="0" y="47007"/>
                  <a:pt x="10759" y="57578"/>
                </a:cubicBezTo>
                <a:cubicBezTo>
                  <a:pt x="13697" y="60463"/>
                  <a:pt x="17469" y="62555"/>
                  <a:pt x="22241" y="62555"/>
                </a:cubicBezTo>
                <a:cubicBezTo>
                  <a:pt x="24701" y="62555"/>
                  <a:pt x="27426" y="61999"/>
                  <a:pt x="30439" y="60709"/>
                </a:cubicBezTo>
                <a:cubicBezTo>
                  <a:pt x="54106" y="50566"/>
                  <a:pt x="48781" y="52404"/>
                  <a:pt x="56899" y="48960"/>
                </a:cubicBezTo>
                <a:cubicBezTo>
                  <a:pt x="62321" y="46663"/>
                  <a:pt x="67275" y="45693"/>
                  <a:pt x="71871" y="45693"/>
                </a:cubicBezTo>
                <a:cubicBezTo>
                  <a:pt x="96782" y="45693"/>
                  <a:pt x="111174" y="74183"/>
                  <a:pt x="132547" y="74183"/>
                </a:cubicBezTo>
                <a:cubicBezTo>
                  <a:pt x="137762" y="74183"/>
                  <a:pt x="143394" y="72487"/>
                  <a:pt x="149695" y="68265"/>
                </a:cubicBezTo>
                <a:cubicBezTo>
                  <a:pt x="152889" y="66124"/>
                  <a:pt x="168037" y="53573"/>
                  <a:pt x="168082" y="33161"/>
                </a:cubicBezTo>
                <a:cubicBezTo>
                  <a:pt x="168100" y="25025"/>
                  <a:pt x="162622" y="17335"/>
                  <a:pt x="157796" y="12143"/>
                </a:cubicBezTo>
                <a:cubicBezTo>
                  <a:pt x="153585" y="7620"/>
                  <a:pt x="148250" y="4302"/>
                  <a:pt x="142344" y="2482"/>
                </a:cubicBezTo>
                <a:cubicBezTo>
                  <a:pt x="137702" y="1048"/>
                  <a:pt x="131886" y="1"/>
                  <a:pt x="1254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4"/>
          <p:cNvSpPr/>
          <p:nvPr/>
        </p:nvSpPr>
        <p:spPr>
          <a:xfrm rot="-10662036" flipH="1">
            <a:off x="-2464814" y="4084661"/>
            <a:ext cx="5038231" cy="2223416"/>
          </a:xfrm>
          <a:custGeom>
            <a:avLst/>
            <a:gdLst/>
            <a:ahLst/>
            <a:cxnLst/>
            <a:rect l="l" t="t" r="r" b="b"/>
            <a:pathLst>
              <a:path w="168100" h="74184" extrusionOk="0">
                <a:moveTo>
                  <a:pt x="125482" y="1"/>
                </a:moveTo>
                <a:cubicBezTo>
                  <a:pt x="115828" y="1"/>
                  <a:pt x="104838" y="2382"/>
                  <a:pt x="94519" y="9414"/>
                </a:cubicBezTo>
                <a:cubicBezTo>
                  <a:pt x="81935" y="17987"/>
                  <a:pt x="74513" y="20405"/>
                  <a:pt x="67832" y="20405"/>
                </a:cubicBezTo>
                <a:cubicBezTo>
                  <a:pt x="59188" y="20405"/>
                  <a:pt x="51784" y="16357"/>
                  <a:pt x="36044" y="16357"/>
                </a:cubicBezTo>
                <a:cubicBezTo>
                  <a:pt x="35506" y="16357"/>
                  <a:pt x="34958" y="16362"/>
                  <a:pt x="34400" y="16372"/>
                </a:cubicBezTo>
                <a:cubicBezTo>
                  <a:pt x="26059" y="16515"/>
                  <a:pt x="19832" y="18477"/>
                  <a:pt x="15211" y="21243"/>
                </a:cubicBezTo>
                <a:cubicBezTo>
                  <a:pt x="2257" y="28977"/>
                  <a:pt x="0" y="47007"/>
                  <a:pt x="10759" y="57578"/>
                </a:cubicBezTo>
                <a:cubicBezTo>
                  <a:pt x="13697" y="60463"/>
                  <a:pt x="17469" y="62555"/>
                  <a:pt x="22241" y="62555"/>
                </a:cubicBezTo>
                <a:cubicBezTo>
                  <a:pt x="24701" y="62555"/>
                  <a:pt x="27426" y="61999"/>
                  <a:pt x="30439" y="60709"/>
                </a:cubicBezTo>
                <a:cubicBezTo>
                  <a:pt x="54106" y="50566"/>
                  <a:pt x="48781" y="52404"/>
                  <a:pt x="56899" y="48960"/>
                </a:cubicBezTo>
                <a:cubicBezTo>
                  <a:pt x="62321" y="46663"/>
                  <a:pt x="67275" y="45693"/>
                  <a:pt x="71871" y="45693"/>
                </a:cubicBezTo>
                <a:cubicBezTo>
                  <a:pt x="96782" y="45693"/>
                  <a:pt x="111174" y="74183"/>
                  <a:pt x="132547" y="74183"/>
                </a:cubicBezTo>
                <a:cubicBezTo>
                  <a:pt x="137762" y="74183"/>
                  <a:pt x="143394" y="72487"/>
                  <a:pt x="149695" y="68265"/>
                </a:cubicBezTo>
                <a:cubicBezTo>
                  <a:pt x="152889" y="66124"/>
                  <a:pt x="168037" y="53573"/>
                  <a:pt x="168082" y="33161"/>
                </a:cubicBezTo>
                <a:cubicBezTo>
                  <a:pt x="168100" y="25025"/>
                  <a:pt x="162622" y="17335"/>
                  <a:pt x="157796" y="12143"/>
                </a:cubicBezTo>
                <a:cubicBezTo>
                  <a:pt x="153585" y="7620"/>
                  <a:pt x="148250" y="4302"/>
                  <a:pt x="142344" y="2482"/>
                </a:cubicBezTo>
                <a:cubicBezTo>
                  <a:pt x="137702" y="1048"/>
                  <a:pt x="131886" y="1"/>
                  <a:pt x="1254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4"/>
          <p:cNvSpPr/>
          <p:nvPr/>
        </p:nvSpPr>
        <p:spPr>
          <a:xfrm rot="997353">
            <a:off x="4797177" y="-218353"/>
            <a:ext cx="5020332" cy="1308625"/>
          </a:xfrm>
          <a:custGeom>
            <a:avLst/>
            <a:gdLst/>
            <a:ahLst/>
            <a:cxnLst/>
            <a:rect l="l" t="t" r="r" b="b"/>
            <a:pathLst>
              <a:path w="150895" h="52345" extrusionOk="0">
                <a:moveTo>
                  <a:pt x="0" y="0"/>
                </a:moveTo>
                <a:lnTo>
                  <a:pt x="184" y="36316"/>
                </a:lnTo>
                <a:cubicBezTo>
                  <a:pt x="184" y="36316"/>
                  <a:pt x="13868" y="52345"/>
                  <a:pt x="39951" y="52345"/>
                </a:cubicBezTo>
                <a:cubicBezTo>
                  <a:pt x="49407" y="52345"/>
                  <a:pt x="60494" y="50238"/>
                  <a:pt x="73149" y="44496"/>
                </a:cubicBezTo>
                <a:cubicBezTo>
                  <a:pt x="101623" y="31580"/>
                  <a:pt x="123664" y="28989"/>
                  <a:pt x="136766" y="28989"/>
                </a:cubicBezTo>
                <a:cubicBezTo>
                  <a:pt x="145542" y="28989"/>
                  <a:pt x="150307" y="30152"/>
                  <a:pt x="150307" y="30152"/>
                </a:cubicBezTo>
                <a:lnTo>
                  <a:pt x="150894" y="1855"/>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4"/>
          <p:cNvSpPr/>
          <p:nvPr/>
        </p:nvSpPr>
        <p:spPr>
          <a:xfrm rot="997389">
            <a:off x="4581656" y="-503748"/>
            <a:ext cx="6312442" cy="1611819"/>
          </a:xfrm>
          <a:custGeom>
            <a:avLst/>
            <a:gdLst/>
            <a:ahLst/>
            <a:cxnLst/>
            <a:rect l="l" t="t" r="r" b="b"/>
            <a:pathLst>
              <a:path w="150895" h="52345" extrusionOk="0">
                <a:moveTo>
                  <a:pt x="0" y="0"/>
                </a:moveTo>
                <a:lnTo>
                  <a:pt x="184" y="36316"/>
                </a:lnTo>
                <a:cubicBezTo>
                  <a:pt x="184" y="36316"/>
                  <a:pt x="13868" y="52345"/>
                  <a:pt x="39951" y="52345"/>
                </a:cubicBezTo>
                <a:cubicBezTo>
                  <a:pt x="49407" y="52345"/>
                  <a:pt x="60494" y="50238"/>
                  <a:pt x="73149" y="44496"/>
                </a:cubicBezTo>
                <a:cubicBezTo>
                  <a:pt x="101623" y="31580"/>
                  <a:pt x="123664" y="28989"/>
                  <a:pt x="136766" y="28989"/>
                </a:cubicBezTo>
                <a:cubicBezTo>
                  <a:pt x="145542" y="28989"/>
                  <a:pt x="150307" y="30152"/>
                  <a:pt x="150307" y="30152"/>
                </a:cubicBezTo>
                <a:lnTo>
                  <a:pt x="150894" y="1855"/>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Four Columns 1">
  <p:cSld name="CUSTOM_9_1">
    <p:spTree>
      <p:nvGrpSpPr>
        <p:cNvPr id="1" name="Shape 188"/>
        <p:cNvGrpSpPr/>
        <p:nvPr/>
      </p:nvGrpSpPr>
      <p:grpSpPr>
        <a:xfrm>
          <a:off x="0" y="0"/>
          <a:ext cx="0" cy="0"/>
          <a:chOff x="0" y="0"/>
          <a:chExt cx="0" cy="0"/>
        </a:xfrm>
      </p:grpSpPr>
      <p:sp>
        <p:nvSpPr>
          <p:cNvPr id="189" name="Google Shape;189;p25"/>
          <p:cNvSpPr/>
          <p:nvPr/>
        </p:nvSpPr>
        <p:spPr>
          <a:xfrm rot="4729123">
            <a:off x="-6404527" y="750747"/>
            <a:ext cx="8749865" cy="6032462"/>
          </a:xfrm>
          <a:custGeom>
            <a:avLst/>
            <a:gdLst/>
            <a:ahLst/>
            <a:cxnLst/>
            <a:rect l="l" t="t" r="r" b="b"/>
            <a:pathLst>
              <a:path w="166959" h="87786" extrusionOk="0">
                <a:moveTo>
                  <a:pt x="120453" y="0"/>
                </a:moveTo>
                <a:cubicBezTo>
                  <a:pt x="111502" y="0"/>
                  <a:pt x="101142" y="1810"/>
                  <a:pt x="90398" y="7349"/>
                </a:cubicBezTo>
                <a:cubicBezTo>
                  <a:pt x="72916" y="16364"/>
                  <a:pt x="66223" y="18285"/>
                  <a:pt x="58760" y="18285"/>
                </a:cubicBezTo>
                <a:cubicBezTo>
                  <a:pt x="53214" y="18285"/>
                  <a:pt x="47244" y="17224"/>
                  <a:pt x="36109" y="17224"/>
                </a:cubicBezTo>
                <a:cubicBezTo>
                  <a:pt x="35104" y="17224"/>
                  <a:pt x="34057" y="17233"/>
                  <a:pt x="32964" y="17252"/>
                </a:cubicBezTo>
                <a:cubicBezTo>
                  <a:pt x="19850" y="17484"/>
                  <a:pt x="11973" y="22203"/>
                  <a:pt x="7263" y="27449"/>
                </a:cubicBezTo>
                <a:cubicBezTo>
                  <a:pt x="2365" y="32890"/>
                  <a:pt x="1" y="40152"/>
                  <a:pt x="509" y="47458"/>
                </a:cubicBezTo>
                <a:cubicBezTo>
                  <a:pt x="1056" y="55322"/>
                  <a:pt x="3510" y="68570"/>
                  <a:pt x="13782" y="68570"/>
                </a:cubicBezTo>
                <a:cubicBezTo>
                  <a:pt x="15758" y="68570"/>
                  <a:pt x="18022" y="68081"/>
                  <a:pt x="20617" y="66969"/>
                </a:cubicBezTo>
                <a:cubicBezTo>
                  <a:pt x="27724" y="63924"/>
                  <a:pt x="34121" y="62722"/>
                  <a:pt x="39736" y="62722"/>
                </a:cubicBezTo>
                <a:cubicBezTo>
                  <a:pt x="52827" y="62722"/>
                  <a:pt x="61672" y="69253"/>
                  <a:pt x="65374" y="74186"/>
                </a:cubicBezTo>
                <a:cubicBezTo>
                  <a:pt x="72936" y="84268"/>
                  <a:pt x="83552" y="87785"/>
                  <a:pt x="94673" y="87785"/>
                </a:cubicBezTo>
                <a:cubicBezTo>
                  <a:pt x="119174" y="87785"/>
                  <a:pt x="146124" y="70713"/>
                  <a:pt x="148260" y="69154"/>
                </a:cubicBezTo>
                <a:cubicBezTo>
                  <a:pt x="151364" y="66879"/>
                  <a:pt x="166316" y="54452"/>
                  <a:pt x="166646" y="34050"/>
                </a:cubicBezTo>
                <a:cubicBezTo>
                  <a:pt x="166958" y="15361"/>
                  <a:pt x="152051" y="7733"/>
                  <a:pt x="149535" y="6582"/>
                </a:cubicBezTo>
                <a:cubicBezTo>
                  <a:pt x="149286" y="6466"/>
                  <a:pt x="149027" y="6341"/>
                  <a:pt x="148777" y="6217"/>
                </a:cubicBezTo>
                <a:cubicBezTo>
                  <a:pt x="146568" y="5115"/>
                  <a:pt x="135502" y="0"/>
                  <a:pt x="120453" y="0"/>
                </a:cubicBezTo>
                <a:close/>
              </a:path>
            </a:pathLst>
          </a:custGeom>
          <a:solidFill>
            <a:srgbClr val="FDB3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5"/>
          <p:cNvSpPr txBox="1">
            <a:spLocks noGrp="1"/>
          </p:cNvSpPr>
          <p:nvPr>
            <p:ph type="title"/>
          </p:nvPr>
        </p:nvSpPr>
        <p:spPr>
          <a:xfrm>
            <a:off x="1612236" y="3429601"/>
            <a:ext cx="2250900" cy="4506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1800"/>
              <a:buNone/>
              <a:defRPr sz="1800">
                <a:solidFill>
                  <a:schemeClr val="accent4"/>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91" name="Google Shape;191;p25"/>
          <p:cNvSpPr txBox="1">
            <a:spLocks noGrp="1"/>
          </p:cNvSpPr>
          <p:nvPr>
            <p:ph type="subTitle" idx="1"/>
          </p:nvPr>
        </p:nvSpPr>
        <p:spPr>
          <a:xfrm>
            <a:off x="3896363" y="3429635"/>
            <a:ext cx="3635400" cy="4506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92" name="Google Shape;192;p25"/>
          <p:cNvSpPr txBox="1">
            <a:spLocks noGrp="1"/>
          </p:cNvSpPr>
          <p:nvPr>
            <p:ph type="title" idx="2"/>
          </p:nvPr>
        </p:nvSpPr>
        <p:spPr>
          <a:xfrm>
            <a:off x="1612236" y="2320284"/>
            <a:ext cx="2250900" cy="4506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1800"/>
              <a:buNone/>
              <a:defRPr sz="1800">
                <a:solidFill>
                  <a:schemeClr val="accent4"/>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93" name="Google Shape;193;p25"/>
          <p:cNvSpPr txBox="1">
            <a:spLocks noGrp="1"/>
          </p:cNvSpPr>
          <p:nvPr>
            <p:ph type="subTitle" idx="3"/>
          </p:nvPr>
        </p:nvSpPr>
        <p:spPr>
          <a:xfrm>
            <a:off x="3896363" y="2320295"/>
            <a:ext cx="3635400" cy="4506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94" name="Google Shape;194;p25"/>
          <p:cNvSpPr txBox="1">
            <a:spLocks noGrp="1"/>
          </p:cNvSpPr>
          <p:nvPr>
            <p:ph type="title" idx="4"/>
          </p:nvPr>
        </p:nvSpPr>
        <p:spPr>
          <a:xfrm>
            <a:off x="1612236" y="1765625"/>
            <a:ext cx="2250900" cy="4506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1800"/>
              <a:buNone/>
              <a:defRPr sz="1800">
                <a:solidFill>
                  <a:schemeClr val="accent4"/>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95" name="Google Shape;195;p25"/>
          <p:cNvSpPr txBox="1">
            <a:spLocks noGrp="1"/>
          </p:cNvSpPr>
          <p:nvPr>
            <p:ph type="subTitle" idx="5"/>
          </p:nvPr>
        </p:nvSpPr>
        <p:spPr>
          <a:xfrm>
            <a:off x="3896363" y="1765625"/>
            <a:ext cx="3635400" cy="4506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96" name="Google Shape;196;p25"/>
          <p:cNvSpPr txBox="1">
            <a:spLocks noGrp="1"/>
          </p:cNvSpPr>
          <p:nvPr>
            <p:ph type="title" idx="6"/>
          </p:nvPr>
        </p:nvSpPr>
        <p:spPr>
          <a:xfrm>
            <a:off x="1612236" y="2874942"/>
            <a:ext cx="2250900" cy="4506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1800"/>
              <a:buNone/>
              <a:defRPr sz="1800">
                <a:solidFill>
                  <a:schemeClr val="accent4"/>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97" name="Google Shape;197;p25"/>
          <p:cNvSpPr txBox="1">
            <a:spLocks noGrp="1"/>
          </p:cNvSpPr>
          <p:nvPr>
            <p:ph type="subTitle" idx="7"/>
          </p:nvPr>
        </p:nvSpPr>
        <p:spPr>
          <a:xfrm>
            <a:off x="3896363" y="2874965"/>
            <a:ext cx="3635400" cy="4506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98" name="Google Shape;198;p25"/>
          <p:cNvSpPr txBox="1">
            <a:spLocks noGrp="1"/>
          </p:cNvSpPr>
          <p:nvPr>
            <p:ph type="title" idx="8"/>
          </p:nvPr>
        </p:nvSpPr>
        <p:spPr>
          <a:xfrm>
            <a:off x="713225" y="539500"/>
            <a:ext cx="5393100" cy="572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99" name="Google Shape;199;p25"/>
          <p:cNvSpPr/>
          <p:nvPr/>
        </p:nvSpPr>
        <p:spPr>
          <a:xfrm rot="-6414332" flipH="1">
            <a:off x="6749478" y="26017"/>
            <a:ext cx="7195504" cy="4960659"/>
          </a:xfrm>
          <a:custGeom>
            <a:avLst/>
            <a:gdLst/>
            <a:ahLst/>
            <a:cxnLst/>
            <a:rect l="l" t="t" r="r" b="b"/>
            <a:pathLst>
              <a:path w="166959" h="87786" extrusionOk="0">
                <a:moveTo>
                  <a:pt x="120453" y="0"/>
                </a:moveTo>
                <a:cubicBezTo>
                  <a:pt x="111502" y="0"/>
                  <a:pt x="101142" y="1810"/>
                  <a:pt x="90398" y="7349"/>
                </a:cubicBezTo>
                <a:cubicBezTo>
                  <a:pt x="72916" y="16364"/>
                  <a:pt x="66223" y="18285"/>
                  <a:pt x="58760" y="18285"/>
                </a:cubicBezTo>
                <a:cubicBezTo>
                  <a:pt x="53214" y="18285"/>
                  <a:pt x="47244" y="17224"/>
                  <a:pt x="36109" y="17224"/>
                </a:cubicBezTo>
                <a:cubicBezTo>
                  <a:pt x="35104" y="17224"/>
                  <a:pt x="34057" y="17233"/>
                  <a:pt x="32964" y="17252"/>
                </a:cubicBezTo>
                <a:cubicBezTo>
                  <a:pt x="19850" y="17484"/>
                  <a:pt x="11973" y="22203"/>
                  <a:pt x="7263" y="27449"/>
                </a:cubicBezTo>
                <a:cubicBezTo>
                  <a:pt x="2365" y="32890"/>
                  <a:pt x="1" y="40152"/>
                  <a:pt x="509" y="47458"/>
                </a:cubicBezTo>
                <a:cubicBezTo>
                  <a:pt x="1056" y="55322"/>
                  <a:pt x="3510" y="68570"/>
                  <a:pt x="13782" y="68570"/>
                </a:cubicBezTo>
                <a:cubicBezTo>
                  <a:pt x="15758" y="68570"/>
                  <a:pt x="18022" y="68081"/>
                  <a:pt x="20617" y="66969"/>
                </a:cubicBezTo>
                <a:cubicBezTo>
                  <a:pt x="27724" y="63924"/>
                  <a:pt x="34121" y="62722"/>
                  <a:pt x="39736" y="62722"/>
                </a:cubicBezTo>
                <a:cubicBezTo>
                  <a:pt x="52827" y="62722"/>
                  <a:pt x="61672" y="69253"/>
                  <a:pt x="65374" y="74186"/>
                </a:cubicBezTo>
                <a:cubicBezTo>
                  <a:pt x="72936" y="84268"/>
                  <a:pt x="83552" y="87785"/>
                  <a:pt x="94673" y="87785"/>
                </a:cubicBezTo>
                <a:cubicBezTo>
                  <a:pt x="119174" y="87785"/>
                  <a:pt x="146124" y="70713"/>
                  <a:pt x="148260" y="69154"/>
                </a:cubicBezTo>
                <a:cubicBezTo>
                  <a:pt x="151364" y="66879"/>
                  <a:pt x="166316" y="54452"/>
                  <a:pt x="166646" y="34050"/>
                </a:cubicBezTo>
                <a:cubicBezTo>
                  <a:pt x="166958" y="15361"/>
                  <a:pt x="152051" y="7733"/>
                  <a:pt x="149535" y="6582"/>
                </a:cubicBezTo>
                <a:cubicBezTo>
                  <a:pt x="149286" y="6466"/>
                  <a:pt x="149027" y="6341"/>
                  <a:pt x="148777" y="6217"/>
                </a:cubicBezTo>
                <a:cubicBezTo>
                  <a:pt x="146568" y="5115"/>
                  <a:pt x="135502" y="0"/>
                  <a:pt x="1204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5"/>
          <p:cNvSpPr/>
          <p:nvPr/>
        </p:nvSpPr>
        <p:spPr>
          <a:xfrm rot="-6221425" flipH="1">
            <a:off x="6943142" y="-397573"/>
            <a:ext cx="7195422" cy="5348346"/>
          </a:xfrm>
          <a:custGeom>
            <a:avLst/>
            <a:gdLst/>
            <a:ahLst/>
            <a:cxnLst/>
            <a:rect l="l" t="t" r="r" b="b"/>
            <a:pathLst>
              <a:path w="166959" h="87786" extrusionOk="0">
                <a:moveTo>
                  <a:pt x="120453" y="0"/>
                </a:moveTo>
                <a:cubicBezTo>
                  <a:pt x="111502" y="0"/>
                  <a:pt x="101142" y="1810"/>
                  <a:pt x="90398" y="7349"/>
                </a:cubicBezTo>
                <a:cubicBezTo>
                  <a:pt x="72916" y="16364"/>
                  <a:pt x="66223" y="18285"/>
                  <a:pt x="58760" y="18285"/>
                </a:cubicBezTo>
                <a:cubicBezTo>
                  <a:pt x="53214" y="18285"/>
                  <a:pt x="47244" y="17224"/>
                  <a:pt x="36109" y="17224"/>
                </a:cubicBezTo>
                <a:cubicBezTo>
                  <a:pt x="35104" y="17224"/>
                  <a:pt x="34057" y="17233"/>
                  <a:pt x="32964" y="17252"/>
                </a:cubicBezTo>
                <a:cubicBezTo>
                  <a:pt x="19850" y="17484"/>
                  <a:pt x="11973" y="22203"/>
                  <a:pt x="7263" y="27449"/>
                </a:cubicBezTo>
                <a:cubicBezTo>
                  <a:pt x="2365" y="32890"/>
                  <a:pt x="1" y="40152"/>
                  <a:pt x="509" y="47458"/>
                </a:cubicBezTo>
                <a:cubicBezTo>
                  <a:pt x="1056" y="55322"/>
                  <a:pt x="3510" y="68570"/>
                  <a:pt x="13782" y="68570"/>
                </a:cubicBezTo>
                <a:cubicBezTo>
                  <a:pt x="15758" y="68570"/>
                  <a:pt x="18022" y="68081"/>
                  <a:pt x="20617" y="66969"/>
                </a:cubicBezTo>
                <a:cubicBezTo>
                  <a:pt x="27724" y="63924"/>
                  <a:pt x="34121" y="62722"/>
                  <a:pt x="39736" y="62722"/>
                </a:cubicBezTo>
                <a:cubicBezTo>
                  <a:pt x="52827" y="62722"/>
                  <a:pt x="61672" y="69253"/>
                  <a:pt x="65374" y="74186"/>
                </a:cubicBezTo>
                <a:cubicBezTo>
                  <a:pt x="72936" y="84268"/>
                  <a:pt x="83552" y="87785"/>
                  <a:pt x="94673" y="87785"/>
                </a:cubicBezTo>
                <a:cubicBezTo>
                  <a:pt x="119174" y="87785"/>
                  <a:pt x="146124" y="70713"/>
                  <a:pt x="148260" y="69154"/>
                </a:cubicBezTo>
                <a:cubicBezTo>
                  <a:pt x="151364" y="66879"/>
                  <a:pt x="166316" y="54452"/>
                  <a:pt x="166646" y="34050"/>
                </a:cubicBezTo>
                <a:cubicBezTo>
                  <a:pt x="166958" y="15361"/>
                  <a:pt x="152051" y="7733"/>
                  <a:pt x="149535" y="6582"/>
                </a:cubicBezTo>
                <a:cubicBezTo>
                  <a:pt x="149286" y="6466"/>
                  <a:pt x="149027" y="6341"/>
                  <a:pt x="148777" y="6217"/>
                </a:cubicBezTo>
                <a:cubicBezTo>
                  <a:pt x="146568" y="5115"/>
                  <a:pt x="135502" y="0"/>
                  <a:pt x="1204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5"/>
          <p:cNvSpPr/>
          <p:nvPr/>
        </p:nvSpPr>
        <p:spPr>
          <a:xfrm rot="5399672">
            <a:off x="-6254617" y="383121"/>
            <a:ext cx="8749904" cy="6032434"/>
          </a:xfrm>
          <a:custGeom>
            <a:avLst/>
            <a:gdLst/>
            <a:ahLst/>
            <a:cxnLst/>
            <a:rect l="l" t="t" r="r" b="b"/>
            <a:pathLst>
              <a:path w="166959" h="87786" extrusionOk="0">
                <a:moveTo>
                  <a:pt x="120453" y="0"/>
                </a:moveTo>
                <a:cubicBezTo>
                  <a:pt x="111502" y="0"/>
                  <a:pt x="101142" y="1810"/>
                  <a:pt x="90398" y="7349"/>
                </a:cubicBezTo>
                <a:cubicBezTo>
                  <a:pt x="72916" y="16364"/>
                  <a:pt x="66223" y="18285"/>
                  <a:pt x="58760" y="18285"/>
                </a:cubicBezTo>
                <a:cubicBezTo>
                  <a:pt x="53214" y="18285"/>
                  <a:pt x="47244" y="17224"/>
                  <a:pt x="36109" y="17224"/>
                </a:cubicBezTo>
                <a:cubicBezTo>
                  <a:pt x="35104" y="17224"/>
                  <a:pt x="34057" y="17233"/>
                  <a:pt x="32964" y="17252"/>
                </a:cubicBezTo>
                <a:cubicBezTo>
                  <a:pt x="19850" y="17484"/>
                  <a:pt x="11973" y="22203"/>
                  <a:pt x="7263" y="27449"/>
                </a:cubicBezTo>
                <a:cubicBezTo>
                  <a:pt x="2365" y="32890"/>
                  <a:pt x="1" y="40152"/>
                  <a:pt x="509" y="47458"/>
                </a:cubicBezTo>
                <a:cubicBezTo>
                  <a:pt x="1056" y="55322"/>
                  <a:pt x="3510" y="68570"/>
                  <a:pt x="13782" y="68570"/>
                </a:cubicBezTo>
                <a:cubicBezTo>
                  <a:pt x="15758" y="68570"/>
                  <a:pt x="18022" y="68081"/>
                  <a:pt x="20617" y="66969"/>
                </a:cubicBezTo>
                <a:cubicBezTo>
                  <a:pt x="27724" y="63924"/>
                  <a:pt x="34121" y="62722"/>
                  <a:pt x="39736" y="62722"/>
                </a:cubicBezTo>
                <a:cubicBezTo>
                  <a:pt x="52827" y="62722"/>
                  <a:pt x="61672" y="69253"/>
                  <a:pt x="65374" y="74186"/>
                </a:cubicBezTo>
                <a:cubicBezTo>
                  <a:pt x="72936" y="84268"/>
                  <a:pt x="83552" y="87785"/>
                  <a:pt x="94673" y="87785"/>
                </a:cubicBezTo>
                <a:cubicBezTo>
                  <a:pt x="119174" y="87785"/>
                  <a:pt x="146124" y="70713"/>
                  <a:pt x="148260" y="69154"/>
                </a:cubicBezTo>
                <a:cubicBezTo>
                  <a:pt x="151364" y="66879"/>
                  <a:pt x="166316" y="54452"/>
                  <a:pt x="166646" y="34050"/>
                </a:cubicBezTo>
                <a:cubicBezTo>
                  <a:pt x="166958" y="15361"/>
                  <a:pt x="152051" y="7733"/>
                  <a:pt x="149535" y="6582"/>
                </a:cubicBezTo>
                <a:cubicBezTo>
                  <a:pt x="149286" y="6466"/>
                  <a:pt x="149027" y="6341"/>
                  <a:pt x="148777" y="6217"/>
                </a:cubicBezTo>
                <a:cubicBezTo>
                  <a:pt x="146568" y="5115"/>
                  <a:pt x="135502" y="0"/>
                  <a:pt x="1204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v</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3">
  <p:cSld name="SECTION_TITLE_AND_DESCRIPTION_1">
    <p:spTree>
      <p:nvGrpSpPr>
        <p:cNvPr id="1" name="Shape 202"/>
        <p:cNvGrpSpPr/>
        <p:nvPr/>
      </p:nvGrpSpPr>
      <p:grpSpPr>
        <a:xfrm>
          <a:off x="0" y="0"/>
          <a:ext cx="0" cy="0"/>
          <a:chOff x="0" y="0"/>
          <a:chExt cx="0" cy="0"/>
        </a:xfrm>
      </p:grpSpPr>
      <p:sp>
        <p:nvSpPr>
          <p:cNvPr id="203" name="Google Shape;203;p26"/>
          <p:cNvSpPr txBox="1">
            <a:spLocks noGrp="1"/>
          </p:cNvSpPr>
          <p:nvPr>
            <p:ph type="title"/>
          </p:nvPr>
        </p:nvSpPr>
        <p:spPr>
          <a:xfrm>
            <a:off x="4852375" y="1804775"/>
            <a:ext cx="3594900" cy="572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4200"/>
              <a:buNone/>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204" name="Google Shape;204;p26"/>
          <p:cNvSpPr txBox="1">
            <a:spLocks noGrp="1"/>
          </p:cNvSpPr>
          <p:nvPr>
            <p:ph type="subTitle" idx="1"/>
          </p:nvPr>
        </p:nvSpPr>
        <p:spPr>
          <a:xfrm>
            <a:off x="4852375" y="2480250"/>
            <a:ext cx="3594900" cy="8841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05" name="Google Shape;205;p26"/>
          <p:cNvSpPr/>
          <p:nvPr/>
        </p:nvSpPr>
        <p:spPr>
          <a:xfrm rot="-751121" flipH="1">
            <a:off x="1030792" y="4298603"/>
            <a:ext cx="9648736" cy="1770113"/>
          </a:xfrm>
          <a:custGeom>
            <a:avLst/>
            <a:gdLst/>
            <a:ahLst/>
            <a:cxnLst/>
            <a:rect l="l" t="t" r="r" b="b"/>
            <a:pathLst>
              <a:path w="146229" h="70769" extrusionOk="0">
                <a:moveTo>
                  <a:pt x="48945" y="1"/>
                </a:moveTo>
                <a:cubicBezTo>
                  <a:pt x="22256" y="1"/>
                  <a:pt x="3722" y="11964"/>
                  <a:pt x="3722" y="11964"/>
                </a:cubicBezTo>
                <a:lnTo>
                  <a:pt x="0" y="70769"/>
                </a:lnTo>
                <a:lnTo>
                  <a:pt x="146228" y="70665"/>
                </a:lnTo>
                <a:lnTo>
                  <a:pt x="146228" y="9141"/>
                </a:lnTo>
                <a:cubicBezTo>
                  <a:pt x="146228" y="9141"/>
                  <a:pt x="140914" y="18916"/>
                  <a:pt x="123764" y="18916"/>
                </a:cubicBezTo>
                <a:cubicBezTo>
                  <a:pt x="115176" y="18916"/>
                  <a:pt x="103620" y="16465"/>
                  <a:pt x="88276" y="9107"/>
                </a:cubicBezTo>
                <a:cubicBezTo>
                  <a:pt x="74168" y="2344"/>
                  <a:pt x="60758" y="1"/>
                  <a:pt x="489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6"/>
          <p:cNvSpPr/>
          <p:nvPr/>
        </p:nvSpPr>
        <p:spPr>
          <a:xfrm rot="-751113" flipH="1">
            <a:off x="545666" y="4506129"/>
            <a:ext cx="10185083" cy="1760133"/>
          </a:xfrm>
          <a:custGeom>
            <a:avLst/>
            <a:gdLst/>
            <a:ahLst/>
            <a:cxnLst/>
            <a:rect l="l" t="t" r="r" b="b"/>
            <a:pathLst>
              <a:path w="146252" h="70370" extrusionOk="0">
                <a:moveTo>
                  <a:pt x="52287" y="0"/>
                </a:moveTo>
                <a:cubicBezTo>
                  <a:pt x="20650" y="0"/>
                  <a:pt x="2362" y="18754"/>
                  <a:pt x="2362" y="18754"/>
                </a:cubicBezTo>
                <a:lnTo>
                  <a:pt x="0" y="70370"/>
                </a:lnTo>
                <a:lnTo>
                  <a:pt x="146251" y="67824"/>
                </a:lnTo>
                <a:lnTo>
                  <a:pt x="145214" y="6300"/>
                </a:lnTo>
                <a:cubicBezTo>
                  <a:pt x="145214" y="6300"/>
                  <a:pt x="140284" y="15537"/>
                  <a:pt x="122428" y="15537"/>
                </a:cubicBezTo>
                <a:cubicBezTo>
                  <a:pt x="113918" y="15537"/>
                  <a:pt x="102473" y="13439"/>
                  <a:pt x="87228" y="7245"/>
                </a:cubicBezTo>
                <a:cubicBezTo>
                  <a:pt x="74282" y="1985"/>
                  <a:pt x="62578" y="0"/>
                  <a:pt x="522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ext ">
  <p:cSld name="CUSTOM_12_1">
    <p:spTree>
      <p:nvGrpSpPr>
        <p:cNvPr id="1" name="Shape 207"/>
        <p:cNvGrpSpPr/>
        <p:nvPr/>
      </p:nvGrpSpPr>
      <p:grpSpPr>
        <a:xfrm>
          <a:off x="0" y="0"/>
          <a:ext cx="0" cy="0"/>
          <a:chOff x="0" y="0"/>
          <a:chExt cx="0" cy="0"/>
        </a:xfrm>
      </p:grpSpPr>
      <p:sp>
        <p:nvSpPr>
          <p:cNvPr id="208" name="Google Shape;208;p27"/>
          <p:cNvSpPr txBox="1">
            <a:spLocks noGrp="1"/>
          </p:cNvSpPr>
          <p:nvPr>
            <p:ph type="subTitle" idx="1"/>
          </p:nvPr>
        </p:nvSpPr>
        <p:spPr>
          <a:xfrm>
            <a:off x="1246625" y="2772300"/>
            <a:ext cx="2968500" cy="11841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9" name="Google Shape;209;p27"/>
          <p:cNvSpPr txBox="1">
            <a:spLocks noGrp="1"/>
          </p:cNvSpPr>
          <p:nvPr>
            <p:ph type="title"/>
          </p:nvPr>
        </p:nvSpPr>
        <p:spPr>
          <a:xfrm>
            <a:off x="1246625" y="1184025"/>
            <a:ext cx="3257100" cy="1526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SzPts val="4000"/>
              <a:buNone/>
              <a:defRPr/>
            </a:lvl1pPr>
            <a:lvl2pPr lvl="1" rtl="0">
              <a:spcBef>
                <a:spcPts val="0"/>
              </a:spcBef>
              <a:spcAft>
                <a:spcPts val="0"/>
              </a:spcAft>
              <a:buSzPts val="2800"/>
              <a:buNone/>
              <a:defRPr>
                <a:latin typeface="Anaheim"/>
                <a:ea typeface="Anaheim"/>
                <a:cs typeface="Anaheim"/>
                <a:sym typeface="Anaheim"/>
              </a:defRPr>
            </a:lvl2pPr>
            <a:lvl3pPr lvl="2" rtl="0">
              <a:spcBef>
                <a:spcPts val="0"/>
              </a:spcBef>
              <a:spcAft>
                <a:spcPts val="0"/>
              </a:spcAft>
              <a:buSzPts val="2800"/>
              <a:buNone/>
              <a:defRPr>
                <a:latin typeface="Anaheim"/>
                <a:ea typeface="Anaheim"/>
                <a:cs typeface="Anaheim"/>
                <a:sym typeface="Anaheim"/>
              </a:defRPr>
            </a:lvl3pPr>
            <a:lvl4pPr lvl="3" rtl="0">
              <a:spcBef>
                <a:spcPts val="0"/>
              </a:spcBef>
              <a:spcAft>
                <a:spcPts val="0"/>
              </a:spcAft>
              <a:buSzPts val="2800"/>
              <a:buNone/>
              <a:defRPr>
                <a:latin typeface="Anaheim"/>
                <a:ea typeface="Anaheim"/>
                <a:cs typeface="Anaheim"/>
                <a:sym typeface="Anaheim"/>
              </a:defRPr>
            </a:lvl4pPr>
            <a:lvl5pPr lvl="4" rtl="0">
              <a:spcBef>
                <a:spcPts val="0"/>
              </a:spcBef>
              <a:spcAft>
                <a:spcPts val="0"/>
              </a:spcAft>
              <a:buSzPts val="2800"/>
              <a:buNone/>
              <a:defRPr>
                <a:latin typeface="Anaheim"/>
                <a:ea typeface="Anaheim"/>
                <a:cs typeface="Anaheim"/>
                <a:sym typeface="Anaheim"/>
              </a:defRPr>
            </a:lvl5pPr>
            <a:lvl6pPr lvl="5" rtl="0">
              <a:spcBef>
                <a:spcPts val="0"/>
              </a:spcBef>
              <a:spcAft>
                <a:spcPts val="0"/>
              </a:spcAft>
              <a:buSzPts val="2800"/>
              <a:buNone/>
              <a:defRPr>
                <a:latin typeface="Anaheim"/>
                <a:ea typeface="Anaheim"/>
                <a:cs typeface="Anaheim"/>
                <a:sym typeface="Anaheim"/>
              </a:defRPr>
            </a:lvl6pPr>
            <a:lvl7pPr lvl="6" rtl="0">
              <a:spcBef>
                <a:spcPts val="0"/>
              </a:spcBef>
              <a:spcAft>
                <a:spcPts val="0"/>
              </a:spcAft>
              <a:buSzPts val="2800"/>
              <a:buNone/>
              <a:defRPr>
                <a:latin typeface="Anaheim"/>
                <a:ea typeface="Anaheim"/>
                <a:cs typeface="Anaheim"/>
                <a:sym typeface="Anaheim"/>
              </a:defRPr>
            </a:lvl7pPr>
            <a:lvl8pPr lvl="7" rtl="0">
              <a:spcBef>
                <a:spcPts val="0"/>
              </a:spcBef>
              <a:spcAft>
                <a:spcPts val="0"/>
              </a:spcAft>
              <a:buSzPts val="2800"/>
              <a:buNone/>
              <a:defRPr>
                <a:latin typeface="Anaheim"/>
                <a:ea typeface="Anaheim"/>
                <a:cs typeface="Anaheim"/>
                <a:sym typeface="Anaheim"/>
              </a:defRPr>
            </a:lvl8pPr>
            <a:lvl9pPr lvl="8" rtl="0">
              <a:spcBef>
                <a:spcPts val="0"/>
              </a:spcBef>
              <a:spcAft>
                <a:spcPts val="0"/>
              </a:spcAft>
              <a:buSzPts val="2800"/>
              <a:buNone/>
              <a:defRPr>
                <a:latin typeface="Anaheim"/>
                <a:ea typeface="Anaheim"/>
                <a:cs typeface="Anaheim"/>
                <a:sym typeface="Anaheim"/>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ext 1">
  <p:cSld name="TITLE_AND_TWO_COLUMNS_2">
    <p:spTree>
      <p:nvGrpSpPr>
        <p:cNvPr id="1" name="Shape 210"/>
        <p:cNvGrpSpPr/>
        <p:nvPr/>
      </p:nvGrpSpPr>
      <p:grpSpPr>
        <a:xfrm>
          <a:off x="0" y="0"/>
          <a:ext cx="0" cy="0"/>
          <a:chOff x="0" y="0"/>
          <a:chExt cx="0" cy="0"/>
        </a:xfrm>
      </p:grpSpPr>
      <p:sp>
        <p:nvSpPr>
          <p:cNvPr id="211" name="Google Shape;211;p28"/>
          <p:cNvSpPr txBox="1">
            <a:spLocks noGrp="1"/>
          </p:cNvSpPr>
          <p:nvPr>
            <p:ph type="title"/>
          </p:nvPr>
        </p:nvSpPr>
        <p:spPr>
          <a:xfrm>
            <a:off x="713225" y="539500"/>
            <a:ext cx="7717500" cy="5727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12" name="Google Shape;212;p28"/>
          <p:cNvSpPr txBox="1">
            <a:spLocks noGrp="1"/>
          </p:cNvSpPr>
          <p:nvPr>
            <p:ph type="body" idx="1"/>
          </p:nvPr>
        </p:nvSpPr>
        <p:spPr>
          <a:xfrm>
            <a:off x="713225" y="1128875"/>
            <a:ext cx="7780800" cy="2900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2"/>
              </a:buClr>
              <a:buSzPts val="14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2_2">
    <p:spTree>
      <p:nvGrpSpPr>
        <p:cNvPr id="1" name="Shape 213"/>
        <p:cNvGrpSpPr/>
        <p:nvPr/>
      </p:nvGrpSpPr>
      <p:grpSpPr>
        <a:xfrm>
          <a:off x="0" y="0"/>
          <a:ext cx="0" cy="0"/>
          <a:chOff x="0" y="0"/>
          <a:chExt cx="0" cy="0"/>
        </a:xfrm>
      </p:grpSpPr>
      <p:sp>
        <p:nvSpPr>
          <p:cNvPr id="214" name="Google Shape;214;p29"/>
          <p:cNvSpPr txBox="1">
            <a:spLocks noGrp="1"/>
          </p:cNvSpPr>
          <p:nvPr>
            <p:ph type="title"/>
          </p:nvPr>
        </p:nvSpPr>
        <p:spPr>
          <a:xfrm>
            <a:off x="713225" y="539500"/>
            <a:ext cx="7717500" cy="5727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15" name="Google Shape;215;p29"/>
          <p:cNvSpPr txBox="1">
            <a:spLocks noGrp="1"/>
          </p:cNvSpPr>
          <p:nvPr>
            <p:ph type="body" idx="1"/>
          </p:nvPr>
        </p:nvSpPr>
        <p:spPr>
          <a:xfrm>
            <a:off x="713225" y="1128875"/>
            <a:ext cx="3858900" cy="34797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chemeClr val="accent2"/>
              </a:buClr>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16" name="Google Shape;216;p29"/>
          <p:cNvSpPr txBox="1">
            <a:spLocks noGrp="1"/>
          </p:cNvSpPr>
          <p:nvPr>
            <p:ph type="body" idx="2"/>
          </p:nvPr>
        </p:nvSpPr>
        <p:spPr>
          <a:xfrm>
            <a:off x="4572125" y="1128875"/>
            <a:ext cx="3858900" cy="3479700"/>
          </a:xfrm>
          <a:prstGeom prst="rect">
            <a:avLst/>
          </a:prstGeom>
        </p:spPr>
        <p:txBody>
          <a:bodyPr spcFirstLastPara="1" wrap="square" lIns="91425" tIns="91425" rIns="91425" bIns="91425" anchor="t" anchorCtr="0">
            <a:noAutofit/>
          </a:bodyPr>
          <a:lstStyle>
            <a:lvl1pPr marL="457200" marR="50800" lvl="0" indent="-304800" rtl="0">
              <a:spcBef>
                <a:spcPts val="0"/>
              </a:spcBef>
              <a:spcAft>
                <a:spcPts val="0"/>
              </a:spcAft>
              <a:buClr>
                <a:schemeClr val="accent2"/>
              </a:buClr>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17" name="Google Shape;217;p29"/>
          <p:cNvSpPr/>
          <p:nvPr/>
        </p:nvSpPr>
        <p:spPr>
          <a:xfrm rot="-273552">
            <a:off x="-248430" y="4229043"/>
            <a:ext cx="9648744" cy="1770211"/>
          </a:xfrm>
          <a:custGeom>
            <a:avLst/>
            <a:gdLst/>
            <a:ahLst/>
            <a:cxnLst/>
            <a:rect l="l" t="t" r="r" b="b"/>
            <a:pathLst>
              <a:path w="146229" h="70769" extrusionOk="0">
                <a:moveTo>
                  <a:pt x="48945" y="1"/>
                </a:moveTo>
                <a:cubicBezTo>
                  <a:pt x="22256" y="1"/>
                  <a:pt x="3722" y="11964"/>
                  <a:pt x="3722" y="11964"/>
                </a:cubicBezTo>
                <a:lnTo>
                  <a:pt x="0" y="70769"/>
                </a:lnTo>
                <a:lnTo>
                  <a:pt x="146228" y="70665"/>
                </a:lnTo>
                <a:lnTo>
                  <a:pt x="146228" y="9141"/>
                </a:lnTo>
                <a:cubicBezTo>
                  <a:pt x="146228" y="9141"/>
                  <a:pt x="140914" y="18916"/>
                  <a:pt x="123764" y="18916"/>
                </a:cubicBezTo>
                <a:cubicBezTo>
                  <a:pt x="115176" y="18916"/>
                  <a:pt x="103620" y="16465"/>
                  <a:pt x="88276" y="9107"/>
                </a:cubicBezTo>
                <a:cubicBezTo>
                  <a:pt x="74168" y="2344"/>
                  <a:pt x="60758" y="1"/>
                  <a:pt x="489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9"/>
          <p:cNvSpPr/>
          <p:nvPr/>
        </p:nvSpPr>
        <p:spPr>
          <a:xfrm rot="-273520">
            <a:off x="-249734" y="4363988"/>
            <a:ext cx="10185034" cy="1760230"/>
          </a:xfrm>
          <a:custGeom>
            <a:avLst/>
            <a:gdLst/>
            <a:ahLst/>
            <a:cxnLst/>
            <a:rect l="l" t="t" r="r" b="b"/>
            <a:pathLst>
              <a:path w="146252" h="70370" extrusionOk="0">
                <a:moveTo>
                  <a:pt x="52287" y="0"/>
                </a:moveTo>
                <a:cubicBezTo>
                  <a:pt x="20650" y="0"/>
                  <a:pt x="2362" y="18754"/>
                  <a:pt x="2362" y="18754"/>
                </a:cubicBezTo>
                <a:lnTo>
                  <a:pt x="0" y="70370"/>
                </a:lnTo>
                <a:lnTo>
                  <a:pt x="146251" y="67824"/>
                </a:lnTo>
                <a:lnTo>
                  <a:pt x="145214" y="6300"/>
                </a:lnTo>
                <a:cubicBezTo>
                  <a:pt x="145214" y="6300"/>
                  <a:pt x="140284" y="15537"/>
                  <a:pt x="122428" y="15537"/>
                </a:cubicBezTo>
                <a:cubicBezTo>
                  <a:pt x="113918" y="15537"/>
                  <a:pt x="102473" y="13439"/>
                  <a:pt x="87228" y="7245"/>
                </a:cubicBezTo>
                <a:cubicBezTo>
                  <a:pt x="74282" y="1985"/>
                  <a:pt x="62578" y="0"/>
                  <a:pt x="522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ext 2">
  <p:cSld name="TITLE_AND_TWO_COLUMNS_2_1">
    <p:spTree>
      <p:nvGrpSpPr>
        <p:cNvPr id="1" name="Shape 219"/>
        <p:cNvGrpSpPr/>
        <p:nvPr/>
      </p:nvGrpSpPr>
      <p:grpSpPr>
        <a:xfrm>
          <a:off x="0" y="0"/>
          <a:ext cx="0" cy="0"/>
          <a:chOff x="0" y="0"/>
          <a:chExt cx="0" cy="0"/>
        </a:xfrm>
      </p:grpSpPr>
      <p:sp>
        <p:nvSpPr>
          <p:cNvPr id="220" name="Google Shape;220;p30"/>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1" name="Google Shape;221;p30"/>
          <p:cNvSpPr txBox="1">
            <a:spLocks noGrp="1"/>
          </p:cNvSpPr>
          <p:nvPr>
            <p:ph type="body" idx="1"/>
          </p:nvPr>
        </p:nvSpPr>
        <p:spPr>
          <a:xfrm>
            <a:off x="713225" y="1623850"/>
            <a:ext cx="4409400" cy="2320800"/>
          </a:xfrm>
          <a:prstGeom prst="rect">
            <a:avLst/>
          </a:prstGeom>
          <a:noFill/>
        </p:spPr>
        <p:txBody>
          <a:bodyPr spcFirstLastPara="1" wrap="square" lIns="91425" tIns="91425" rIns="91425" bIns="91425" anchor="ctr" anchorCtr="0">
            <a:noAutofit/>
          </a:bodyPr>
          <a:lstStyle>
            <a:lvl1pPr marL="457200" lvl="0" indent="-317500" rtl="0">
              <a:spcBef>
                <a:spcPts val="0"/>
              </a:spcBef>
              <a:spcAft>
                <a:spcPts val="0"/>
              </a:spcAft>
              <a:buClr>
                <a:schemeClr val="accent2"/>
              </a:buClr>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713225" y="1181625"/>
            <a:ext cx="7717500" cy="3426900"/>
          </a:xfrm>
          <a:prstGeom prst="rect">
            <a:avLst/>
          </a:prstGeom>
        </p:spPr>
        <p:txBody>
          <a:bodyPr spcFirstLastPara="1" wrap="square" lIns="91425" tIns="91425" rIns="91425" bIns="91425" anchor="ctr" anchorCtr="0">
            <a:noAutofit/>
          </a:bodyPr>
          <a:lstStyle>
            <a:lvl1pPr marL="457200" lvl="0" indent="-317500">
              <a:spcBef>
                <a:spcPts val="0"/>
              </a:spcBef>
              <a:spcAft>
                <a:spcPts val="0"/>
              </a:spcAft>
              <a:buClr>
                <a:schemeClr val="dk2"/>
              </a:buClr>
              <a:buSzPts val="1400"/>
              <a:buAutoNum type="arabicPeriod"/>
              <a:defRPr sz="1100"/>
            </a:lvl1pPr>
            <a:lvl2pPr marL="914400" lvl="1" indent="-317500">
              <a:spcBef>
                <a:spcPts val="0"/>
              </a:spcBef>
              <a:spcAft>
                <a:spcPts val="0"/>
              </a:spcAft>
              <a:buSzPts val="1400"/>
              <a:buAutoNum type="alphaLcPeriod"/>
              <a:defRPr/>
            </a:lvl2pPr>
            <a:lvl3pPr marL="1371600" lvl="2" indent="-317500">
              <a:spcBef>
                <a:spcPts val="0"/>
              </a:spcBef>
              <a:spcAft>
                <a:spcPts val="0"/>
              </a:spcAft>
              <a:buSzPts val="1400"/>
              <a:buAutoNum type="romanLcPeriod"/>
              <a:defRPr/>
            </a:lvl3pPr>
            <a:lvl4pPr marL="1828800" lvl="3" indent="-317500">
              <a:spcBef>
                <a:spcPts val="0"/>
              </a:spcBef>
              <a:spcAft>
                <a:spcPts val="0"/>
              </a:spcAft>
              <a:buSzPts val="1400"/>
              <a:buAutoNum type="arabicPeriod"/>
              <a:defRPr/>
            </a:lvl4pPr>
            <a:lvl5pPr marL="2286000" lvl="4" indent="-317500">
              <a:spcBef>
                <a:spcPts val="0"/>
              </a:spcBef>
              <a:spcAft>
                <a:spcPts val="0"/>
              </a:spcAft>
              <a:buSzPts val="1400"/>
              <a:buAutoNum type="alphaLcPeriod"/>
              <a:defRPr/>
            </a:lvl5pPr>
            <a:lvl6pPr marL="2743200" lvl="5" indent="-317500">
              <a:spcBef>
                <a:spcPts val="0"/>
              </a:spcBef>
              <a:spcAft>
                <a:spcPts val="0"/>
              </a:spcAft>
              <a:buSzPts val="1400"/>
              <a:buAutoNum type="romanLcPeriod"/>
              <a:defRPr/>
            </a:lvl6pPr>
            <a:lvl7pPr marL="3200400" lvl="6" indent="-317500">
              <a:spcBef>
                <a:spcPts val="0"/>
              </a:spcBef>
              <a:spcAft>
                <a:spcPts val="0"/>
              </a:spcAft>
              <a:buSzPts val="1400"/>
              <a:buAutoNum type="arabicPeriod"/>
              <a:defRPr/>
            </a:lvl7pPr>
            <a:lvl8pPr marL="3657600" lvl="7" indent="-317500">
              <a:spcBef>
                <a:spcPts val="0"/>
              </a:spcBef>
              <a:spcAft>
                <a:spcPts val="0"/>
              </a:spcAft>
              <a:buSzPts val="1400"/>
              <a:buAutoNum type="alphaLcPeriod"/>
              <a:defRPr/>
            </a:lvl8pPr>
            <a:lvl9pPr marL="4114800" lvl="8" indent="-317500">
              <a:spcBef>
                <a:spcPts val="0"/>
              </a:spcBef>
              <a:spcAft>
                <a:spcPts val="0"/>
              </a:spcAft>
              <a:buSzPts val="1400"/>
              <a:buAutoNum type="romanLcPeriod"/>
              <a:defRPr/>
            </a:lvl9pPr>
          </a:lstStyle>
          <a:p>
            <a:endParaRPr/>
          </a:p>
        </p:txBody>
      </p:sp>
      <p:sp>
        <p:nvSpPr>
          <p:cNvPr id="22" name="Google Shape;22;p4"/>
          <p:cNvSpPr/>
          <p:nvPr/>
        </p:nvSpPr>
        <p:spPr>
          <a:xfrm rot="-10662036" flipH="1">
            <a:off x="5140669" y="-1211379"/>
            <a:ext cx="5038231" cy="2223416"/>
          </a:xfrm>
          <a:custGeom>
            <a:avLst/>
            <a:gdLst/>
            <a:ahLst/>
            <a:cxnLst/>
            <a:rect l="l" t="t" r="r" b="b"/>
            <a:pathLst>
              <a:path w="168100" h="74184" extrusionOk="0">
                <a:moveTo>
                  <a:pt x="125482" y="1"/>
                </a:moveTo>
                <a:cubicBezTo>
                  <a:pt x="115828" y="1"/>
                  <a:pt x="104838" y="2382"/>
                  <a:pt x="94519" y="9414"/>
                </a:cubicBezTo>
                <a:cubicBezTo>
                  <a:pt x="81935" y="17987"/>
                  <a:pt x="74513" y="20405"/>
                  <a:pt x="67832" y="20405"/>
                </a:cubicBezTo>
                <a:cubicBezTo>
                  <a:pt x="59188" y="20405"/>
                  <a:pt x="51784" y="16357"/>
                  <a:pt x="36044" y="16357"/>
                </a:cubicBezTo>
                <a:cubicBezTo>
                  <a:pt x="35506" y="16357"/>
                  <a:pt x="34958" y="16362"/>
                  <a:pt x="34400" y="16372"/>
                </a:cubicBezTo>
                <a:cubicBezTo>
                  <a:pt x="26059" y="16515"/>
                  <a:pt x="19832" y="18477"/>
                  <a:pt x="15211" y="21243"/>
                </a:cubicBezTo>
                <a:cubicBezTo>
                  <a:pt x="2257" y="28977"/>
                  <a:pt x="0" y="47007"/>
                  <a:pt x="10759" y="57578"/>
                </a:cubicBezTo>
                <a:cubicBezTo>
                  <a:pt x="13697" y="60463"/>
                  <a:pt x="17469" y="62555"/>
                  <a:pt x="22241" y="62555"/>
                </a:cubicBezTo>
                <a:cubicBezTo>
                  <a:pt x="24701" y="62555"/>
                  <a:pt x="27426" y="61999"/>
                  <a:pt x="30439" y="60709"/>
                </a:cubicBezTo>
                <a:cubicBezTo>
                  <a:pt x="54106" y="50566"/>
                  <a:pt x="48781" y="52404"/>
                  <a:pt x="56899" y="48960"/>
                </a:cubicBezTo>
                <a:cubicBezTo>
                  <a:pt x="62321" y="46663"/>
                  <a:pt x="67275" y="45693"/>
                  <a:pt x="71871" y="45693"/>
                </a:cubicBezTo>
                <a:cubicBezTo>
                  <a:pt x="96782" y="45693"/>
                  <a:pt x="111174" y="74183"/>
                  <a:pt x="132547" y="74183"/>
                </a:cubicBezTo>
                <a:cubicBezTo>
                  <a:pt x="137762" y="74183"/>
                  <a:pt x="143394" y="72487"/>
                  <a:pt x="149695" y="68265"/>
                </a:cubicBezTo>
                <a:cubicBezTo>
                  <a:pt x="152889" y="66124"/>
                  <a:pt x="168037" y="53573"/>
                  <a:pt x="168082" y="33161"/>
                </a:cubicBezTo>
                <a:cubicBezTo>
                  <a:pt x="168100" y="25025"/>
                  <a:pt x="162622" y="17335"/>
                  <a:pt x="157796" y="12143"/>
                </a:cubicBezTo>
                <a:cubicBezTo>
                  <a:pt x="153585" y="7620"/>
                  <a:pt x="148250" y="4302"/>
                  <a:pt x="142344" y="2482"/>
                </a:cubicBezTo>
                <a:cubicBezTo>
                  <a:pt x="137702" y="1048"/>
                  <a:pt x="131886" y="1"/>
                  <a:pt x="1254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4"/>
          <p:cNvSpPr/>
          <p:nvPr/>
        </p:nvSpPr>
        <p:spPr>
          <a:xfrm rot="-10662036" flipH="1">
            <a:off x="4809236" y="-1347064"/>
            <a:ext cx="5038231" cy="2223416"/>
          </a:xfrm>
          <a:custGeom>
            <a:avLst/>
            <a:gdLst/>
            <a:ahLst/>
            <a:cxnLst/>
            <a:rect l="l" t="t" r="r" b="b"/>
            <a:pathLst>
              <a:path w="168100" h="74184" extrusionOk="0">
                <a:moveTo>
                  <a:pt x="125482" y="1"/>
                </a:moveTo>
                <a:cubicBezTo>
                  <a:pt x="115828" y="1"/>
                  <a:pt x="104838" y="2382"/>
                  <a:pt x="94519" y="9414"/>
                </a:cubicBezTo>
                <a:cubicBezTo>
                  <a:pt x="81935" y="17987"/>
                  <a:pt x="74513" y="20405"/>
                  <a:pt x="67832" y="20405"/>
                </a:cubicBezTo>
                <a:cubicBezTo>
                  <a:pt x="59188" y="20405"/>
                  <a:pt x="51784" y="16357"/>
                  <a:pt x="36044" y="16357"/>
                </a:cubicBezTo>
                <a:cubicBezTo>
                  <a:pt x="35506" y="16357"/>
                  <a:pt x="34958" y="16362"/>
                  <a:pt x="34400" y="16372"/>
                </a:cubicBezTo>
                <a:cubicBezTo>
                  <a:pt x="26059" y="16515"/>
                  <a:pt x="19832" y="18477"/>
                  <a:pt x="15211" y="21243"/>
                </a:cubicBezTo>
                <a:cubicBezTo>
                  <a:pt x="2257" y="28977"/>
                  <a:pt x="0" y="47007"/>
                  <a:pt x="10759" y="57578"/>
                </a:cubicBezTo>
                <a:cubicBezTo>
                  <a:pt x="13697" y="60463"/>
                  <a:pt x="17469" y="62555"/>
                  <a:pt x="22241" y="62555"/>
                </a:cubicBezTo>
                <a:cubicBezTo>
                  <a:pt x="24701" y="62555"/>
                  <a:pt x="27426" y="61999"/>
                  <a:pt x="30439" y="60709"/>
                </a:cubicBezTo>
                <a:cubicBezTo>
                  <a:pt x="54106" y="50566"/>
                  <a:pt x="48781" y="52404"/>
                  <a:pt x="56899" y="48960"/>
                </a:cubicBezTo>
                <a:cubicBezTo>
                  <a:pt x="62321" y="46663"/>
                  <a:pt x="67275" y="45693"/>
                  <a:pt x="71871" y="45693"/>
                </a:cubicBezTo>
                <a:cubicBezTo>
                  <a:pt x="96782" y="45693"/>
                  <a:pt x="111174" y="74183"/>
                  <a:pt x="132547" y="74183"/>
                </a:cubicBezTo>
                <a:cubicBezTo>
                  <a:pt x="137762" y="74183"/>
                  <a:pt x="143394" y="72487"/>
                  <a:pt x="149695" y="68265"/>
                </a:cubicBezTo>
                <a:cubicBezTo>
                  <a:pt x="152889" y="66124"/>
                  <a:pt x="168037" y="53573"/>
                  <a:pt x="168082" y="33161"/>
                </a:cubicBezTo>
                <a:cubicBezTo>
                  <a:pt x="168100" y="25025"/>
                  <a:pt x="162622" y="17335"/>
                  <a:pt x="157796" y="12143"/>
                </a:cubicBezTo>
                <a:cubicBezTo>
                  <a:pt x="153585" y="7620"/>
                  <a:pt x="148250" y="4302"/>
                  <a:pt x="142344" y="2482"/>
                </a:cubicBezTo>
                <a:cubicBezTo>
                  <a:pt x="137702" y="1048"/>
                  <a:pt x="131886" y="1"/>
                  <a:pt x="1254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p:nvPr/>
        </p:nvSpPr>
        <p:spPr>
          <a:xfrm flipH="1">
            <a:off x="-1098300" y="4677956"/>
            <a:ext cx="5037957" cy="2223294"/>
          </a:xfrm>
          <a:custGeom>
            <a:avLst/>
            <a:gdLst/>
            <a:ahLst/>
            <a:cxnLst/>
            <a:rect l="l" t="t" r="r" b="b"/>
            <a:pathLst>
              <a:path w="168100" h="74184" extrusionOk="0">
                <a:moveTo>
                  <a:pt x="125482" y="1"/>
                </a:moveTo>
                <a:cubicBezTo>
                  <a:pt x="115828" y="1"/>
                  <a:pt x="104838" y="2382"/>
                  <a:pt x="94519" y="9414"/>
                </a:cubicBezTo>
                <a:cubicBezTo>
                  <a:pt x="81935" y="17987"/>
                  <a:pt x="74513" y="20405"/>
                  <a:pt x="67832" y="20405"/>
                </a:cubicBezTo>
                <a:cubicBezTo>
                  <a:pt x="59188" y="20405"/>
                  <a:pt x="51784" y="16357"/>
                  <a:pt x="36044" y="16357"/>
                </a:cubicBezTo>
                <a:cubicBezTo>
                  <a:pt x="35506" y="16357"/>
                  <a:pt x="34958" y="16362"/>
                  <a:pt x="34400" y="16372"/>
                </a:cubicBezTo>
                <a:cubicBezTo>
                  <a:pt x="26059" y="16515"/>
                  <a:pt x="19832" y="18477"/>
                  <a:pt x="15211" y="21243"/>
                </a:cubicBezTo>
                <a:cubicBezTo>
                  <a:pt x="2257" y="28977"/>
                  <a:pt x="0" y="47007"/>
                  <a:pt x="10759" y="57578"/>
                </a:cubicBezTo>
                <a:cubicBezTo>
                  <a:pt x="13697" y="60463"/>
                  <a:pt x="17469" y="62555"/>
                  <a:pt x="22241" y="62555"/>
                </a:cubicBezTo>
                <a:cubicBezTo>
                  <a:pt x="24701" y="62555"/>
                  <a:pt x="27426" y="61999"/>
                  <a:pt x="30439" y="60709"/>
                </a:cubicBezTo>
                <a:cubicBezTo>
                  <a:pt x="54106" y="50566"/>
                  <a:pt x="48781" y="52404"/>
                  <a:pt x="56899" y="48960"/>
                </a:cubicBezTo>
                <a:cubicBezTo>
                  <a:pt x="62321" y="46663"/>
                  <a:pt x="67275" y="45693"/>
                  <a:pt x="71871" y="45693"/>
                </a:cubicBezTo>
                <a:cubicBezTo>
                  <a:pt x="96782" y="45693"/>
                  <a:pt x="111174" y="74183"/>
                  <a:pt x="132547" y="74183"/>
                </a:cubicBezTo>
                <a:cubicBezTo>
                  <a:pt x="137762" y="74183"/>
                  <a:pt x="143394" y="72487"/>
                  <a:pt x="149695" y="68265"/>
                </a:cubicBezTo>
                <a:cubicBezTo>
                  <a:pt x="152889" y="66124"/>
                  <a:pt x="168037" y="53573"/>
                  <a:pt x="168082" y="33161"/>
                </a:cubicBezTo>
                <a:cubicBezTo>
                  <a:pt x="168100" y="25025"/>
                  <a:pt x="162622" y="17335"/>
                  <a:pt x="157796" y="12143"/>
                </a:cubicBezTo>
                <a:cubicBezTo>
                  <a:pt x="153585" y="7620"/>
                  <a:pt x="148250" y="4302"/>
                  <a:pt x="142344" y="2482"/>
                </a:cubicBezTo>
                <a:cubicBezTo>
                  <a:pt x="137702" y="1048"/>
                  <a:pt x="131886" y="1"/>
                  <a:pt x="1254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p:nvPr/>
        </p:nvSpPr>
        <p:spPr>
          <a:xfrm flipH="1">
            <a:off x="-1018725" y="4720531"/>
            <a:ext cx="5037957" cy="2223294"/>
          </a:xfrm>
          <a:custGeom>
            <a:avLst/>
            <a:gdLst/>
            <a:ahLst/>
            <a:cxnLst/>
            <a:rect l="l" t="t" r="r" b="b"/>
            <a:pathLst>
              <a:path w="168100" h="74184" extrusionOk="0">
                <a:moveTo>
                  <a:pt x="125482" y="1"/>
                </a:moveTo>
                <a:cubicBezTo>
                  <a:pt x="115828" y="1"/>
                  <a:pt x="104838" y="2382"/>
                  <a:pt x="94519" y="9414"/>
                </a:cubicBezTo>
                <a:cubicBezTo>
                  <a:pt x="81935" y="17987"/>
                  <a:pt x="74513" y="20405"/>
                  <a:pt x="67832" y="20405"/>
                </a:cubicBezTo>
                <a:cubicBezTo>
                  <a:pt x="59188" y="20405"/>
                  <a:pt x="51784" y="16357"/>
                  <a:pt x="36044" y="16357"/>
                </a:cubicBezTo>
                <a:cubicBezTo>
                  <a:pt x="35506" y="16357"/>
                  <a:pt x="34958" y="16362"/>
                  <a:pt x="34400" y="16372"/>
                </a:cubicBezTo>
                <a:cubicBezTo>
                  <a:pt x="26059" y="16515"/>
                  <a:pt x="19832" y="18477"/>
                  <a:pt x="15211" y="21243"/>
                </a:cubicBezTo>
                <a:cubicBezTo>
                  <a:pt x="2257" y="28977"/>
                  <a:pt x="0" y="47007"/>
                  <a:pt x="10759" y="57578"/>
                </a:cubicBezTo>
                <a:cubicBezTo>
                  <a:pt x="13697" y="60463"/>
                  <a:pt x="17469" y="62555"/>
                  <a:pt x="22241" y="62555"/>
                </a:cubicBezTo>
                <a:cubicBezTo>
                  <a:pt x="24701" y="62555"/>
                  <a:pt x="27426" y="61999"/>
                  <a:pt x="30439" y="60709"/>
                </a:cubicBezTo>
                <a:cubicBezTo>
                  <a:pt x="54106" y="50566"/>
                  <a:pt x="48781" y="52404"/>
                  <a:pt x="56899" y="48960"/>
                </a:cubicBezTo>
                <a:cubicBezTo>
                  <a:pt x="62321" y="46663"/>
                  <a:pt x="67275" y="45693"/>
                  <a:pt x="71871" y="45693"/>
                </a:cubicBezTo>
                <a:cubicBezTo>
                  <a:pt x="96782" y="45693"/>
                  <a:pt x="111174" y="74183"/>
                  <a:pt x="132547" y="74183"/>
                </a:cubicBezTo>
                <a:cubicBezTo>
                  <a:pt x="137762" y="74183"/>
                  <a:pt x="143394" y="72487"/>
                  <a:pt x="149695" y="68265"/>
                </a:cubicBezTo>
                <a:cubicBezTo>
                  <a:pt x="152889" y="66124"/>
                  <a:pt x="168037" y="53573"/>
                  <a:pt x="168082" y="33161"/>
                </a:cubicBezTo>
                <a:cubicBezTo>
                  <a:pt x="168100" y="25025"/>
                  <a:pt x="162622" y="17335"/>
                  <a:pt x="157796" y="12143"/>
                </a:cubicBezTo>
                <a:cubicBezTo>
                  <a:pt x="153585" y="7620"/>
                  <a:pt x="148250" y="4302"/>
                  <a:pt x="142344" y="2482"/>
                </a:cubicBezTo>
                <a:cubicBezTo>
                  <a:pt x="137702" y="1048"/>
                  <a:pt x="131886" y="1"/>
                  <a:pt x="1254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3_1_1">
    <p:spTree>
      <p:nvGrpSpPr>
        <p:cNvPr id="1" name="Shape 222"/>
        <p:cNvGrpSpPr/>
        <p:nvPr/>
      </p:nvGrpSpPr>
      <p:grpSpPr>
        <a:xfrm>
          <a:off x="0" y="0"/>
          <a:ext cx="0" cy="0"/>
          <a:chOff x="0" y="0"/>
          <a:chExt cx="0" cy="0"/>
        </a:xfrm>
      </p:grpSpPr>
      <p:sp>
        <p:nvSpPr>
          <p:cNvPr id="223" name="Google Shape;223;p31"/>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4" name="Google Shape;224;p31"/>
          <p:cNvSpPr txBox="1">
            <a:spLocks noGrp="1"/>
          </p:cNvSpPr>
          <p:nvPr>
            <p:ph type="body" idx="1"/>
          </p:nvPr>
        </p:nvSpPr>
        <p:spPr>
          <a:xfrm>
            <a:off x="1798213" y="3758225"/>
            <a:ext cx="2432700" cy="662700"/>
          </a:xfrm>
          <a:prstGeom prst="rect">
            <a:avLst/>
          </a:prstGeom>
        </p:spPr>
        <p:txBody>
          <a:bodyPr spcFirstLastPara="1" wrap="square" lIns="91425" tIns="91425" rIns="91425" bIns="91425" anchor="ctr" anchorCtr="0">
            <a:noAutofit/>
          </a:bodyPr>
          <a:lstStyle>
            <a:lvl1pPr marL="457200" lvl="0" indent="-317500" algn="ctr"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25" name="Google Shape;225;p31"/>
          <p:cNvSpPr txBox="1">
            <a:spLocks noGrp="1"/>
          </p:cNvSpPr>
          <p:nvPr>
            <p:ph type="body" idx="2"/>
          </p:nvPr>
        </p:nvSpPr>
        <p:spPr>
          <a:xfrm>
            <a:off x="4913088" y="3758225"/>
            <a:ext cx="2432700" cy="662700"/>
          </a:xfrm>
          <a:prstGeom prst="rect">
            <a:avLst/>
          </a:prstGeom>
        </p:spPr>
        <p:txBody>
          <a:bodyPr spcFirstLastPara="1" wrap="square" lIns="91425" tIns="91425" rIns="91425" bIns="91425" anchor="ctr" anchorCtr="0">
            <a:noAutofit/>
          </a:bodyPr>
          <a:lstStyle>
            <a:lvl1pPr marL="457200" lvl="0" indent="-317500" algn="ctr"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26" name="Google Shape;226;p31"/>
          <p:cNvSpPr txBox="1">
            <a:spLocks noGrp="1"/>
          </p:cNvSpPr>
          <p:nvPr>
            <p:ph type="title" idx="3"/>
          </p:nvPr>
        </p:nvSpPr>
        <p:spPr>
          <a:xfrm>
            <a:off x="1798188" y="3308575"/>
            <a:ext cx="2432700" cy="572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800"/>
              <a:buNone/>
              <a:defRPr sz="2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7" name="Google Shape;227;p31"/>
          <p:cNvSpPr txBox="1">
            <a:spLocks noGrp="1"/>
          </p:cNvSpPr>
          <p:nvPr>
            <p:ph type="title" idx="4"/>
          </p:nvPr>
        </p:nvSpPr>
        <p:spPr>
          <a:xfrm>
            <a:off x="4913063" y="3308575"/>
            <a:ext cx="2432700" cy="572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800"/>
              <a:buNone/>
              <a:defRPr sz="2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8" name="Google Shape;228;p31"/>
          <p:cNvSpPr/>
          <p:nvPr/>
        </p:nvSpPr>
        <p:spPr>
          <a:xfrm rot="455178" flipH="1">
            <a:off x="-4290889" y="3095684"/>
            <a:ext cx="7195890" cy="4960662"/>
          </a:xfrm>
          <a:custGeom>
            <a:avLst/>
            <a:gdLst/>
            <a:ahLst/>
            <a:cxnLst/>
            <a:rect l="l" t="t" r="r" b="b"/>
            <a:pathLst>
              <a:path w="166959" h="87786" extrusionOk="0">
                <a:moveTo>
                  <a:pt x="120453" y="0"/>
                </a:moveTo>
                <a:cubicBezTo>
                  <a:pt x="111502" y="0"/>
                  <a:pt x="101142" y="1810"/>
                  <a:pt x="90398" y="7349"/>
                </a:cubicBezTo>
                <a:cubicBezTo>
                  <a:pt x="72916" y="16364"/>
                  <a:pt x="66223" y="18285"/>
                  <a:pt x="58760" y="18285"/>
                </a:cubicBezTo>
                <a:cubicBezTo>
                  <a:pt x="53214" y="18285"/>
                  <a:pt x="47244" y="17224"/>
                  <a:pt x="36109" y="17224"/>
                </a:cubicBezTo>
                <a:cubicBezTo>
                  <a:pt x="35104" y="17224"/>
                  <a:pt x="34057" y="17233"/>
                  <a:pt x="32964" y="17252"/>
                </a:cubicBezTo>
                <a:cubicBezTo>
                  <a:pt x="19850" y="17484"/>
                  <a:pt x="11973" y="22203"/>
                  <a:pt x="7263" y="27449"/>
                </a:cubicBezTo>
                <a:cubicBezTo>
                  <a:pt x="2365" y="32890"/>
                  <a:pt x="1" y="40152"/>
                  <a:pt x="509" y="47458"/>
                </a:cubicBezTo>
                <a:cubicBezTo>
                  <a:pt x="1056" y="55322"/>
                  <a:pt x="3510" y="68570"/>
                  <a:pt x="13782" y="68570"/>
                </a:cubicBezTo>
                <a:cubicBezTo>
                  <a:pt x="15758" y="68570"/>
                  <a:pt x="18022" y="68081"/>
                  <a:pt x="20617" y="66969"/>
                </a:cubicBezTo>
                <a:cubicBezTo>
                  <a:pt x="27724" y="63924"/>
                  <a:pt x="34121" y="62722"/>
                  <a:pt x="39736" y="62722"/>
                </a:cubicBezTo>
                <a:cubicBezTo>
                  <a:pt x="52827" y="62722"/>
                  <a:pt x="61672" y="69253"/>
                  <a:pt x="65374" y="74186"/>
                </a:cubicBezTo>
                <a:cubicBezTo>
                  <a:pt x="72936" y="84268"/>
                  <a:pt x="83552" y="87785"/>
                  <a:pt x="94673" y="87785"/>
                </a:cubicBezTo>
                <a:cubicBezTo>
                  <a:pt x="119174" y="87785"/>
                  <a:pt x="146124" y="70713"/>
                  <a:pt x="148260" y="69154"/>
                </a:cubicBezTo>
                <a:cubicBezTo>
                  <a:pt x="151364" y="66879"/>
                  <a:pt x="166316" y="54452"/>
                  <a:pt x="166646" y="34050"/>
                </a:cubicBezTo>
                <a:cubicBezTo>
                  <a:pt x="166958" y="15361"/>
                  <a:pt x="152051" y="7733"/>
                  <a:pt x="149535" y="6582"/>
                </a:cubicBezTo>
                <a:cubicBezTo>
                  <a:pt x="149286" y="6466"/>
                  <a:pt x="149027" y="6341"/>
                  <a:pt x="148777" y="6217"/>
                </a:cubicBezTo>
                <a:cubicBezTo>
                  <a:pt x="146568" y="5115"/>
                  <a:pt x="135502" y="0"/>
                  <a:pt x="1204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1"/>
          <p:cNvSpPr/>
          <p:nvPr/>
        </p:nvSpPr>
        <p:spPr>
          <a:xfrm rot="648131" flipH="1">
            <a:off x="-4162061" y="3173212"/>
            <a:ext cx="7195716" cy="5348228"/>
          </a:xfrm>
          <a:custGeom>
            <a:avLst/>
            <a:gdLst/>
            <a:ahLst/>
            <a:cxnLst/>
            <a:rect l="l" t="t" r="r" b="b"/>
            <a:pathLst>
              <a:path w="166959" h="87786" extrusionOk="0">
                <a:moveTo>
                  <a:pt x="120453" y="0"/>
                </a:moveTo>
                <a:cubicBezTo>
                  <a:pt x="111502" y="0"/>
                  <a:pt x="101142" y="1810"/>
                  <a:pt x="90398" y="7349"/>
                </a:cubicBezTo>
                <a:cubicBezTo>
                  <a:pt x="72916" y="16364"/>
                  <a:pt x="66223" y="18285"/>
                  <a:pt x="58760" y="18285"/>
                </a:cubicBezTo>
                <a:cubicBezTo>
                  <a:pt x="53214" y="18285"/>
                  <a:pt x="47244" y="17224"/>
                  <a:pt x="36109" y="17224"/>
                </a:cubicBezTo>
                <a:cubicBezTo>
                  <a:pt x="35104" y="17224"/>
                  <a:pt x="34057" y="17233"/>
                  <a:pt x="32964" y="17252"/>
                </a:cubicBezTo>
                <a:cubicBezTo>
                  <a:pt x="19850" y="17484"/>
                  <a:pt x="11973" y="22203"/>
                  <a:pt x="7263" y="27449"/>
                </a:cubicBezTo>
                <a:cubicBezTo>
                  <a:pt x="2365" y="32890"/>
                  <a:pt x="1" y="40152"/>
                  <a:pt x="509" y="47458"/>
                </a:cubicBezTo>
                <a:cubicBezTo>
                  <a:pt x="1056" y="55322"/>
                  <a:pt x="3510" y="68570"/>
                  <a:pt x="13782" y="68570"/>
                </a:cubicBezTo>
                <a:cubicBezTo>
                  <a:pt x="15758" y="68570"/>
                  <a:pt x="18022" y="68081"/>
                  <a:pt x="20617" y="66969"/>
                </a:cubicBezTo>
                <a:cubicBezTo>
                  <a:pt x="27724" y="63924"/>
                  <a:pt x="34121" y="62722"/>
                  <a:pt x="39736" y="62722"/>
                </a:cubicBezTo>
                <a:cubicBezTo>
                  <a:pt x="52827" y="62722"/>
                  <a:pt x="61672" y="69253"/>
                  <a:pt x="65374" y="74186"/>
                </a:cubicBezTo>
                <a:cubicBezTo>
                  <a:pt x="72936" y="84268"/>
                  <a:pt x="83552" y="87785"/>
                  <a:pt x="94673" y="87785"/>
                </a:cubicBezTo>
                <a:cubicBezTo>
                  <a:pt x="119174" y="87785"/>
                  <a:pt x="146124" y="70713"/>
                  <a:pt x="148260" y="69154"/>
                </a:cubicBezTo>
                <a:cubicBezTo>
                  <a:pt x="151364" y="66879"/>
                  <a:pt x="166316" y="54452"/>
                  <a:pt x="166646" y="34050"/>
                </a:cubicBezTo>
                <a:cubicBezTo>
                  <a:pt x="166958" y="15361"/>
                  <a:pt x="152051" y="7733"/>
                  <a:pt x="149535" y="6582"/>
                </a:cubicBezTo>
                <a:cubicBezTo>
                  <a:pt x="149286" y="6466"/>
                  <a:pt x="149027" y="6341"/>
                  <a:pt x="148777" y="6217"/>
                </a:cubicBezTo>
                <a:cubicBezTo>
                  <a:pt x="146568" y="5115"/>
                  <a:pt x="135502" y="0"/>
                  <a:pt x="1204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1"/>
          <p:cNvSpPr/>
          <p:nvPr/>
        </p:nvSpPr>
        <p:spPr>
          <a:xfrm rot="-9837762">
            <a:off x="7016134" y="-1039759"/>
            <a:ext cx="5038197" cy="2223400"/>
          </a:xfrm>
          <a:custGeom>
            <a:avLst/>
            <a:gdLst/>
            <a:ahLst/>
            <a:cxnLst/>
            <a:rect l="l" t="t" r="r" b="b"/>
            <a:pathLst>
              <a:path w="168100" h="74184" extrusionOk="0">
                <a:moveTo>
                  <a:pt x="125482" y="1"/>
                </a:moveTo>
                <a:cubicBezTo>
                  <a:pt x="115828" y="1"/>
                  <a:pt x="104838" y="2382"/>
                  <a:pt x="94519" y="9414"/>
                </a:cubicBezTo>
                <a:cubicBezTo>
                  <a:pt x="81935" y="17987"/>
                  <a:pt x="74513" y="20405"/>
                  <a:pt x="67832" y="20405"/>
                </a:cubicBezTo>
                <a:cubicBezTo>
                  <a:pt x="59188" y="20405"/>
                  <a:pt x="51784" y="16357"/>
                  <a:pt x="36044" y="16357"/>
                </a:cubicBezTo>
                <a:cubicBezTo>
                  <a:pt x="35506" y="16357"/>
                  <a:pt x="34958" y="16362"/>
                  <a:pt x="34400" y="16372"/>
                </a:cubicBezTo>
                <a:cubicBezTo>
                  <a:pt x="26059" y="16515"/>
                  <a:pt x="19832" y="18477"/>
                  <a:pt x="15211" y="21243"/>
                </a:cubicBezTo>
                <a:cubicBezTo>
                  <a:pt x="2257" y="28977"/>
                  <a:pt x="0" y="47007"/>
                  <a:pt x="10759" y="57578"/>
                </a:cubicBezTo>
                <a:cubicBezTo>
                  <a:pt x="13697" y="60463"/>
                  <a:pt x="17469" y="62555"/>
                  <a:pt x="22241" y="62555"/>
                </a:cubicBezTo>
                <a:cubicBezTo>
                  <a:pt x="24701" y="62555"/>
                  <a:pt x="27426" y="61999"/>
                  <a:pt x="30439" y="60709"/>
                </a:cubicBezTo>
                <a:cubicBezTo>
                  <a:pt x="54106" y="50566"/>
                  <a:pt x="48781" y="52404"/>
                  <a:pt x="56899" y="48960"/>
                </a:cubicBezTo>
                <a:cubicBezTo>
                  <a:pt x="62321" y="46663"/>
                  <a:pt x="67275" y="45693"/>
                  <a:pt x="71871" y="45693"/>
                </a:cubicBezTo>
                <a:cubicBezTo>
                  <a:pt x="96782" y="45693"/>
                  <a:pt x="111174" y="74183"/>
                  <a:pt x="132547" y="74183"/>
                </a:cubicBezTo>
                <a:cubicBezTo>
                  <a:pt x="137762" y="74183"/>
                  <a:pt x="143394" y="72487"/>
                  <a:pt x="149695" y="68265"/>
                </a:cubicBezTo>
                <a:cubicBezTo>
                  <a:pt x="152889" y="66124"/>
                  <a:pt x="168037" y="53573"/>
                  <a:pt x="168082" y="33161"/>
                </a:cubicBezTo>
                <a:cubicBezTo>
                  <a:pt x="168100" y="25025"/>
                  <a:pt x="162622" y="17335"/>
                  <a:pt x="157796" y="12143"/>
                </a:cubicBezTo>
                <a:cubicBezTo>
                  <a:pt x="153585" y="7620"/>
                  <a:pt x="148250" y="4302"/>
                  <a:pt x="142344" y="2482"/>
                </a:cubicBezTo>
                <a:cubicBezTo>
                  <a:pt x="137702" y="1048"/>
                  <a:pt x="131886" y="1"/>
                  <a:pt x="1254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1"/>
          <p:cNvSpPr/>
          <p:nvPr/>
        </p:nvSpPr>
        <p:spPr>
          <a:xfrm rot="-9837762">
            <a:off x="7334928" y="-948132"/>
            <a:ext cx="5038197" cy="2223400"/>
          </a:xfrm>
          <a:custGeom>
            <a:avLst/>
            <a:gdLst/>
            <a:ahLst/>
            <a:cxnLst/>
            <a:rect l="l" t="t" r="r" b="b"/>
            <a:pathLst>
              <a:path w="168100" h="74184" extrusionOk="0">
                <a:moveTo>
                  <a:pt x="125482" y="1"/>
                </a:moveTo>
                <a:cubicBezTo>
                  <a:pt x="115828" y="1"/>
                  <a:pt x="104838" y="2382"/>
                  <a:pt x="94519" y="9414"/>
                </a:cubicBezTo>
                <a:cubicBezTo>
                  <a:pt x="81935" y="17987"/>
                  <a:pt x="74513" y="20405"/>
                  <a:pt x="67832" y="20405"/>
                </a:cubicBezTo>
                <a:cubicBezTo>
                  <a:pt x="59188" y="20405"/>
                  <a:pt x="51784" y="16357"/>
                  <a:pt x="36044" y="16357"/>
                </a:cubicBezTo>
                <a:cubicBezTo>
                  <a:pt x="35506" y="16357"/>
                  <a:pt x="34958" y="16362"/>
                  <a:pt x="34400" y="16372"/>
                </a:cubicBezTo>
                <a:cubicBezTo>
                  <a:pt x="26059" y="16515"/>
                  <a:pt x="19832" y="18477"/>
                  <a:pt x="15211" y="21243"/>
                </a:cubicBezTo>
                <a:cubicBezTo>
                  <a:pt x="2257" y="28977"/>
                  <a:pt x="0" y="47007"/>
                  <a:pt x="10759" y="57578"/>
                </a:cubicBezTo>
                <a:cubicBezTo>
                  <a:pt x="13697" y="60463"/>
                  <a:pt x="17469" y="62555"/>
                  <a:pt x="22241" y="62555"/>
                </a:cubicBezTo>
                <a:cubicBezTo>
                  <a:pt x="24701" y="62555"/>
                  <a:pt x="27426" y="61999"/>
                  <a:pt x="30439" y="60709"/>
                </a:cubicBezTo>
                <a:cubicBezTo>
                  <a:pt x="54106" y="50566"/>
                  <a:pt x="48781" y="52404"/>
                  <a:pt x="56899" y="48960"/>
                </a:cubicBezTo>
                <a:cubicBezTo>
                  <a:pt x="62321" y="46663"/>
                  <a:pt x="67275" y="45693"/>
                  <a:pt x="71871" y="45693"/>
                </a:cubicBezTo>
                <a:cubicBezTo>
                  <a:pt x="96782" y="45693"/>
                  <a:pt x="111174" y="74183"/>
                  <a:pt x="132547" y="74183"/>
                </a:cubicBezTo>
                <a:cubicBezTo>
                  <a:pt x="137762" y="74183"/>
                  <a:pt x="143394" y="72487"/>
                  <a:pt x="149695" y="68265"/>
                </a:cubicBezTo>
                <a:cubicBezTo>
                  <a:pt x="152889" y="66124"/>
                  <a:pt x="168037" y="53573"/>
                  <a:pt x="168082" y="33161"/>
                </a:cubicBezTo>
                <a:cubicBezTo>
                  <a:pt x="168100" y="25025"/>
                  <a:pt x="162622" y="17335"/>
                  <a:pt x="157796" y="12143"/>
                </a:cubicBezTo>
                <a:cubicBezTo>
                  <a:pt x="153585" y="7620"/>
                  <a:pt x="148250" y="4302"/>
                  <a:pt x="142344" y="2482"/>
                </a:cubicBezTo>
                <a:cubicBezTo>
                  <a:pt x="137702" y="1048"/>
                  <a:pt x="131886" y="1"/>
                  <a:pt x="1254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hanks ">
  <p:cSld name="SECTION_HEADER_1_1_1_2">
    <p:spTree>
      <p:nvGrpSpPr>
        <p:cNvPr id="1" name="Shape 232"/>
        <p:cNvGrpSpPr/>
        <p:nvPr/>
      </p:nvGrpSpPr>
      <p:grpSpPr>
        <a:xfrm>
          <a:off x="0" y="0"/>
          <a:ext cx="0" cy="0"/>
          <a:chOff x="0" y="0"/>
          <a:chExt cx="0" cy="0"/>
        </a:xfrm>
      </p:grpSpPr>
      <p:sp>
        <p:nvSpPr>
          <p:cNvPr id="233" name="Google Shape;233;p32"/>
          <p:cNvSpPr txBox="1">
            <a:spLocks noGrp="1"/>
          </p:cNvSpPr>
          <p:nvPr>
            <p:ph type="title"/>
          </p:nvPr>
        </p:nvSpPr>
        <p:spPr>
          <a:xfrm>
            <a:off x="733800" y="802300"/>
            <a:ext cx="4277700" cy="1129200"/>
          </a:xfrm>
          <a:prstGeom prst="rect">
            <a:avLst/>
          </a:prstGeom>
          <a:noFill/>
          <a:ln>
            <a:noFill/>
          </a:ln>
        </p:spPr>
        <p:txBody>
          <a:bodyPr spcFirstLastPara="1" wrap="square" lIns="91425" tIns="91425" rIns="91425" bIns="91425" anchor="ctr" anchorCtr="0">
            <a:noAutofit/>
          </a:bodyPr>
          <a:lstStyle>
            <a:lvl1pPr lvl="0" algn="ctr" rtl="0">
              <a:lnSpc>
                <a:spcPct val="80000"/>
              </a:lnSpc>
              <a:spcBef>
                <a:spcPts val="0"/>
              </a:spcBef>
              <a:spcAft>
                <a:spcPts val="0"/>
              </a:spcAft>
              <a:buSzPts val="4000"/>
              <a:buNone/>
              <a:defRPr sz="7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34" name="Google Shape;234;p32"/>
          <p:cNvSpPr txBox="1">
            <a:spLocks noGrp="1"/>
          </p:cNvSpPr>
          <p:nvPr>
            <p:ph type="subTitle" idx="1"/>
          </p:nvPr>
        </p:nvSpPr>
        <p:spPr>
          <a:xfrm>
            <a:off x="1242600" y="1834850"/>
            <a:ext cx="3260100" cy="12177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
        <p:nvSpPr>
          <p:cNvPr id="235" name="Google Shape;235;p32"/>
          <p:cNvSpPr txBox="1"/>
          <p:nvPr/>
        </p:nvSpPr>
        <p:spPr>
          <a:xfrm>
            <a:off x="948600" y="3618600"/>
            <a:ext cx="3848100" cy="7248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200">
                <a:solidFill>
                  <a:schemeClr val="dk1"/>
                </a:solidFill>
                <a:latin typeface="Catamaran"/>
                <a:ea typeface="Catamaran"/>
                <a:cs typeface="Catamaran"/>
                <a:sym typeface="Catamaran"/>
              </a:rPr>
              <a:t>CREDITS: This presentation template was created by </a:t>
            </a:r>
            <a:r>
              <a:rPr lang="en" sz="1200" b="1">
                <a:solidFill>
                  <a:schemeClr val="dk1"/>
                </a:solidFill>
                <a:uFill>
                  <a:noFill/>
                </a:uFill>
                <a:latin typeface="Catamaran"/>
                <a:ea typeface="Catamaran"/>
                <a:cs typeface="Catamaran"/>
                <a:sym typeface="Catamaran"/>
                <a:hlinkClick r:id="rId2">
                  <a:extLst>
                    <a:ext uri="{A12FA001-AC4F-418D-AE19-62706E023703}">
                      <ahyp:hlinkClr xmlns:ahyp="http://schemas.microsoft.com/office/drawing/2018/hyperlinkcolor" val="tx"/>
                    </a:ext>
                  </a:extLst>
                </a:hlinkClick>
              </a:rPr>
              <a:t>Slidesgo</a:t>
            </a:r>
            <a:r>
              <a:rPr lang="en" sz="1200">
                <a:solidFill>
                  <a:schemeClr val="dk1"/>
                </a:solidFill>
                <a:latin typeface="Catamaran"/>
                <a:ea typeface="Catamaran"/>
                <a:cs typeface="Catamaran"/>
                <a:sym typeface="Catamaran"/>
              </a:rPr>
              <a:t>, including icons by </a:t>
            </a:r>
            <a:r>
              <a:rPr lang="en" sz="1200" b="1">
                <a:solidFill>
                  <a:schemeClr val="dk1"/>
                </a:solidFill>
                <a:uFill>
                  <a:noFill/>
                </a:uFill>
                <a:latin typeface="Catamaran"/>
                <a:ea typeface="Catamaran"/>
                <a:cs typeface="Catamaran"/>
                <a:sym typeface="Catamaran"/>
                <a:hlinkClick r:id="rId3">
                  <a:extLst>
                    <a:ext uri="{A12FA001-AC4F-418D-AE19-62706E023703}">
                      <ahyp:hlinkClr xmlns:ahyp="http://schemas.microsoft.com/office/drawing/2018/hyperlinkcolor" val="tx"/>
                    </a:ext>
                  </a:extLst>
                </a:hlinkClick>
              </a:rPr>
              <a:t>Flaticon</a:t>
            </a:r>
            <a:r>
              <a:rPr lang="en" sz="1200">
                <a:solidFill>
                  <a:schemeClr val="dk1"/>
                </a:solidFill>
                <a:latin typeface="Catamaran"/>
                <a:ea typeface="Catamaran"/>
                <a:cs typeface="Catamaran"/>
                <a:sym typeface="Catamaran"/>
              </a:rPr>
              <a:t>, infographics &amp; images by </a:t>
            </a:r>
            <a:r>
              <a:rPr lang="en" sz="1200" b="1">
                <a:solidFill>
                  <a:schemeClr val="dk1"/>
                </a:solidFill>
                <a:uFill>
                  <a:noFill/>
                </a:uFill>
                <a:latin typeface="Catamaran"/>
                <a:ea typeface="Catamaran"/>
                <a:cs typeface="Catamaran"/>
                <a:sym typeface="Catamaran"/>
                <a:hlinkClick r:id="rId4">
                  <a:extLst>
                    <a:ext uri="{A12FA001-AC4F-418D-AE19-62706E023703}">
                      <ahyp:hlinkClr xmlns:ahyp="http://schemas.microsoft.com/office/drawing/2018/hyperlinkcolor" val="tx"/>
                    </a:ext>
                  </a:extLst>
                </a:hlinkClick>
              </a:rPr>
              <a:t>Freepik</a:t>
            </a:r>
            <a:endParaRPr sz="1200">
              <a:solidFill>
                <a:schemeClr val="dk1"/>
              </a:solidFill>
              <a:latin typeface="Catamaran"/>
              <a:ea typeface="Catamaran"/>
              <a:cs typeface="Catamaran"/>
              <a:sym typeface="Catamaran"/>
            </a:endParaRPr>
          </a:p>
          <a:p>
            <a:pPr marL="0" lvl="0" indent="0" algn="l" rtl="0">
              <a:spcBef>
                <a:spcPts val="300"/>
              </a:spcBef>
              <a:spcAft>
                <a:spcPts val="0"/>
              </a:spcAft>
              <a:buNone/>
            </a:pPr>
            <a:endParaRPr sz="1000" b="1">
              <a:solidFill>
                <a:schemeClr val="dk1"/>
              </a:solidFill>
              <a:latin typeface="Roboto"/>
              <a:ea typeface="Roboto"/>
              <a:cs typeface="Roboto"/>
              <a:sym typeface="Roboto"/>
            </a:endParaRPr>
          </a:p>
        </p:txBody>
      </p:sp>
      <p:sp>
        <p:nvSpPr>
          <p:cNvPr id="236" name="Google Shape;236;p32"/>
          <p:cNvSpPr/>
          <p:nvPr/>
        </p:nvSpPr>
        <p:spPr>
          <a:xfrm rot="-4385668">
            <a:off x="3567003" y="-168614"/>
            <a:ext cx="7195504" cy="4960659"/>
          </a:xfrm>
          <a:custGeom>
            <a:avLst/>
            <a:gdLst/>
            <a:ahLst/>
            <a:cxnLst/>
            <a:rect l="l" t="t" r="r" b="b"/>
            <a:pathLst>
              <a:path w="166959" h="87786" extrusionOk="0">
                <a:moveTo>
                  <a:pt x="120453" y="0"/>
                </a:moveTo>
                <a:cubicBezTo>
                  <a:pt x="111502" y="0"/>
                  <a:pt x="101142" y="1810"/>
                  <a:pt x="90398" y="7349"/>
                </a:cubicBezTo>
                <a:cubicBezTo>
                  <a:pt x="72916" y="16364"/>
                  <a:pt x="66223" y="18285"/>
                  <a:pt x="58760" y="18285"/>
                </a:cubicBezTo>
                <a:cubicBezTo>
                  <a:pt x="53214" y="18285"/>
                  <a:pt x="47244" y="17224"/>
                  <a:pt x="36109" y="17224"/>
                </a:cubicBezTo>
                <a:cubicBezTo>
                  <a:pt x="35104" y="17224"/>
                  <a:pt x="34057" y="17233"/>
                  <a:pt x="32964" y="17252"/>
                </a:cubicBezTo>
                <a:cubicBezTo>
                  <a:pt x="19850" y="17484"/>
                  <a:pt x="11973" y="22203"/>
                  <a:pt x="7263" y="27449"/>
                </a:cubicBezTo>
                <a:cubicBezTo>
                  <a:pt x="2365" y="32890"/>
                  <a:pt x="1" y="40152"/>
                  <a:pt x="509" y="47458"/>
                </a:cubicBezTo>
                <a:cubicBezTo>
                  <a:pt x="1056" y="55322"/>
                  <a:pt x="3510" y="68570"/>
                  <a:pt x="13782" y="68570"/>
                </a:cubicBezTo>
                <a:cubicBezTo>
                  <a:pt x="15758" y="68570"/>
                  <a:pt x="18022" y="68081"/>
                  <a:pt x="20617" y="66969"/>
                </a:cubicBezTo>
                <a:cubicBezTo>
                  <a:pt x="27724" y="63924"/>
                  <a:pt x="34121" y="62722"/>
                  <a:pt x="39736" y="62722"/>
                </a:cubicBezTo>
                <a:cubicBezTo>
                  <a:pt x="52827" y="62722"/>
                  <a:pt x="61672" y="69253"/>
                  <a:pt x="65374" y="74186"/>
                </a:cubicBezTo>
                <a:cubicBezTo>
                  <a:pt x="72936" y="84268"/>
                  <a:pt x="83552" y="87785"/>
                  <a:pt x="94673" y="87785"/>
                </a:cubicBezTo>
                <a:cubicBezTo>
                  <a:pt x="119174" y="87785"/>
                  <a:pt x="146124" y="70713"/>
                  <a:pt x="148260" y="69154"/>
                </a:cubicBezTo>
                <a:cubicBezTo>
                  <a:pt x="151364" y="66879"/>
                  <a:pt x="166316" y="54452"/>
                  <a:pt x="166646" y="34050"/>
                </a:cubicBezTo>
                <a:cubicBezTo>
                  <a:pt x="166958" y="15361"/>
                  <a:pt x="152051" y="7733"/>
                  <a:pt x="149535" y="6582"/>
                </a:cubicBezTo>
                <a:cubicBezTo>
                  <a:pt x="149286" y="6466"/>
                  <a:pt x="149027" y="6341"/>
                  <a:pt x="148777" y="6217"/>
                </a:cubicBezTo>
                <a:cubicBezTo>
                  <a:pt x="146568" y="5115"/>
                  <a:pt x="135502" y="0"/>
                  <a:pt x="1204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7" name="Google Shape;237;p32"/>
          <p:cNvGrpSpPr/>
          <p:nvPr/>
        </p:nvGrpSpPr>
        <p:grpSpPr>
          <a:xfrm>
            <a:off x="4183301" y="-1521864"/>
            <a:ext cx="6899255" cy="8257304"/>
            <a:chOff x="3802301" y="-1521864"/>
            <a:chExt cx="6899255" cy="8257304"/>
          </a:xfrm>
        </p:grpSpPr>
        <p:sp>
          <p:nvSpPr>
            <p:cNvPr id="238" name="Google Shape;238;p32"/>
            <p:cNvSpPr/>
            <p:nvPr/>
          </p:nvSpPr>
          <p:spPr>
            <a:xfrm rot="-4578575">
              <a:off x="3654217" y="-67385"/>
              <a:ext cx="7195422" cy="5348346"/>
            </a:xfrm>
            <a:custGeom>
              <a:avLst/>
              <a:gdLst/>
              <a:ahLst/>
              <a:cxnLst/>
              <a:rect l="l" t="t" r="r" b="b"/>
              <a:pathLst>
                <a:path w="166959" h="87786" extrusionOk="0">
                  <a:moveTo>
                    <a:pt x="120453" y="0"/>
                  </a:moveTo>
                  <a:cubicBezTo>
                    <a:pt x="111502" y="0"/>
                    <a:pt x="101142" y="1810"/>
                    <a:pt x="90398" y="7349"/>
                  </a:cubicBezTo>
                  <a:cubicBezTo>
                    <a:pt x="72916" y="16364"/>
                    <a:pt x="66223" y="18285"/>
                    <a:pt x="58760" y="18285"/>
                  </a:cubicBezTo>
                  <a:cubicBezTo>
                    <a:pt x="53214" y="18285"/>
                    <a:pt x="47244" y="17224"/>
                    <a:pt x="36109" y="17224"/>
                  </a:cubicBezTo>
                  <a:cubicBezTo>
                    <a:pt x="35104" y="17224"/>
                    <a:pt x="34057" y="17233"/>
                    <a:pt x="32964" y="17252"/>
                  </a:cubicBezTo>
                  <a:cubicBezTo>
                    <a:pt x="19850" y="17484"/>
                    <a:pt x="11973" y="22203"/>
                    <a:pt x="7263" y="27449"/>
                  </a:cubicBezTo>
                  <a:cubicBezTo>
                    <a:pt x="2365" y="32890"/>
                    <a:pt x="1" y="40152"/>
                    <a:pt x="509" y="47458"/>
                  </a:cubicBezTo>
                  <a:cubicBezTo>
                    <a:pt x="1056" y="55322"/>
                    <a:pt x="3510" y="68570"/>
                    <a:pt x="13782" y="68570"/>
                  </a:cubicBezTo>
                  <a:cubicBezTo>
                    <a:pt x="15758" y="68570"/>
                    <a:pt x="18022" y="68081"/>
                    <a:pt x="20617" y="66969"/>
                  </a:cubicBezTo>
                  <a:cubicBezTo>
                    <a:pt x="27724" y="63924"/>
                    <a:pt x="34121" y="62722"/>
                    <a:pt x="39736" y="62722"/>
                  </a:cubicBezTo>
                  <a:cubicBezTo>
                    <a:pt x="52827" y="62722"/>
                    <a:pt x="61672" y="69253"/>
                    <a:pt x="65374" y="74186"/>
                  </a:cubicBezTo>
                  <a:cubicBezTo>
                    <a:pt x="72936" y="84268"/>
                    <a:pt x="83552" y="87785"/>
                    <a:pt x="94673" y="87785"/>
                  </a:cubicBezTo>
                  <a:cubicBezTo>
                    <a:pt x="119174" y="87785"/>
                    <a:pt x="146124" y="70713"/>
                    <a:pt x="148260" y="69154"/>
                  </a:cubicBezTo>
                  <a:cubicBezTo>
                    <a:pt x="151364" y="66879"/>
                    <a:pt x="166316" y="54452"/>
                    <a:pt x="166646" y="34050"/>
                  </a:cubicBezTo>
                  <a:cubicBezTo>
                    <a:pt x="166958" y="15361"/>
                    <a:pt x="152051" y="7733"/>
                    <a:pt x="149535" y="6582"/>
                  </a:cubicBezTo>
                  <a:cubicBezTo>
                    <a:pt x="149286" y="6466"/>
                    <a:pt x="149027" y="6341"/>
                    <a:pt x="148777" y="6217"/>
                  </a:cubicBezTo>
                  <a:cubicBezTo>
                    <a:pt x="146568" y="5115"/>
                    <a:pt x="135502" y="0"/>
                    <a:pt x="1204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2"/>
            <p:cNvSpPr/>
            <p:nvPr/>
          </p:nvSpPr>
          <p:spPr>
            <a:xfrm>
              <a:off x="7148375" y="1927550"/>
              <a:ext cx="3081600" cy="439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ackground ">
  <p:cSld name="CUSTOM_1_1_1">
    <p:spTree>
      <p:nvGrpSpPr>
        <p:cNvPr id="1" name="Shape 240"/>
        <p:cNvGrpSpPr/>
        <p:nvPr/>
      </p:nvGrpSpPr>
      <p:grpSpPr>
        <a:xfrm>
          <a:off x="0" y="0"/>
          <a:ext cx="0" cy="0"/>
          <a:chOff x="0" y="0"/>
          <a:chExt cx="0" cy="0"/>
        </a:xfrm>
      </p:grpSpPr>
      <p:sp>
        <p:nvSpPr>
          <p:cNvPr id="241" name="Google Shape;241;p33"/>
          <p:cNvSpPr/>
          <p:nvPr/>
        </p:nvSpPr>
        <p:spPr>
          <a:xfrm rot="751121">
            <a:off x="-1146488" y="4615378"/>
            <a:ext cx="9648736" cy="1770113"/>
          </a:xfrm>
          <a:custGeom>
            <a:avLst/>
            <a:gdLst/>
            <a:ahLst/>
            <a:cxnLst/>
            <a:rect l="l" t="t" r="r" b="b"/>
            <a:pathLst>
              <a:path w="146229" h="70769" extrusionOk="0">
                <a:moveTo>
                  <a:pt x="48945" y="1"/>
                </a:moveTo>
                <a:cubicBezTo>
                  <a:pt x="22256" y="1"/>
                  <a:pt x="3722" y="11964"/>
                  <a:pt x="3722" y="11964"/>
                </a:cubicBezTo>
                <a:lnTo>
                  <a:pt x="0" y="70769"/>
                </a:lnTo>
                <a:lnTo>
                  <a:pt x="146228" y="70665"/>
                </a:lnTo>
                <a:lnTo>
                  <a:pt x="146228" y="9141"/>
                </a:lnTo>
                <a:cubicBezTo>
                  <a:pt x="146228" y="9141"/>
                  <a:pt x="140914" y="18916"/>
                  <a:pt x="123764" y="18916"/>
                </a:cubicBezTo>
                <a:cubicBezTo>
                  <a:pt x="115176" y="18916"/>
                  <a:pt x="103620" y="16465"/>
                  <a:pt x="88276" y="9107"/>
                </a:cubicBezTo>
                <a:cubicBezTo>
                  <a:pt x="74168" y="2344"/>
                  <a:pt x="60758" y="1"/>
                  <a:pt x="489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3"/>
          <p:cNvSpPr/>
          <p:nvPr/>
        </p:nvSpPr>
        <p:spPr>
          <a:xfrm rot="751113">
            <a:off x="-1197709" y="4822904"/>
            <a:ext cx="10185083" cy="1760133"/>
          </a:xfrm>
          <a:custGeom>
            <a:avLst/>
            <a:gdLst/>
            <a:ahLst/>
            <a:cxnLst/>
            <a:rect l="l" t="t" r="r" b="b"/>
            <a:pathLst>
              <a:path w="146252" h="70370" extrusionOk="0">
                <a:moveTo>
                  <a:pt x="52287" y="0"/>
                </a:moveTo>
                <a:cubicBezTo>
                  <a:pt x="20650" y="0"/>
                  <a:pt x="2362" y="18754"/>
                  <a:pt x="2362" y="18754"/>
                </a:cubicBezTo>
                <a:lnTo>
                  <a:pt x="0" y="70370"/>
                </a:lnTo>
                <a:lnTo>
                  <a:pt x="146251" y="67824"/>
                </a:lnTo>
                <a:lnTo>
                  <a:pt x="145214" y="6300"/>
                </a:lnTo>
                <a:cubicBezTo>
                  <a:pt x="145214" y="6300"/>
                  <a:pt x="140284" y="15537"/>
                  <a:pt x="122428" y="15537"/>
                </a:cubicBezTo>
                <a:cubicBezTo>
                  <a:pt x="113918" y="15537"/>
                  <a:pt x="102473" y="13439"/>
                  <a:pt x="87228" y="7245"/>
                </a:cubicBezTo>
                <a:cubicBezTo>
                  <a:pt x="74282" y="1985"/>
                  <a:pt x="62578" y="0"/>
                  <a:pt x="522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3"/>
          <p:cNvSpPr/>
          <p:nvPr/>
        </p:nvSpPr>
        <p:spPr>
          <a:xfrm rot="-8921212">
            <a:off x="3850630" y="-3777280"/>
            <a:ext cx="7196023" cy="4960589"/>
          </a:xfrm>
          <a:custGeom>
            <a:avLst/>
            <a:gdLst/>
            <a:ahLst/>
            <a:cxnLst/>
            <a:rect l="l" t="t" r="r" b="b"/>
            <a:pathLst>
              <a:path w="166959" h="87786" extrusionOk="0">
                <a:moveTo>
                  <a:pt x="120453" y="0"/>
                </a:moveTo>
                <a:cubicBezTo>
                  <a:pt x="111502" y="0"/>
                  <a:pt x="101142" y="1810"/>
                  <a:pt x="90398" y="7349"/>
                </a:cubicBezTo>
                <a:cubicBezTo>
                  <a:pt x="72916" y="16364"/>
                  <a:pt x="66223" y="18285"/>
                  <a:pt x="58760" y="18285"/>
                </a:cubicBezTo>
                <a:cubicBezTo>
                  <a:pt x="53214" y="18285"/>
                  <a:pt x="47244" y="17224"/>
                  <a:pt x="36109" y="17224"/>
                </a:cubicBezTo>
                <a:cubicBezTo>
                  <a:pt x="35104" y="17224"/>
                  <a:pt x="34057" y="17233"/>
                  <a:pt x="32964" y="17252"/>
                </a:cubicBezTo>
                <a:cubicBezTo>
                  <a:pt x="19850" y="17484"/>
                  <a:pt x="11973" y="22203"/>
                  <a:pt x="7263" y="27449"/>
                </a:cubicBezTo>
                <a:cubicBezTo>
                  <a:pt x="2365" y="32890"/>
                  <a:pt x="1" y="40152"/>
                  <a:pt x="509" y="47458"/>
                </a:cubicBezTo>
                <a:cubicBezTo>
                  <a:pt x="1056" y="55322"/>
                  <a:pt x="3510" y="68570"/>
                  <a:pt x="13782" y="68570"/>
                </a:cubicBezTo>
                <a:cubicBezTo>
                  <a:pt x="15758" y="68570"/>
                  <a:pt x="18022" y="68081"/>
                  <a:pt x="20617" y="66969"/>
                </a:cubicBezTo>
                <a:cubicBezTo>
                  <a:pt x="27724" y="63924"/>
                  <a:pt x="34121" y="62722"/>
                  <a:pt x="39736" y="62722"/>
                </a:cubicBezTo>
                <a:cubicBezTo>
                  <a:pt x="52827" y="62722"/>
                  <a:pt x="61672" y="69253"/>
                  <a:pt x="65374" y="74186"/>
                </a:cubicBezTo>
                <a:cubicBezTo>
                  <a:pt x="72936" y="84268"/>
                  <a:pt x="83552" y="87785"/>
                  <a:pt x="94673" y="87785"/>
                </a:cubicBezTo>
                <a:cubicBezTo>
                  <a:pt x="119174" y="87785"/>
                  <a:pt x="146124" y="70713"/>
                  <a:pt x="148260" y="69154"/>
                </a:cubicBezTo>
                <a:cubicBezTo>
                  <a:pt x="151364" y="66879"/>
                  <a:pt x="166316" y="54452"/>
                  <a:pt x="166646" y="34050"/>
                </a:cubicBezTo>
                <a:cubicBezTo>
                  <a:pt x="166958" y="15361"/>
                  <a:pt x="152051" y="7733"/>
                  <a:pt x="149535" y="6582"/>
                </a:cubicBezTo>
                <a:cubicBezTo>
                  <a:pt x="149286" y="6466"/>
                  <a:pt x="149027" y="6341"/>
                  <a:pt x="148777" y="6217"/>
                </a:cubicBezTo>
                <a:cubicBezTo>
                  <a:pt x="146568" y="5115"/>
                  <a:pt x="135502" y="0"/>
                  <a:pt x="1204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3"/>
          <p:cNvSpPr/>
          <p:nvPr/>
        </p:nvSpPr>
        <p:spPr>
          <a:xfrm rot="-9114056">
            <a:off x="4121332" y="-4101521"/>
            <a:ext cx="7195934" cy="5348234"/>
          </a:xfrm>
          <a:custGeom>
            <a:avLst/>
            <a:gdLst/>
            <a:ahLst/>
            <a:cxnLst/>
            <a:rect l="l" t="t" r="r" b="b"/>
            <a:pathLst>
              <a:path w="166959" h="87786" extrusionOk="0">
                <a:moveTo>
                  <a:pt x="120453" y="0"/>
                </a:moveTo>
                <a:cubicBezTo>
                  <a:pt x="111502" y="0"/>
                  <a:pt x="101142" y="1810"/>
                  <a:pt x="90398" y="7349"/>
                </a:cubicBezTo>
                <a:cubicBezTo>
                  <a:pt x="72916" y="16364"/>
                  <a:pt x="66223" y="18285"/>
                  <a:pt x="58760" y="18285"/>
                </a:cubicBezTo>
                <a:cubicBezTo>
                  <a:pt x="53214" y="18285"/>
                  <a:pt x="47244" y="17224"/>
                  <a:pt x="36109" y="17224"/>
                </a:cubicBezTo>
                <a:cubicBezTo>
                  <a:pt x="35104" y="17224"/>
                  <a:pt x="34057" y="17233"/>
                  <a:pt x="32964" y="17252"/>
                </a:cubicBezTo>
                <a:cubicBezTo>
                  <a:pt x="19850" y="17484"/>
                  <a:pt x="11973" y="22203"/>
                  <a:pt x="7263" y="27449"/>
                </a:cubicBezTo>
                <a:cubicBezTo>
                  <a:pt x="2365" y="32890"/>
                  <a:pt x="1" y="40152"/>
                  <a:pt x="509" y="47458"/>
                </a:cubicBezTo>
                <a:cubicBezTo>
                  <a:pt x="1056" y="55322"/>
                  <a:pt x="3510" y="68570"/>
                  <a:pt x="13782" y="68570"/>
                </a:cubicBezTo>
                <a:cubicBezTo>
                  <a:pt x="15758" y="68570"/>
                  <a:pt x="18022" y="68081"/>
                  <a:pt x="20617" y="66969"/>
                </a:cubicBezTo>
                <a:cubicBezTo>
                  <a:pt x="27724" y="63924"/>
                  <a:pt x="34121" y="62722"/>
                  <a:pt x="39736" y="62722"/>
                </a:cubicBezTo>
                <a:cubicBezTo>
                  <a:pt x="52827" y="62722"/>
                  <a:pt x="61672" y="69253"/>
                  <a:pt x="65374" y="74186"/>
                </a:cubicBezTo>
                <a:cubicBezTo>
                  <a:pt x="72936" y="84268"/>
                  <a:pt x="83552" y="87785"/>
                  <a:pt x="94673" y="87785"/>
                </a:cubicBezTo>
                <a:cubicBezTo>
                  <a:pt x="119174" y="87785"/>
                  <a:pt x="146124" y="70713"/>
                  <a:pt x="148260" y="69154"/>
                </a:cubicBezTo>
                <a:cubicBezTo>
                  <a:pt x="151364" y="66879"/>
                  <a:pt x="166316" y="54452"/>
                  <a:pt x="166646" y="34050"/>
                </a:cubicBezTo>
                <a:cubicBezTo>
                  <a:pt x="166958" y="15361"/>
                  <a:pt x="152051" y="7733"/>
                  <a:pt x="149535" y="6582"/>
                </a:cubicBezTo>
                <a:cubicBezTo>
                  <a:pt x="149286" y="6466"/>
                  <a:pt x="149027" y="6341"/>
                  <a:pt x="148777" y="6217"/>
                </a:cubicBezTo>
                <a:cubicBezTo>
                  <a:pt x="146568" y="5115"/>
                  <a:pt x="135502" y="0"/>
                  <a:pt x="1204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ackground 1">
  <p:cSld name="CUSTOM_1_1_2">
    <p:spTree>
      <p:nvGrpSpPr>
        <p:cNvPr id="1" name="Shape 245"/>
        <p:cNvGrpSpPr/>
        <p:nvPr/>
      </p:nvGrpSpPr>
      <p:grpSpPr>
        <a:xfrm>
          <a:off x="0" y="0"/>
          <a:ext cx="0" cy="0"/>
          <a:chOff x="0" y="0"/>
          <a:chExt cx="0" cy="0"/>
        </a:xfrm>
      </p:grpSpPr>
      <p:sp>
        <p:nvSpPr>
          <p:cNvPr id="246" name="Google Shape;246;p34"/>
          <p:cNvSpPr/>
          <p:nvPr/>
        </p:nvSpPr>
        <p:spPr>
          <a:xfrm rot="-4913999" flipH="1">
            <a:off x="6197526" y="1159650"/>
            <a:ext cx="7195508" cy="4960620"/>
          </a:xfrm>
          <a:custGeom>
            <a:avLst/>
            <a:gdLst/>
            <a:ahLst/>
            <a:cxnLst/>
            <a:rect l="l" t="t" r="r" b="b"/>
            <a:pathLst>
              <a:path w="166959" h="87786" extrusionOk="0">
                <a:moveTo>
                  <a:pt x="120453" y="0"/>
                </a:moveTo>
                <a:cubicBezTo>
                  <a:pt x="111502" y="0"/>
                  <a:pt x="101142" y="1810"/>
                  <a:pt x="90398" y="7349"/>
                </a:cubicBezTo>
                <a:cubicBezTo>
                  <a:pt x="72916" y="16364"/>
                  <a:pt x="66223" y="18285"/>
                  <a:pt x="58760" y="18285"/>
                </a:cubicBezTo>
                <a:cubicBezTo>
                  <a:pt x="53214" y="18285"/>
                  <a:pt x="47244" y="17224"/>
                  <a:pt x="36109" y="17224"/>
                </a:cubicBezTo>
                <a:cubicBezTo>
                  <a:pt x="35104" y="17224"/>
                  <a:pt x="34057" y="17233"/>
                  <a:pt x="32964" y="17252"/>
                </a:cubicBezTo>
                <a:cubicBezTo>
                  <a:pt x="19850" y="17484"/>
                  <a:pt x="11973" y="22203"/>
                  <a:pt x="7263" y="27449"/>
                </a:cubicBezTo>
                <a:cubicBezTo>
                  <a:pt x="2365" y="32890"/>
                  <a:pt x="1" y="40152"/>
                  <a:pt x="509" y="47458"/>
                </a:cubicBezTo>
                <a:cubicBezTo>
                  <a:pt x="1056" y="55322"/>
                  <a:pt x="3510" y="68570"/>
                  <a:pt x="13782" y="68570"/>
                </a:cubicBezTo>
                <a:cubicBezTo>
                  <a:pt x="15758" y="68570"/>
                  <a:pt x="18022" y="68081"/>
                  <a:pt x="20617" y="66969"/>
                </a:cubicBezTo>
                <a:cubicBezTo>
                  <a:pt x="27724" y="63924"/>
                  <a:pt x="34121" y="62722"/>
                  <a:pt x="39736" y="62722"/>
                </a:cubicBezTo>
                <a:cubicBezTo>
                  <a:pt x="52827" y="62722"/>
                  <a:pt x="61672" y="69253"/>
                  <a:pt x="65374" y="74186"/>
                </a:cubicBezTo>
                <a:cubicBezTo>
                  <a:pt x="72936" y="84268"/>
                  <a:pt x="83552" y="87785"/>
                  <a:pt x="94673" y="87785"/>
                </a:cubicBezTo>
                <a:cubicBezTo>
                  <a:pt x="119174" y="87785"/>
                  <a:pt x="146124" y="70713"/>
                  <a:pt x="148260" y="69154"/>
                </a:cubicBezTo>
                <a:cubicBezTo>
                  <a:pt x="151364" y="66879"/>
                  <a:pt x="166316" y="54452"/>
                  <a:pt x="166646" y="34050"/>
                </a:cubicBezTo>
                <a:cubicBezTo>
                  <a:pt x="166958" y="15361"/>
                  <a:pt x="152051" y="7733"/>
                  <a:pt x="149535" y="6582"/>
                </a:cubicBezTo>
                <a:cubicBezTo>
                  <a:pt x="149286" y="6466"/>
                  <a:pt x="149027" y="6341"/>
                  <a:pt x="148777" y="6217"/>
                </a:cubicBezTo>
                <a:cubicBezTo>
                  <a:pt x="146568" y="5115"/>
                  <a:pt x="135502" y="0"/>
                  <a:pt x="1204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4"/>
          <p:cNvSpPr/>
          <p:nvPr/>
        </p:nvSpPr>
        <p:spPr>
          <a:xfrm rot="-4720974" flipH="1">
            <a:off x="6469886" y="839599"/>
            <a:ext cx="7195598" cy="5348228"/>
          </a:xfrm>
          <a:custGeom>
            <a:avLst/>
            <a:gdLst/>
            <a:ahLst/>
            <a:cxnLst/>
            <a:rect l="l" t="t" r="r" b="b"/>
            <a:pathLst>
              <a:path w="166959" h="87786" extrusionOk="0">
                <a:moveTo>
                  <a:pt x="120453" y="0"/>
                </a:moveTo>
                <a:cubicBezTo>
                  <a:pt x="111502" y="0"/>
                  <a:pt x="101142" y="1810"/>
                  <a:pt x="90398" y="7349"/>
                </a:cubicBezTo>
                <a:cubicBezTo>
                  <a:pt x="72916" y="16364"/>
                  <a:pt x="66223" y="18285"/>
                  <a:pt x="58760" y="18285"/>
                </a:cubicBezTo>
                <a:cubicBezTo>
                  <a:pt x="53214" y="18285"/>
                  <a:pt x="47244" y="17224"/>
                  <a:pt x="36109" y="17224"/>
                </a:cubicBezTo>
                <a:cubicBezTo>
                  <a:pt x="35104" y="17224"/>
                  <a:pt x="34057" y="17233"/>
                  <a:pt x="32964" y="17252"/>
                </a:cubicBezTo>
                <a:cubicBezTo>
                  <a:pt x="19850" y="17484"/>
                  <a:pt x="11973" y="22203"/>
                  <a:pt x="7263" y="27449"/>
                </a:cubicBezTo>
                <a:cubicBezTo>
                  <a:pt x="2365" y="32890"/>
                  <a:pt x="1" y="40152"/>
                  <a:pt x="509" y="47458"/>
                </a:cubicBezTo>
                <a:cubicBezTo>
                  <a:pt x="1056" y="55322"/>
                  <a:pt x="3510" y="68570"/>
                  <a:pt x="13782" y="68570"/>
                </a:cubicBezTo>
                <a:cubicBezTo>
                  <a:pt x="15758" y="68570"/>
                  <a:pt x="18022" y="68081"/>
                  <a:pt x="20617" y="66969"/>
                </a:cubicBezTo>
                <a:cubicBezTo>
                  <a:pt x="27724" y="63924"/>
                  <a:pt x="34121" y="62722"/>
                  <a:pt x="39736" y="62722"/>
                </a:cubicBezTo>
                <a:cubicBezTo>
                  <a:pt x="52827" y="62722"/>
                  <a:pt x="61672" y="69253"/>
                  <a:pt x="65374" y="74186"/>
                </a:cubicBezTo>
                <a:cubicBezTo>
                  <a:pt x="72936" y="84268"/>
                  <a:pt x="83552" y="87785"/>
                  <a:pt x="94673" y="87785"/>
                </a:cubicBezTo>
                <a:cubicBezTo>
                  <a:pt x="119174" y="87785"/>
                  <a:pt x="146124" y="70713"/>
                  <a:pt x="148260" y="69154"/>
                </a:cubicBezTo>
                <a:cubicBezTo>
                  <a:pt x="151364" y="66879"/>
                  <a:pt x="166316" y="54452"/>
                  <a:pt x="166646" y="34050"/>
                </a:cubicBezTo>
                <a:cubicBezTo>
                  <a:pt x="166958" y="15361"/>
                  <a:pt x="152051" y="7733"/>
                  <a:pt x="149535" y="6582"/>
                </a:cubicBezTo>
                <a:cubicBezTo>
                  <a:pt x="149286" y="6466"/>
                  <a:pt x="149027" y="6341"/>
                  <a:pt x="148777" y="6217"/>
                </a:cubicBezTo>
                <a:cubicBezTo>
                  <a:pt x="146568" y="5115"/>
                  <a:pt x="135502" y="0"/>
                  <a:pt x="1204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4"/>
          <p:cNvSpPr/>
          <p:nvPr/>
        </p:nvSpPr>
        <p:spPr>
          <a:xfrm rot="4729032">
            <a:off x="-3413783" y="-2567704"/>
            <a:ext cx="5238458" cy="3611721"/>
          </a:xfrm>
          <a:custGeom>
            <a:avLst/>
            <a:gdLst/>
            <a:ahLst/>
            <a:cxnLst/>
            <a:rect l="l" t="t" r="r" b="b"/>
            <a:pathLst>
              <a:path w="166959" h="87786" extrusionOk="0">
                <a:moveTo>
                  <a:pt x="120453" y="0"/>
                </a:moveTo>
                <a:cubicBezTo>
                  <a:pt x="111502" y="0"/>
                  <a:pt x="101142" y="1810"/>
                  <a:pt x="90398" y="7349"/>
                </a:cubicBezTo>
                <a:cubicBezTo>
                  <a:pt x="72916" y="16364"/>
                  <a:pt x="66223" y="18285"/>
                  <a:pt x="58760" y="18285"/>
                </a:cubicBezTo>
                <a:cubicBezTo>
                  <a:pt x="53214" y="18285"/>
                  <a:pt x="47244" y="17224"/>
                  <a:pt x="36109" y="17224"/>
                </a:cubicBezTo>
                <a:cubicBezTo>
                  <a:pt x="35104" y="17224"/>
                  <a:pt x="34057" y="17233"/>
                  <a:pt x="32964" y="17252"/>
                </a:cubicBezTo>
                <a:cubicBezTo>
                  <a:pt x="19850" y="17484"/>
                  <a:pt x="11973" y="22203"/>
                  <a:pt x="7263" y="27449"/>
                </a:cubicBezTo>
                <a:cubicBezTo>
                  <a:pt x="2365" y="32890"/>
                  <a:pt x="1" y="40152"/>
                  <a:pt x="509" y="47458"/>
                </a:cubicBezTo>
                <a:cubicBezTo>
                  <a:pt x="1056" y="55322"/>
                  <a:pt x="3510" y="68570"/>
                  <a:pt x="13782" y="68570"/>
                </a:cubicBezTo>
                <a:cubicBezTo>
                  <a:pt x="15758" y="68570"/>
                  <a:pt x="18022" y="68081"/>
                  <a:pt x="20617" y="66969"/>
                </a:cubicBezTo>
                <a:cubicBezTo>
                  <a:pt x="27724" y="63924"/>
                  <a:pt x="34121" y="62722"/>
                  <a:pt x="39736" y="62722"/>
                </a:cubicBezTo>
                <a:cubicBezTo>
                  <a:pt x="52827" y="62722"/>
                  <a:pt x="61672" y="69253"/>
                  <a:pt x="65374" y="74186"/>
                </a:cubicBezTo>
                <a:cubicBezTo>
                  <a:pt x="72936" y="84268"/>
                  <a:pt x="83552" y="87785"/>
                  <a:pt x="94673" y="87785"/>
                </a:cubicBezTo>
                <a:cubicBezTo>
                  <a:pt x="119174" y="87785"/>
                  <a:pt x="146124" y="70713"/>
                  <a:pt x="148260" y="69154"/>
                </a:cubicBezTo>
                <a:cubicBezTo>
                  <a:pt x="151364" y="66879"/>
                  <a:pt x="166316" y="54452"/>
                  <a:pt x="166646" y="34050"/>
                </a:cubicBezTo>
                <a:cubicBezTo>
                  <a:pt x="166958" y="15361"/>
                  <a:pt x="152051" y="7733"/>
                  <a:pt x="149535" y="6582"/>
                </a:cubicBezTo>
                <a:cubicBezTo>
                  <a:pt x="149286" y="6466"/>
                  <a:pt x="149027" y="6341"/>
                  <a:pt x="148777" y="6217"/>
                </a:cubicBezTo>
                <a:cubicBezTo>
                  <a:pt x="146568" y="5115"/>
                  <a:pt x="135502" y="0"/>
                  <a:pt x="120453" y="0"/>
                </a:cubicBezTo>
                <a:close/>
              </a:path>
            </a:pathLst>
          </a:custGeom>
          <a:solidFill>
            <a:srgbClr val="FDB3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4"/>
          <p:cNvSpPr/>
          <p:nvPr/>
        </p:nvSpPr>
        <p:spPr>
          <a:xfrm rot="5399726">
            <a:off x="-3324270" y="-2787637"/>
            <a:ext cx="5238756" cy="3611736"/>
          </a:xfrm>
          <a:custGeom>
            <a:avLst/>
            <a:gdLst/>
            <a:ahLst/>
            <a:cxnLst/>
            <a:rect l="l" t="t" r="r" b="b"/>
            <a:pathLst>
              <a:path w="166959" h="87786" extrusionOk="0">
                <a:moveTo>
                  <a:pt x="120453" y="0"/>
                </a:moveTo>
                <a:cubicBezTo>
                  <a:pt x="111502" y="0"/>
                  <a:pt x="101142" y="1810"/>
                  <a:pt x="90398" y="7349"/>
                </a:cubicBezTo>
                <a:cubicBezTo>
                  <a:pt x="72916" y="16364"/>
                  <a:pt x="66223" y="18285"/>
                  <a:pt x="58760" y="18285"/>
                </a:cubicBezTo>
                <a:cubicBezTo>
                  <a:pt x="53214" y="18285"/>
                  <a:pt x="47244" y="17224"/>
                  <a:pt x="36109" y="17224"/>
                </a:cubicBezTo>
                <a:cubicBezTo>
                  <a:pt x="35104" y="17224"/>
                  <a:pt x="34057" y="17233"/>
                  <a:pt x="32964" y="17252"/>
                </a:cubicBezTo>
                <a:cubicBezTo>
                  <a:pt x="19850" y="17484"/>
                  <a:pt x="11973" y="22203"/>
                  <a:pt x="7263" y="27449"/>
                </a:cubicBezTo>
                <a:cubicBezTo>
                  <a:pt x="2365" y="32890"/>
                  <a:pt x="1" y="40152"/>
                  <a:pt x="509" y="47458"/>
                </a:cubicBezTo>
                <a:cubicBezTo>
                  <a:pt x="1056" y="55322"/>
                  <a:pt x="3510" y="68570"/>
                  <a:pt x="13782" y="68570"/>
                </a:cubicBezTo>
                <a:cubicBezTo>
                  <a:pt x="15758" y="68570"/>
                  <a:pt x="18022" y="68081"/>
                  <a:pt x="20617" y="66969"/>
                </a:cubicBezTo>
                <a:cubicBezTo>
                  <a:pt x="27724" y="63924"/>
                  <a:pt x="34121" y="62722"/>
                  <a:pt x="39736" y="62722"/>
                </a:cubicBezTo>
                <a:cubicBezTo>
                  <a:pt x="52827" y="62722"/>
                  <a:pt x="61672" y="69253"/>
                  <a:pt x="65374" y="74186"/>
                </a:cubicBezTo>
                <a:cubicBezTo>
                  <a:pt x="72936" y="84268"/>
                  <a:pt x="83552" y="87785"/>
                  <a:pt x="94673" y="87785"/>
                </a:cubicBezTo>
                <a:cubicBezTo>
                  <a:pt x="119174" y="87785"/>
                  <a:pt x="146124" y="70713"/>
                  <a:pt x="148260" y="69154"/>
                </a:cubicBezTo>
                <a:cubicBezTo>
                  <a:pt x="151364" y="66879"/>
                  <a:pt x="166316" y="54452"/>
                  <a:pt x="166646" y="34050"/>
                </a:cubicBezTo>
                <a:cubicBezTo>
                  <a:pt x="166958" y="15361"/>
                  <a:pt x="152051" y="7733"/>
                  <a:pt x="149535" y="6582"/>
                </a:cubicBezTo>
                <a:cubicBezTo>
                  <a:pt x="149286" y="6466"/>
                  <a:pt x="149027" y="6341"/>
                  <a:pt x="148777" y="6217"/>
                </a:cubicBezTo>
                <a:cubicBezTo>
                  <a:pt x="146568" y="5115"/>
                  <a:pt x="135502" y="0"/>
                  <a:pt x="1204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v</a:t>
            </a: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0"/>
        <p:cNvGrpSpPr/>
        <p:nvPr/>
      </p:nvGrpSpPr>
      <p:grpSpPr>
        <a:xfrm>
          <a:off x="0" y="0"/>
          <a:ext cx="0" cy="0"/>
          <a:chOff x="0" y="0"/>
          <a:chExt cx="0" cy="0"/>
        </a:xfrm>
      </p:grpSpPr>
      <p:sp>
        <p:nvSpPr>
          <p:cNvPr id="251" name="Google Shape;251;p35"/>
          <p:cNvSpPr txBox="1">
            <a:spLocks noGrp="1"/>
          </p:cNvSpPr>
          <p:nvPr>
            <p:ph type="title"/>
          </p:nvPr>
        </p:nvSpPr>
        <p:spPr>
          <a:xfrm>
            <a:off x="211138" y="144066"/>
            <a:ext cx="8721600" cy="389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2800"/>
              <a:buNone/>
              <a:defRPr/>
            </a:lvl1pPr>
            <a:lvl2pPr lvl="1" algn="l" rtl="0">
              <a:spcBef>
                <a:spcPts val="0"/>
              </a:spcBef>
              <a:spcAft>
                <a:spcPts val="0"/>
              </a:spcAft>
              <a:buSzPts val="2800"/>
              <a:buNone/>
              <a:defRPr/>
            </a:lvl2pPr>
            <a:lvl3pPr lvl="2" algn="l" rtl="0">
              <a:spcBef>
                <a:spcPts val="0"/>
              </a:spcBef>
              <a:spcAft>
                <a:spcPts val="0"/>
              </a:spcAft>
              <a:buSzPts val="2800"/>
              <a:buNone/>
              <a:defRPr/>
            </a:lvl3pPr>
            <a:lvl4pPr lvl="3" algn="l" rtl="0">
              <a:spcBef>
                <a:spcPts val="0"/>
              </a:spcBef>
              <a:spcAft>
                <a:spcPts val="0"/>
              </a:spcAft>
              <a:buSzPts val="2800"/>
              <a:buNone/>
              <a:defRPr/>
            </a:lvl4pPr>
            <a:lvl5pPr lvl="4" algn="l" rtl="0">
              <a:spcBef>
                <a:spcPts val="0"/>
              </a:spcBef>
              <a:spcAft>
                <a:spcPts val="0"/>
              </a:spcAft>
              <a:buSzPts val="2800"/>
              <a:buNone/>
              <a:defRPr/>
            </a:lvl5pPr>
            <a:lvl6pPr lvl="5" algn="l" rtl="0">
              <a:spcBef>
                <a:spcPts val="0"/>
              </a:spcBef>
              <a:spcAft>
                <a:spcPts val="0"/>
              </a:spcAft>
              <a:buSzPts val="2800"/>
              <a:buNone/>
              <a:defRPr/>
            </a:lvl6pPr>
            <a:lvl7pPr lvl="6" algn="l" rtl="0">
              <a:spcBef>
                <a:spcPts val="0"/>
              </a:spcBef>
              <a:spcAft>
                <a:spcPts val="0"/>
              </a:spcAft>
              <a:buSzPts val="2800"/>
              <a:buNone/>
              <a:defRPr/>
            </a:lvl7pPr>
            <a:lvl8pPr lvl="7" algn="l" rtl="0">
              <a:spcBef>
                <a:spcPts val="0"/>
              </a:spcBef>
              <a:spcAft>
                <a:spcPts val="0"/>
              </a:spcAft>
              <a:buSzPts val="2800"/>
              <a:buNone/>
              <a:defRPr/>
            </a:lvl8pPr>
            <a:lvl9pPr lvl="8" algn="l" rtl="0">
              <a:spcBef>
                <a:spcPts val="0"/>
              </a:spcBef>
              <a:spcAft>
                <a:spcPts val="0"/>
              </a:spcAft>
              <a:buSzPts val="2800"/>
              <a:buNone/>
              <a:defRPr/>
            </a:lvl9pPr>
          </a:lstStyle>
          <a:p>
            <a:endParaRPr/>
          </a:p>
        </p:txBody>
      </p:sp>
      <p:sp>
        <p:nvSpPr>
          <p:cNvPr id="252" name="Google Shape;252;p35"/>
          <p:cNvSpPr txBox="1">
            <a:spLocks noGrp="1"/>
          </p:cNvSpPr>
          <p:nvPr>
            <p:ph type="body" idx="1"/>
          </p:nvPr>
        </p:nvSpPr>
        <p:spPr>
          <a:xfrm>
            <a:off x="211138" y="571499"/>
            <a:ext cx="8704200" cy="4198800"/>
          </a:xfrm>
          <a:prstGeom prst="rect">
            <a:avLst/>
          </a:prstGeom>
          <a:noFill/>
          <a:ln>
            <a:noFill/>
          </a:ln>
        </p:spPr>
        <p:txBody>
          <a:bodyPr spcFirstLastPara="1" wrap="square" lIns="91425" tIns="45700" rIns="91425" bIns="45700" anchor="t" anchorCtr="0">
            <a:noAutofit/>
          </a:bodyPr>
          <a:lstStyle>
            <a:lvl1pPr marL="457200" lvl="0" indent="-297180" algn="l" rtl="0">
              <a:spcBef>
                <a:spcPts val="360"/>
              </a:spcBef>
              <a:spcAft>
                <a:spcPts val="0"/>
              </a:spcAft>
              <a:buSzPts val="1080"/>
              <a:buChar char="●"/>
              <a:defRPr/>
            </a:lvl1pPr>
            <a:lvl2pPr marL="914400" lvl="1" indent="-274319" algn="l" rtl="0">
              <a:spcBef>
                <a:spcPts val="360"/>
              </a:spcBef>
              <a:spcAft>
                <a:spcPts val="0"/>
              </a:spcAft>
              <a:buSzPts val="720"/>
              <a:buChar char="○"/>
              <a:defRPr/>
            </a:lvl2pPr>
            <a:lvl3pPr marL="1371600" lvl="2" indent="-262889" algn="l" rtl="0">
              <a:spcBef>
                <a:spcPts val="360"/>
              </a:spcBef>
              <a:spcAft>
                <a:spcPts val="0"/>
              </a:spcAft>
              <a:buSzPts val="540"/>
              <a:buChar char="■"/>
              <a:defRPr/>
            </a:lvl3pPr>
            <a:lvl4pPr marL="1828800" lvl="3" indent="-291464" algn="l" rtl="0">
              <a:spcBef>
                <a:spcPts val="360"/>
              </a:spcBef>
              <a:spcAft>
                <a:spcPts val="0"/>
              </a:spcAft>
              <a:buSzPts val="990"/>
              <a:buChar char="●"/>
              <a:defRPr/>
            </a:lvl4pPr>
            <a:lvl5pPr marL="2286000" lvl="4" indent="-285750" algn="l" rtl="0">
              <a:spcBef>
                <a:spcPts val="360"/>
              </a:spcBef>
              <a:spcAft>
                <a:spcPts val="0"/>
              </a:spcAft>
              <a:buSzPts val="900"/>
              <a:buChar char="○"/>
              <a:defRPr/>
            </a:lvl5pPr>
            <a:lvl6pPr marL="2743200" lvl="5" indent="-285750" algn="l" rtl="0">
              <a:spcBef>
                <a:spcPts val="360"/>
              </a:spcBef>
              <a:spcAft>
                <a:spcPts val="0"/>
              </a:spcAft>
              <a:buSzPts val="900"/>
              <a:buChar char="■"/>
              <a:defRPr/>
            </a:lvl6pPr>
            <a:lvl7pPr marL="3200400" lvl="6" indent="-285750" algn="l" rtl="0">
              <a:spcBef>
                <a:spcPts val="360"/>
              </a:spcBef>
              <a:spcAft>
                <a:spcPts val="0"/>
              </a:spcAft>
              <a:buSzPts val="900"/>
              <a:buChar char="●"/>
              <a:defRPr/>
            </a:lvl7pPr>
            <a:lvl8pPr marL="3657600" lvl="7" indent="-285750" algn="l" rtl="0">
              <a:spcBef>
                <a:spcPts val="360"/>
              </a:spcBef>
              <a:spcAft>
                <a:spcPts val="0"/>
              </a:spcAft>
              <a:buSzPts val="900"/>
              <a:buChar char="○"/>
              <a:defRPr/>
            </a:lvl8pPr>
            <a:lvl9pPr marL="4114800" lvl="8" indent="-285750" algn="l" rtl="0">
              <a:spcBef>
                <a:spcPts val="360"/>
              </a:spcBef>
              <a:spcAft>
                <a:spcPts val="0"/>
              </a:spcAft>
              <a:buSzPts val="900"/>
              <a:buChar char="■"/>
              <a:defRPr/>
            </a:lvl9pPr>
          </a:lstStyle>
          <a:p>
            <a:endParaRPr/>
          </a:p>
        </p:txBody>
      </p:sp>
      <p:sp>
        <p:nvSpPr>
          <p:cNvPr id="253" name="Google Shape;253;p35"/>
          <p:cNvSpPr txBox="1">
            <a:spLocks noGrp="1"/>
          </p:cNvSpPr>
          <p:nvPr>
            <p:ph type="sldNum" idx="12"/>
          </p:nvPr>
        </p:nvSpPr>
        <p:spPr>
          <a:xfrm>
            <a:off x="8451850" y="4980385"/>
            <a:ext cx="352500" cy="166800"/>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800" b="1"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800" b="1"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800" b="1"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800" b="1"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800" b="1"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800" b="1"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800" b="1"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800" b="1"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800" b="1"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txBox="1">
            <a:spLocks noGrp="1"/>
          </p:cNvSpPr>
          <p:nvPr>
            <p:ph type="title"/>
          </p:nvPr>
        </p:nvSpPr>
        <p:spPr>
          <a:xfrm>
            <a:off x="713225" y="539500"/>
            <a:ext cx="5231700" cy="572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8" name="Google Shape;28;p5"/>
          <p:cNvSpPr txBox="1">
            <a:spLocks noGrp="1"/>
          </p:cNvSpPr>
          <p:nvPr>
            <p:ph type="body" idx="1"/>
          </p:nvPr>
        </p:nvSpPr>
        <p:spPr>
          <a:xfrm>
            <a:off x="713225" y="3172975"/>
            <a:ext cx="2490600" cy="855600"/>
          </a:xfrm>
          <a:prstGeom prst="rect">
            <a:avLst/>
          </a:prstGeom>
        </p:spPr>
        <p:txBody>
          <a:bodyPr spcFirstLastPara="1" wrap="square" lIns="91425" tIns="91425" rIns="91425" bIns="91425" anchor="ctr" anchorCtr="0">
            <a:noAutofit/>
          </a:bodyPr>
          <a:lstStyle>
            <a:lvl1pPr marL="457200" lvl="0" indent="-317500" algn="ctr"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9" name="Google Shape;29;p5"/>
          <p:cNvSpPr txBox="1">
            <a:spLocks noGrp="1"/>
          </p:cNvSpPr>
          <p:nvPr>
            <p:ph type="body" idx="2"/>
          </p:nvPr>
        </p:nvSpPr>
        <p:spPr>
          <a:xfrm>
            <a:off x="3454325" y="3172975"/>
            <a:ext cx="2490600" cy="855600"/>
          </a:xfrm>
          <a:prstGeom prst="rect">
            <a:avLst/>
          </a:prstGeom>
        </p:spPr>
        <p:txBody>
          <a:bodyPr spcFirstLastPara="1" wrap="square" lIns="91425" tIns="91425" rIns="91425" bIns="91425" anchor="ctr" anchorCtr="0">
            <a:noAutofit/>
          </a:bodyPr>
          <a:lstStyle>
            <a:lvl1pPr marL="457200" lvl="0" indent="-317500" algn="ctr"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0" name="Google Shape;30;p5"/>
          <p:cNvSpPr txBox="1">
            <a:spLocks noGrp="1"/>
          </p:cNvSpPr>
          <p:nvPr>
            <p:ph type="title" idx="3"/>
          </p:nvPr>
        </p:nvSpPr>
        <p:spPr>
          <a:xfrm>
            <a:off x="713222" y="2639125"/>
            <a:ext cx="2490600" cy="572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accent1"/>
              </a:buClr>
              <a:buSzPts val="1800"/>
              <a:buNone/>
              <a:defRPr sz="1800">
                <a:solidFill>
                  <a:schemeClr val="accent4"/>
                </a:solidFill>
              </a:defRPr>
            </a:lvl1pPr>
            <a:lvl2pPr lvl="1" algn="ctr" rtl="0">
              <a:spcBef>
                <a:spcPts val="0"/>
              </a:spcBef>
              <a:spcAft>
                <a:spcPts val="0"/>
              </a:spcAft>
              <a:buClr>
                <a:schemeClr val="accent1"/>
              </a:buClr>
              <a:buSzPts val="2800"/>
              <a:buNone/>
              <a:defRPr>
                <a:solidFill>
                  <a:schemeClr val="accent1"/>
                </a:solidFill>
              </a:defRPr>
            </a:lvl2pPr>
            <a:lvl3pPr lvl="2" algn="ctr" rtl="0">
              <a:spcBef>
                <a:spcPts val="0"/>
              </a:spcBef>
              <a:spcAft>
                <a:spcPts val="0"/>
              </a:spcAft>
              <a:buClr>
                <a:schemeClr val="accent1"/>
              </a:buClr>
              <a:buSzPts val="2800"/>
              <a:buNone/>
              <a:defRPr>
                <a:solidFill>
                  <a:schemeClr val="accent1"/>
                </a:solidFill>
              </a:defRPr>
            </a:lvl3pPr>
            <a:lvl4pPr lvl="3" algn="ctr" rtl="0">
              <a:spcBef>
                <a:spcPts val="0"/>
              </a:spcBef>
              <a:spcAft>
                <a:spcPts val="0"/>
              </a:spcAft>
              <a:buClr>
                <a:schemeClr val="accent1"/>
              </a:buClr>
              <a:buSzPts val="2800"/>
              <a:buNone/>
              <a:defRPr>
                <a:solidFill>
                  <a:schemeClr val="accent1"/>
                </a:solidFill>
              </a:defRPr>
            </a:lvl4pPr>
            <a:lvl5pPr lvl="4" algn="ctr" rtl="0">
              <a:spcBef>
                <a:spcPts val="0"/>
              </a:spcBef>
              <a:spcAft>
                <a:spcPts val="0"/>
              </a:spcAft>
              <a:buClr>
                <a:schemeClr val="accent1"/>
              </a:buClr>
              <a:buSzPts val="2800"/>
              <a:buNone/>
              <a:defRPr>
                <a:solidFill>
                  <a:schemeClr val="accent1"/>
                </a:solidFill>
              </a:defRPr>
            </a:lvl5pPr>
            <a:lvl6pPr lvl="5" algn="ctr" rtl="0">
              <a:spcBef>
                <a:spcPts val="0"/>
              </a:spcBef>
              <a:spcAft>
                <a:spcPts val="0"/>
              </a:spcAft>
              <a:buClr>
                <a:schemeClr val="accent1"/>
              </a:buClr>
              <a:buSzPts val="2800"/>
              <a:buNone/>
              <a:defRPr>
                <a:solidFill>
                  <a:schemeClr val="accent1"/>
                </a:solidFill>
              </a:defRPr>
            </a:lvl6pPr>
            <a:lvl7pPr lvl="6" algn="ctr" rtl="0">
              <a:spcBef>
                <a:spcPts val="0"/>
              </a:spcBef>
              <a:spcAft>
                <a:spcPts val="0"/>
              </a:spcAft>
              <a:buClr>
                <a:schemeClr val="accent1"/>
              </a:buClr>
              <a:buSzPts val="2800"/>
              <a:buNone/>
              <a:defRPr>
                <a:solidFill>
                  <a:schemeClr val="accent1"/>
                </a:solidFill>
              </a:defRPr>
            </a:lvl7pPr>
            <a:lvl8pPr lvl="7" algn="ctr" rtl="0">
              <a:spcBef>
                <a:spcPts val="0"/>
              </a:spcBef>
              <a:spcAft>
                <a:spcPts val="0"/>
              </a:spcAft>
              <a:buClr>
                <a:schemeClr val="accent1"/>
              </a:buClr>
              <a:buSzPts val="2800"/>
              <a:buNone/>
              <a:defRPr>
                <a:solidFill>
                  <a:schemeClr val="accent1"/>
                </a:solidFill>
              </a:defRPr>
            </a:lvl8pPr>
            <a:lvl9pPr lvl="8" algn="ctr" rtl="0">
              <a:spcBef>
                <a:spcPts val="0"/>
              </a:spcBef>
              <a:spcAft>
                <a:spcPts val="0"/>
              </a:spcAft>
              <a:buClr>
                <a:schemeClr val="accent1"/>
              </a:buClr>
              <a:buSzPts val="2800"/>
              <a:buNone/>
              <a:defRPr>
                <a:solidFill>
                  <a:schemeClr val="accent1"/>
                </a:solidFill>
              </a:defRPr>
            </a:lvl9pPr>
          </a:lstStyle>
          <a:p>
            <a:endParaRPr/>
          </a:p>
        </p:txBody>
      </p:sp>
      <p:sp>
        <p:nvSpPr>
          <p:cNvPr id="31" name="Google Shape;31;p5"/>
          <p:cNvSpPr txBox="1">
            <a:spLocks noGrp="1"/>
          </p:cNvSpPr>
          <p:nvPr>
            <p:ph type="title" idx="4"/>
          </p:nvPr>
        </p:nvSpPr>
        <p:spPr>
          <a:xfrm>
            <a:off x="3454325" y="2639125"/>
            <a:ext cx="2490600" cy="572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accent1"/>
              </a:buClr>
              <a:buSzPts val="1800"/>
              <a:buNone/>
              <a:defRPr sz="1800">
                <a:solidFill>
                  <a:schemeClr val="accent4"/>
                </a:solidFill>
              </a:defRPr>
            </a:lvl1pPr>
            <a:lvl2pPr lvl="1" algn="ctr" rtl="0">
              <a:spcBef>
                <a:spcPts val="0"/>
              </a:spcBef>
              <a:spcAft>
                <a:spcPts val="0"/>
              </a:spcAft>
              <a:buClr>
                <a:schemeClr val="accent1"/>
              </a:buClr>
              <a:buSzPts val="2800"/>
              <a:buNone/>
              <a:defRPr>
                <a:solidFill>
                  <a:schemeClr val="accent1"/>
                </a:solidFill>
              </a:defRPr>
            </a:lvl2pPr>
            <a:lvl3pPr lvl="2" algn="ctr" rtl="0">
              <a:spcBef>
                <a:spcPts val="0"/>
              </a:spcBef>
              <a:spcAft>
                <a:spcPts val="0"/>
              </a:spcAft>
              <a:buClr>
                <a:schemeClr val="accent1"/>
              </a:buClr>
              <a:buSzPts val="2800"/>
              <a:buNone/>
              <a:defRPr>
                <a:solidFill>
                  <a:schemeClr val="accent1"/>
                </a:solidFill>
              </a:defRPr>
            </a:lvl3pPr>
            <a:lvl4pPr lvl="3" algn="ctr" rtl="0">
              <a:spcBef>
                <a:spcPts val="0"/>
              </a:spcBef>
              <a:spcAft>
                <a:spcPts val="0"/>
              </a:spcAft>
              <a:buClr>
                <a:schemeClr val="accent1"/>
              </a:buClr>
              <a:buSzPts val="2800"/>
              <a:buNone/>
              <a:defRPr>
                <a:solidFill>
                  <a:schemeClr val="accent1"/>
                </a:solidFill>
              </a:defRPr>
            </a:lvl4pPr>
            <a:lvl5pPr lvl="4" algn="ctr" rtl="0">
              <a:spcBef>
                <a:spcPts val="0"/>
              </a:spcBef>
              <a:spcAft>
                <a:spcPts val="0"/>
              </a:spcAft>
              <a:buClr>
                <a:schemeClr val="accent1"/>
              </a:buClr>
              <a:buSzPts val="2800"/>
              <a:buNone/>
              <a:defRPr>
                <a:solidFill>
                  <a:schemeClr val="accent1"/>
                </a:solidFill>
              </a:defRPr>
            </a:lvl5pPr>
            <a:lvl6pPr lvl="5" algn="ctr" rtl="0">
              <a:spcBef>
                <a:spcPts val="0"/>
              </a:spcBef>
              <a:spcAft>
                <a:spcPts val="0"/>
              </a:spcAft>
              <a:buClr>
                <a:schemeClr val="accent1"/>
              </a:buClr>
              <a:buSzPts val="2800"/>
              <a:buNone/>
              <a:defRPr>
                <a:solidFill>
                  <a:schemeClr val="accent1"/>
                </a:solidFill>
              </a:defRPr>
            </a:lvl6pPr>
            <a:lvl7pPr lvl="6" algn="ctr" rtl="0">
              <a:spcBef>
                <a:spcPts val="0"/>
              </a:spcBef>
              <a:spcAft>
                <a:spcPts val="0"/>
              </a:spcAft>
              <a:buClr>
                <a:schemeClr val="accent1"/>
              </a:buClr>
              <a:buSzPts val="2800"/>
              <a:buNone/>
              <a:defRPr>
                <a:solidFill>
                  <a:schemeClr val="accent1"/>
                </a:solidFill>
              </a:defRPr>
            </a:lvl7pPr>
            <a:lvl8pPr lvl="7" algn="ctr" rtl="0">
              <a:spcBef>
                <a:spcPts val="0"/>
              </a:spcBef>
              <a:spcAft>
                <a:spcPts val="0"/>
              </a:spcAft>
              <a:buClr>
                <a:schemeClr val="accent1"/>
              </a:buClr>
              <a:buSzPts val="2800"/>
              <a:buNone/>
              <a:defRPr>
                <a:solidFill>
                  <a:schemeClr val="accent1"/>
                </a:solidFill>
              </a:defRPr>
            </a:lvl8pPr>
            <a:lvl9pPr lvl="8" algn="ctr" rtl="0">
              <a:spcBef>
                <a:spcPts val="0"/>
              </a:spcBef>
              <a:spcAft>
                <a:spcPts val="0"/>
              </a:spcAft>
              <a:buClr>
                <a:schemeClr val="accent1"/>
              </a:buClr>
              <a:buSzPts val="2800"/>
              <a:buNone/>
              <a:defRPr>
                <a:solidFill>
                  <a:schemeClr val="accent1"/>
                </a:solidFill>
              </a:defRPr>
            </a:lvl9pPr>
          </a:lstStyle>
          <a:p>
            <a:endParaRPr/>
          </a:p>
        </p:txBody>
      </p:sp>
      <p:sp>
        <p:nvSpPr>
          <p:cNvPr id="32" name="Google Shape;32;p5"/>
          <p:cNvSpPr/>
          <p:nvPr/>
        </p:nvSpPr>
        <p:spPr>
          <a:xfrm rot="7092028" flipH="1">
            <a:off x="3640536" y="-856349"/>
            <a:ext cx="10707034" cy="6840057"/>
          </a:xfrm>
          <a:custGeom>
            <a:avLst/>
            <a:gdLst/>
            <a:ahLst/>
            <a:cxnLst/>
            <a:rect l="l" t="t" r="r" b="b"/>
            <a:pathLst>
              <a:path w="166959" h="87786" extrusionOk="0">
                <a:moveTo>
                  <a:pt x="120453" y="0"/>
                </a:moveTo>
                <a:cubicBezTo>
                  <a:pt x="111502" y="0"/>
                  <a:pt x="101142" y="1810"/>
                  <a:pt x="90398" y="7349"/>
                </a:cubicBezTo>
                <a:cubicBezTo>
                  <a:pt x="72916" y="16364"/>
                  <a:pt x="66223" y="18285"/>
                  <a:pt x="58760" y="18285"/>
                </a:cubicBezTo>
                <a:cubicBezTo>
                  <a:pt x="53214" y="18285"/>
                  <a:pt x="47244" y="17224"/>
                  <a:pt x="36109" y="17224"/>
                </a:cubicBezTo>
                <a:cubicBezTo>
                  <a:pt x="35104" y="17224"/>
                  <a:pt x="34057" y="17233"/>
                  <a:pt x="32964" y="17252"/>
                </a:cubicBezTo>
                <a:cubicBezTo>
                  <a:pt x="19850" y="17484"/>
                  <a:pt x="11973" y="22203"/>
                  <a:pt x="7263" y="27449"/>
                </a:cubicBezTo>
                <a:cubicBezTo>
                  <a:pt x="2365" y="32890"/>
                  <a:pt x="1" y="40152"/>
                  <a:pt x="509" y="47458"/>
                </a:cubicBezTo>
                <a:cubicBezTo>
                  <a:pt x="1056" y="55322"/>
                  <a:pt x="3510" y="68570"/>
                  <a:pt x="13782" y="68570"/>
                </a:cubicBezTo>
                <a:cubicBezTo>
                  <a:pt x="15758" y="68570"/>
                  <a:pt x="18022" y="68081"/>
                  <a:pt x="20617" y="66969"/>
                </a:cubicBezTo>
                <a:cubicBezTo>
                  <a:pt x="27724" y="63924"/>
                  <a:pt x="34121" y="62722"/>
                  <a:pt x="39736" y="62722"/>
                </a:cubicBezTo>
                <a:cubicBezTo>
                  <a:pt x="52827" y="62722"/>
                  <a:pt x="61672" y="69253"/>
                  <a:pt x="65374" y="74186"/>
                </a:cubicBezTo>
                <a:cubicBezTo>
                  <a:pt x="72936" y="84268"/>
                  <a:pt x="83552" y="87785"/>
                  <a:pt x="94673" y="87785"/>
                </a:cubicBezTo>
                <a:cubicBezTo>
                  <a:pt x="119174" y="87785"/>
                  <a:pt x="146124" y="70713"/>
                  <a:pt x="148260" y="69154"/>
                </a:cubicBezTo>
                <a:cubicBezTo>
                  <a:pt x="151364" y="66879"/>
                  <a:pt x="166316" y="54452"/>
                  <a:pt x="166646" y="34050"/>
                </a:cubicBezTo>
                <a:cubicBezTo>
                  <a:pt x="166958" y="15361"/>
                  <a:pt x="152051" y="7733"/>
                  <a:pt x="149535" y="6582"/>
                </a:cubicBezTo>
                <a:cubicBezTo>
                  <a:pt x="149286" y="6466"/>
                  <a:pt x="149027" y="6341"/>
                  <a:pt x="148777" y="6217"/>
                </a:cubicBezTo>
                <a:cubicBezTo>
                  <a:pt x="146568" y="5115"/>
                  <a:pt x="135502" y="0"/>
                  <a:pt x="1204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5"/>
          <p:cNvSpPr/>
          <p:nvPr/>
        </p:nvSpPr>
        <p:spPr>
          <a:xfrm rot="7400366" flipH="1">
            <a:off x="3984774" y="-675357"/>
            <a:ext cx="10706864" cy="6840059"/>
          </a:xfrm>
          <a:custGeom>
            <a:avLst/>
            <a:gdLst/>
            <a:ahLst/>
            <a:cxnLst/>
            <a:rect l="l" t="t" r="r" b="b"/>
            <a:pathLst>
              <a:path w="166959" h="87786" extrusionOk="0">
                <a:moveTo>
                  <a:pt x="120453" y="0"/>
                </a:moveTo>
                <a:cubicBezTo>
                  <a:pt x="111502" y="0"/>
                  <a:pt x="101142" y="1810"/>
                  <a:pt x="90398" y="7349"/>
                </a:cubicBezTo>
                <a:cubicBezTo>
                  <a:pt x="72916" y="16364"/>
                  <a:pt x="66223" y="18285"/>
                  <a:pt x="58760" y="18285"/>
                </a:cubicBezTo>
                <a:cubicBezTo>
                  <a:pt x="53214" y="18285"/>
                  <a:pt x="47244" y="17224"/>
                  <a:pt x="36109" y="17224"/>
                </a:cubicBezTo>
                <a:cubicBezTo>
                  <a:pt x="35104" y="17224"/>
                  <a:pt x="34057" y="17233"/>
                  <a:pt x="32964" y="17252"/>
                </a:cubicBezTo>
                <a:cubicBezTo>
                  <a:pt x="19850" y="17484"/>
                  <a:pt x="11973" y="22203"/>
                  <a:pt x="7263" y="27449"/>
                </a:cubicBezTo>
                <a:cubicBezTo>
                  <a:pt x="2365" y="32890"/>
                  <a:pt x="1" y="40152"/>
                  <a:pt x="509" y="47458"/>
                </a:cubicBezTo>
                <a:cubicBezTo>
                  <a:pt x="1056" y="55322"/>
                  <a:pt x="3510" y="68570"/>
                  <a:pt x="13782" y="68570"/>
                </a:cubicBezTo>
                <a:cubicBezTo>
                  <a:pt x="15758" y="68570"/>
                  <a:pt x="18022" y="68081"/>
                  <a:pt x="20617" y="66969"/>
                </a:cubicBezTo>
                <a:cubicBezTo>
                  <a:pt x="27724" y="63924"/>
                  <a:pt x="34121" y="62722"/>
                  <a:pt x="39736" y="62722"/>
                </a:cubicBezTo>
                <a:cubicBezTo>
                  <a:pt x="52827" y="62722"/>
                  <a:pt x="61672" y="69253"/>
                  <a:pt x="65374" y="74186"/>
                </a:cubicBezTo>
                <a:cubicBezTo>
                  <a:pt x="72936" y="84268"/>
                  <a:pt x="83552" y="87785"/>
                  <a:pt x="94673" y="87785"/>
                </a:cubicBezTo>
                <a:cubicBezTo>
                  <a:pt x="119174" y="87785"/>
                  <a:pt x="146124" y="70713"/>
                  <a:pt x="148260" y="69154"/>
                </a:cubicBezTo>
                <a:cubicBezTo>
                  <a:pt x="151364" y="66879"/>
                  <a:pt x="166316" y="54452"/>
                  <a:pt x="166646" y="34050"/>
                </a:cubicBezTo>
                <a:cubicBezTo>
                  <a:pt x="166958" y="15361"/>
                  <a:pt x="152051" y="7733"/>
                  <a:pt x="149535" y="6582"/>
                </a:cubicBezTo>
                <a:cubicBezTo>
                  <a:pt x="149286" y="6466"/>
                  <a:pt x="149027" y="6341"/>
                  <a:pt x="148777" y="6217"/>
                </a:cubicBezTo>
                <a:cubicBezTo>
                  <a:pt x="146568" y="5115"/>
                  <a:pt x="135502" y="0"/>
                  <a:pt x="1204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4"/>
        <p:cNvGrpSpPr/>
        <p:nvPr/>
      </p:nvGrpSpPr>
      <p:grpSpPr>
        <a:xfrm>
          <a:off x="0" y="0"/>
          <a:ext cx="0" cy="0"/>
          <a:chOff x="0" y="0"/>
          <a:chExt cx="0" cy="0"/>
        </a:xfrm>
      </p:grpSpPr>
      <p:sp>
        <p:nvSpPr>
          <p:cNvPr id="35" name="Google Shape;35;p6"/>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grpSp>
        <p:nvGrpSpPr>
          <p:cNvPr id="36" name="Google Shape;36;p6"/>
          <p:cNvGrpSpPr/>
          <p:nvPr/>
        </p:nvGrpSpPr>
        <p:grpSpPr>
          <a:xfrm>
            <a:off x="-329607" y="-1578228"/>
            <a:ext cx="10527965" cy="3041024"/>
            <a:chOff x="-329607" y="-1578228"/>
            <a:chExt cx="10527965" cy="3041024"/>
          </a:xfrm>
        </p:grpSpPr>
        <p:grpSp>
          <p:nvGrpSpPr>
            <p:cNvPr id="37" name="Google Shape;37;p6"/>
            <p:cNvGrpSpPr/>
            <p:nvPr/>
          </p:nvGrpSpPr>
          <p:grpSpPr>
            <a:xfrm>
              <a:off x="-329607" y="-723833"/>
              <a:ext cx="10527965" cy="2186629"/>
              <a:chOff x="-329607" y="-723833"/>
              <a:chExt cx="10527965" cy="2186629"/>
            </a:xfrm>
          </p:grpSpPr>
          <p:sp>
            <p:nvSpPr>
              <p:cNvPr id="38" name="Google Shape;38;p6"/>
              <p:cNvSpPr/>
              <p:nvPr/>
            </p:nvSpPr>
            <p:spPr>
              <a:xfrm rot="279169" flipH="1">
                <a:off x="1093798" y="-358752"/>
                <a:ext cx="9060430" cy="1456466"/>
              </a:xfrm>
              <a:custGeom>
                <a:avLst/>
                <a:gdLst/>
                <a:ahLst/>
                <a:cxnLst/>
                <a:rect l="l" t="t" r="r" b="b"/>
                <a:pathLst>
                  <a:path w="164237" h="58259" extrusionOk="0">
                    <a:moveTo>
                      <a:pt x="155895" y="1"/>
                    </a:moveTo>
                    <a:lnTo>
                      <a:pt x="5496" y="12282"/>
                    </a:lnTo>
                    <a:lnTo>
                      <a:pt x="0" y="39841"/>
                    </a:lnTo>
                    <a:cubicBezTo>
                      <a:pt x="0" y="39841"/>
                      <a:pt x="15590" y="58258"/>
                      <a:pt x="43773" y="58258"/>
                    </a:cubicBezTo>
                    <a:cubicBezTo>
                      <a:pt x="54837" y="58258"/>
                      <a:pt x="67843" y="55420"/>
                      <a:pt x="82608" y="47514"/>
                    </a:cubicBezTo>
                    <a:cubicBezTo>
                      <a:pt x="113977" y="30711"/>
                      <a:pt x="140503" y="28035"/>
                      <a:pt x="154217" y="28035"/>
                    </a:cubicBezTo>
                    <a:cubicBezTo>
                      <a:pt x="160626" y="28035"/>
                      <a:pt x="164236" y="28620"/>
                      <a:pt x="164236" y="28620"/>
                    </a:cubicBezTo>
                    <a:lnTo>
                      <a:pt x="1558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6"/>
              <p:cNvSpPr/>
              <p:nvPr/>
            </p:nvSpPr>
            <p:spPr>
              <a:xfrm rot="279204" flipH="1">
                <a:off x="-315535" y="-4935"/>
                <a:ext cx="5897538" cy="586722"/>
              </a:xfrm>
              <a:custGeom>
                <a:avLst/>
                <a:gdLst/>
                <a:ahLst/>
                <a:cxnLst/>
                <a:rect l="l" t="t" r="r" b="b"/>
                <a:pathLst>
                  <a:path w="88439" h="23469" extrusionOk="0">
                    <a:moveTo>
                      <a:pt x="70096" y="1"/>
                    </a:moveTo>
                    <a:cubicBezTo>
                      <a:pt x="56704" y="1"/>
                      <a:pt x="31102" y="3291"/>
                      <a:pt x="1" y="23468"/>
                    </a:cubicBezTo>
                    <a:cubicBezTo>
                      <a:pt x="1" y="23468"/>
                      <a:pt x="30613" y="6622"/>
                      <a:pt x="60340" y="6622"/>
                    </a:cubicBezTo>
                    <a:cubicBezTo>
                      <a:pt x="70184" y="6622"/>
                      <a:pt x="79932" y="8469"/>
                      <a:pt x="88438" y="13387"/>
                    </a:cubicBezTo>
                    <a:lnTo>
                      <a:pt x="80201" y="771"/>
                    </a:lnTo>
                    <a:cubicBezTo>
                      <a:pt x="80201" y="771"/>
                      <a:pt x="76579" y="1"/>
                      <a:pt x="700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6"/>
            <p:cNvSpPr/>
            <p:nvPr/>
          </p:nvSpPr>
          <p:spPr>
            <a:xfrm rot="381573">
              <a:off x="1645271" y="-1125206"/>
              <a:ext cx="8236182" cy="1014855"/>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 name="Google Shape;41;p6"/>
          <p:cNvSpPr/>
          <p:nvPr/>
        </p:nvSpPr>
        <p:spPr>
          <a:xfrm rot="-10662036" flipH="1">
            <a:off x="-3775181" y="4121596"/>
            <a:ext cx="5038231" cy="2223416"/>
          </a:xfrm>
          <a:custGeom>
            <a:avLst/>
            <a:gdLst/>
            <a:ahLst/>
            <a:cxnLst/>
            <a:rect l="l" t="t" r="r" b="b"/>
            <a:pathLst>
              <a:path w="168100" h="74184" extrusionOk="0">
                <a:moveTo>
                  <a:pt x="125482" y="1"/>
                </a:moveTo>
                <a:cubicBezTo>
                  <a:pt x="115828" y="1"/>
                  <a:pt x="104838" y="2382"/>
                  <a:pt x="94519" y="9414"/>
                </a:cubicBezTo>
                <a:cubicBezTo>
                  <a:pt x="81935" y="17987"/>
                  <a:pt x="74513" y="20405"/>
                  <a:pt x="67832" y="20405"/>
                </a:cubicBezTo>
                <a:cubicBezTo>
                  <a:pt x="59188" y="20405"/>
                  <a:pt x="51784" y="16357"/>
                  <a:pt x="36044" y="16357"/>
                </a:cubicBezTo>
                <a:cubicBezTo>
                  <a:pt x="35506" y="16357"/>
                  <a:pt x="34958" y="16362"/>
                  <a:pt x="34400" y="16372"/>
                </a:cubicBezTo>
                <a:cubicBezTo>
                  <a:pt x="26059" y="16515"/>
                  <a:pt x="19832" y="18477"/>
                  <a:pt x="15211" y="21243"/>
                </a:cubicBezTo>
                <a:cubicBezTo>
                  <a:pt x="2257" y="28977"/>
                  <a:pt x="0" y="47007"/>
                  <a:pt x="10759" y="57578"/>
                </a:cubicBezTo>
                <a:cubicBezTo>
                  <a:pt x="13697" y="60463"/>
                  <a:pt x="17469" y="62555"/>
                  <a:pt x="22241" y="62555"/>
                </a:cubicBezTo>
                <a:cubicBezTo>
                  <a:pt x="24701" y="62555"/>
                  <a:pt x="27426" y="61999"/>
                  <a:pt x="30439" y="60709"/>
                </a:cubicBezTo>
                <a:cubicBezTo>
                  <a:pt x="54106" y="50566"/>
                  <a:pt x="48781" y="52404"/>
                  <a:pt x="56899" y="48960"/>
                </a:cubicBezTo>
                <a:cubicBezTo>
                  <a:pt x="62321" y="46663"/>
                  <a:pt x="67275" y="45693"/>
                  <a:pt x="71871" y="45693"/>
                </a:cubicBezTo>
                <a:cubicBezTo>
                  <a:pt x="96782" y="45693"/>
                  <a:pt x="111174" y="74183"/>
                  <a:pt x="132547" y="74183"/>
                </a:cubicBezTo>
                <a:cubicBezTo>
                  <a:pt x="137762" y="74183"/>
                  <a:pt x="143394" y="72487"/>
                  <a:pt x="149695" y="68265"/>
                </a:cubicBezTo>
                <a:cubicBezTo>
                  <a:pt x="152889" y="66124"/>
                  <a:pt x="168037" y="53573"/>
                  <a:pt x="168082" y="33161"/>
                </a:cubicBezTo>
                <a:cubicBezTo>
                  <a:pt x="168100" y="25025"/>
                  <a:pt x="162622" y="17335"/>
                  <a:pt x="157796" y="12143"/>
                </a:cubicBezTo>
                <a:cubicBezTo>
                  <a:pt x="153585" y="7620"/>
                  <a:pt x="148250" y="4302"/>
                  <a:pt x="142344" y="2482"/>
                </a:cubicBezTo>
                <a:cubicBezTo>
                  <a:pt x="137702" y="1048"/>
                  <a:pt x="131886" y="1"/>
                  <a:pt x="1254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6"/>
          <p:cNvSpPr/>
          <p:nvPr/>
        </p:nvSpPr>
        <p:spPr>
          <a:xfrm rot="-10662036" flipH="1">
            <a:off x="-3994539" y="4001236"/>
            <a:ext cx="5038231" cy="2223416"/>
          </a:xfrm>
          <a:custGeom>
            <a:avLst/>
            <a:gdLst/>
            <a:ahLst/>
            <a:cxnLst/>
            <a:rect l="l" t="t" r="r" b="b"/>
            <a:pathLst>
              <a:path w="168100" h="74184" extrusionOk="0">
                <a:moveTo>
                  <a:pt x="125482" y="1"/>
                </a:moveTo>
                <a:cubicBezTo>
                  <a:pt x="115828" y="1"/>
                  <a:pt x="104838" y="2382"/>
                  <a:pt x="94519" y="9414"/>
                </a:cubicBezTo>
                <a:cubicBezTo>
                  <a:pt x="81935" y="17987"/>
                  <a:pt x="74513" y="20405"/>
                  <a:pt x="67832" y="20405"/>
                </a:cubicBezTo>
                <a:cubicBezTo>
                  <a:pt x="59188" y="20405"/>
                  <a:pt x="51784" y="16357"/>
                  <a:pt x="36044" y="16357"/>
                </a:cubicBezTo>
                <a:cubicBezTo>
                  <a:pt x="35506" y="16357"/>
                  <a:pt x="34958" y="16362"/>
                  <a:pt x="34400" y="16372"/>
                </a:cubicBezTo>
                <a:cubicBezTo>
                  <a:pt x="26059" y="16515"/>
                  <a:pt x="19832" y="18477"/>
                  <a:pt x="15211" y="21243"/>
                </a:cubicBezTo>
                <a:cubicBezTo>
                  <a:pt x="2257" y="28977"/>
                  <a:pt x="0" y="47007"/>
                  <a:pt x="10759" y="57578"/>
                </a:cubicBezTo>
                <a:cubicBezTo>
                  <a:pt x="13697" y="60463"/>
                  <a:pt x="17469" y="62555"/>
                  <a:pt x="22241" y="62555"/>
                </a:cubicBezTo>
                <a:cubicBezTo>
                  <a:pt x="24701" y="62555"/>
                  <a:pt x="27426" y="61999"/>
                  <a:pt x="30439" y="60709"/>
                </a:cubicBezTo>
                <a:cubicBezTo>
                  <a:pt x="54106" y="50566"/>
                  <a:pt x="48781" y="52404"/>
                  <a:pt x="56899" y="48960"/>
                </a:cubicBezTo>
                <a:cubicBezTo>
                  <a:pt x="62321" y="46663"/>
                  <a:pt x="67275" y="45693"/>
                  <a:pt x="71871" y="45693"/>
                </a:cubicBezTo>
                <a:cubicBezTo>
                  <a:pt x="96782" y="45693"/>
                  <a:pt x="111174" y="74183"/>
                  <a:pt x="132547" y="74183"/>
                </a:cubicBezTo>
                <a:cubicBezTo>
                  <a:pt x="137762" y="74183"/>
                  <a:pt x="143394" y="72487"/>
                  <a:pt x="149695" y="68265"/>
                </a:cubicBezTo>
                <a:cubicBezTo>
                  <a:pt x="152889" y="66124"/>
                  <a:pt x="168037" y="53573"/>
                  <a:pt x="168082" y="33161"/>
                </a:cubicBezTo>
                <a:cubicBezTo>
                  <a:pt x="168100" y="25025"/>
                  <a:pt x="162622" y="17335"/>
                  <a:pt x="157796" y="12143"/>
                </a:cubicBezTo>
                <a:cubicBezTo>
                  <a:pt x="153585" y="7620"/>
                  <a:pt x="148250" y="4302"/>
                  <a:pt x="142344" y="2482"/>
                </a:cubicBezTo>
                <a:cubicBezTo>
                  <a:pt x="137702" y="1048"/>
                  <a:pt x="131886" y="1"/>
                  <a:pt x="1254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3"/>
        <p:cNvGrpSpPr/>
        <p:nvPr/>
      </p:nvGrpSpPr>
      <p:grpSpPr>
        <a:xfrm>
          <a:off x="0" y="0"/>
          <a:ext cx="0" cy="0"/>
          <a:chOff x="0" y="0"/>
          <a:chExt cx="0" cy="0"/>
        </a:xfrm>
      </p:grpSpPr>
      <p:sp>
        <p:nvSpPr>
          <p:cNvPr id="44" name="Google Shape;44;p7"/>
          <p:cNvSpPr txBox="1">
            <a:spLocks noGrp="1"/>
          </p:cNvSpPr>
          <p:nvPr>
            <p:ph type="title"/>
          </p:nvPr>
        </p:nvSpPr>
        <p:spPr>
          <a:xfrm>
            <a:off x="713225" y="539500"/>
            <a:ext cx="7717500" cy="572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solidFill>
                  <a:schemeClr val="lt2"/>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5" name="Google Shape;45;p7"/>
          <p:cNvSpPr txBox="1">
            <a:spLocks noGrp="1"/>
          </p:cNvSpPr>
          <p:nvPr>
            <p:ph type="body" idx="1"/>
          </p:nvPr>
        </p:nvSpPr>
        <p:spPr>
          <a:xfrm>
            <a:off x="713225" y="1373500"/>
            <a:ext cx="3470100" cy="2421000"/>
          </a:xfrm>
          <a:prstGeom prst="rect">
            <a:avLst/>
          </a:prstGeom>
        </p:spPr>
        <p:txBody>
          <a:bodyPr spcFirstLastPara="1" wrap="square" lIns="91425" tIns="91425" rIns="91425" bIns="91425" anchor="ctr" anchorCtr="0">
            <a:noAutofit/>
          </a:bodyPr>
          <a:lstStyle>
            <a:lvl1pPr marL="457200" lvl="0" indent="-304800">
              <a:spcBef>
                <a:spcPts val="0"/>
              </a:spcBef>
              <a:spcAft>
                <a:spcPts val="0"/>
              </a:spcAft>
              <a:buClr>
                <a:schemeClr val="accent4"/>
              </a:buClr>
              <a:buSzPts val="1200"/>
              <a:buChar char="●"/>
              <a:defRPr/>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6" name="Google Shape;46;p7"/>
          <p:cNvSpPr/>
          <p:nvPr/>
        </p:nvSpPr>
        <p:spPr>
          <a:xfrm rot="-5228425">
            <a:off x="3995155" y="-264717"/>
            <a:ext cx="7195292" cy="5572596"/>
          </a:xfrm>
          <a:custGeom>
            <a:avLst/>
            <a:gdLst/>
            <a:ahLst/>
            <a:cxnLst/>
            <a:rect l="l" t="t" r="r" b="b"/>
            <a:pathLst>
              <a:path w="166959" h="87786" extrusionOk="0">
                <a:moveTo>
                  <a:pt x="120453" y="0"/>
                </a:moveTo>
                <a:cubicBezTo>
                  <a:pt x="111502" y="0"/>
                  <a:pt x="101142" y="1810"/>
                  <a:pt x="90398" y="7349"/>
                </a:cubicBezTo>
                <a:cubicBezTo>
                  <a:pt x="72916" y="16364"/>
                  <a:pt x="66223" y="18285"/>
                  <a:pt x="58760" y="18285"/>
                </a:cubicBezTo>
                <a:cubicBezTo>
                  <a:pt x="53214" y="18285"/>
                  <a:pt x="47244" y="17224"/>
                  <a:pt x="36109" y="17224"/>
                </a:cubicBezTo>
                <a:cubicBezTo>
                  <a:pt x="35104" y="17224"/>
                  <a:pt x="34057" y="17233"/>
                  <a:pt x="32964" y="17252"/>
                </a:cubicBezTo>
                <a:cubicBezTo>
                  <a:pt x="19850" y="17484"/>
                  <a:pt x="11973" y="22203"/>
                  <a:pt x="7263" y="27449"/>
                </a:cubicBezTo>
                <a:cubicBezTo>
                  <a:pt x="2365" y="32890"/>
                  <a:pt x="1" y="40152"/>
                  <a:pt x="509" y="47458"/>
                </a:cubicBezTo>
                <a:cubicBezTo>
                  <a:pt x="1056" y="55322"/>
                  <a:pt x="3510" y="68570"/>
                  <a:pt x="13782" y="68570"/>
                </a:cubicBezTo>
                <a:cubicBezTo>
                  <a:pt x="15758" y="68570"/>
                  <a:pt x="18022" y="68081"/>
                  <a:pt x="20617" y="66969"/>
                </a:cubicBezTo>
                <a:cubicBezTo>
                  <a:pt x="27724" y="63924"/>
                  <a:pt x="34121" y="62722"/>
                  <a:pt x="39736" y="62722"/>
                </a:cubicBezTo>
                <a:cubicBezTo>
                  <a:pt x="52827" y="62722"/>
                  <a:pt x="61672" y="69253"/>
                  <a:pt x="65374" y="74186"/>
                </a:cubicBezTo>
                <a:cubicBezTo>
                  <a:pt x="72936" y="84268"/>
                  <a:pt x="83552" y="87785"/>
                  <a:pt x="94673" y="87785"/>
                </a:cubicBezTo>
                <a:cubicBezTo>
                  <a:pt x="119174" y="87785"/>
                  <a:pt x="146124" y="70713"/>
                  <a:pt x="148260" y="69154"/>
                </a:cubicBezTo>
                <a:cubicBezTo>
                  <a:pt x="151364" y="66879"/>
                  <a:pt x="166316" y="54452"/>
                  <a:pt x="166646" y="34050"/>
                </a:cubicBezTo>
                <a:cubicBezTo>
                  <a:pt x="166958" y="15361"/>
                  <a:pt x="152051" y="7733"/>
                  <a:pt x="149535" y="6582"/>
                </a:cubicBezTo>
                <a:cubicBezTo>
                  <a:pt x="149286" y="6466"/>
                  <a:pt x="149027" y="6341"/>
                  <a:pt x="148777" y="6217"/>
                </a:cubicBezTo>
                <a:cubicBezTo>
                  <a:pt x="146568" y="5115"/>
                  <a:pt x="135502" y="0"/>
                  <a:pt x="1204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7"/>
          <p:cNvSpPr/>
          <p:nvPr/>
        </p:nvSpPr>
        <p:spPr>
          <a:xfrm rot="-5400399">
            <a:off x="4374744" y="-214463"/>
            <a:ext cx="7195516" cy="5572436"/>
          </a:xfrm>
          <a:custGeom>
            <a:avLst/>
            <a:gdLst/>
            <a:ahLst/>
            <a:cxnLst/>
            <a:rect l="l" t="t" r="r" b="b"/>
            <a:pathLst>
              <a:path w="166959" h="87786" extrusionOk="0">
                <a:moveTo>
                  <a:pt x="120453" y="0"/>
                </a:moveTo>
                <a:cubicBezTo>
                  <a:pt x="111502" y="0"/>
                  <a:pt x="101142" y="1810"/>
                  <a:pt x="90398" y="7349"/>
                </a:cubicBezTo>
                <a:cubicBezTo>
                  <a:pt x="72916" y="16364"/>
                  <a:pt x="66223" y="18285"/>
                  <a:pt x="58760" y="18285"/>
                </a:cubicBezTo>
                <a:cubicBezTo>
                  <a:pt x="53214" y="18285"/>
                  <a:pt x="47244" y="17224"/>
                  <a:pt x="36109" y="17224"/>
                </a:cubicBezTo>
                <a:cubicBezTo>
                  <a:pt x="35104" y="17224"/>
                  <a:pt x="34057" y="17233"/>
                  <a:pt x="32964" y="17252"/>
                </a:cubicBezTo>
                <a:cubicBezTo>
                  <a:pt x="19850" y="17484"/>
                  <a:pt x="11973" y="22203"/>
                  <a:pt x="7263" y="27449"/>
                </a:cubicBezTo>
                <a:cubicBezTo>
                  <a:pt x="2365" y="32890"/>
                  <a:pt x="1" y="40152"/>
                  <a:pt x="509" y="47458"/>
                </a:cubicBezTo>
                <a:cubicBezTo>
                  <a:pt x="1056" y="55322"/>
                  <a:pt x="3510" y="68570"/>
                  <a:pt x="13782" y="68570"/>
                </a:cubicBezTo>
                <a:cubicBezTo>
                  <a:pt x="15758" y="68570"/>
                  <a:pt x="18022" y="68081"/>
                  <a:pt x="20617" y="66969"/>
                </a:cubicBezTo>
                <a:cubicBezTo>
                  <a:pt x="27724" y="63924"/>
                  <a:pt x="34121" y="62722"/>
                  <a:pt x="39736" y="62722"/>
                </a:cubicBezTo>
                <a:cubicBezTo>
                  <a:pt x="52827" y="62722"/>
                  <a:pt x="61672" y="69253"/>
                  <a:pt x="65374" y="74186"/>
                </a:cubicBezTo>
                <a:cubicBezTo>
                  <a:pt x="72936" y="84268"/>
                  <a:pt x="83552" y="87785"/>
                  <a:pt x="94673" y="87785"/>
                </a:cubicBezTo>
                <a:cubicBezTo>
                  <a:pt x="119174" y="87785"/>
                  <a:pt x="146124" y="70713"/>
                  <a:pt x="148260" y="69154"/>
                </a:cubicBezTo>
                <a:cubicBezTo>
                  <a:pt x="151364" y="66879"/>
                  <a:pt x="166316" y="54452"/>
                  <a:pt x="166646" y="34050"/>
                </a:cubicBezTo>
                <a:cubicBezTo>
                  <a:pt x="166958" y="15361"/>
                  <a:pt x="152051" y="7733"/>
                  <a:pt x="149535" y="6582"/>
                </a:cubicBezTo>
                <a:cubicBezTo>
                  <a:pt x="149286" y="6466"/>
                  <a:pt x="149027" y="6341"/>
                  <a:pt x="148777" y="6217"/>
                </a:cubicBezTo>
                <a:cubicBezTo>
                  <a:pt x="146568" y="5115"/>
                  <a:pt x="135502" y="0"/>
                  <a:pt x="1204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8"/>
        <p:cNvGrpSpPr/>
        <p:nvPr/>
      </p:nvGrpSpPr>
      <p:grpSpPr>
        <a:xfrm>
          <a:off x="0" y="0"/>
          <a:ext cx="0" cy="0"/>
          <a:chOff x="0" y="0"/>
          <a:chExt cx="0" cy="0"/>
        </a:xfrm>
      </p:grpSpPr>
      <p:sp>
        <p:nvSpPr>
          <p:cNvPr id="49" name="Google Shape;49;p8"/>
          <p:cNvSpPr txBox="1">
            <a:spLocks noGrp="1"/>
          </p:cNvSpPr>
          <p:nvPr>
            <p:ph type="title"/>
          </p:nvPr>
        </p:nvSpPr>
        <p:spPr>
          <a:xfrm>
            <a:off x="3017125" y="1456200"/>
            <a:ext cx="5026200" cy="2280300"/>
          </a:xfrm>
          <a:prstGeom prst="rect">
            <a:avLst/>
          </a:prstGeom>
        </p:spPr>
        <p:txBody>
          <a:bodyPr spcFirstLastPara="1" wrap="square" lIns="91425" tIns="91425" rIns="91425" bIns="91425" anchor="ctr" anchorCtr="0">
            <a:noAutofit/>
          </a:bodyPr>
          <a:lstStyle>
            <a:lvl1pPr lvl="0" algn="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50" name="Google Shape;50;p8"/>
          <p:cNvSpPr/>
          <p:nvPr/>
        </p:nvSpPr>
        <p:spPr>
          <a:xfrm rot="5141637">
            <a:off x="-4106671" y="-419793"/>
            <a:ext cx="8749977" cy="6289124"/>
          </a:xfrm>
          <a:custGeom>
            <a:avLst/>
            <a:gdLst/>
            <a:ahLst/>
            <a:cxnLst/>
            <a:rect l="l" t="t" r="r" b="b"/>
            <a:pathLst>
              <a:path w="166959" h="87786" extrusionOk="0">
                <a:moveTo>
                  <a:pt x="120453" y="0"/>
                </a:moveTo>
                <a:cubicBezTo>
                  <a:pt x="111502" y="0"/>
                  <a:pt x="101142" y="1810"/>
                  <a:pt x="90398" y="7349"/>
                </a:cubicBezTo>
                <a:cubicBezTo>
                  <a:pt x="72916" y="16364"/>
                  <a:pt x="66223" y="18285"/>
                  <a:pt x="58760" y="18285"/>
                </a:cubicBezTo>
                <a:cubicBezTo>
                  <a:pt x="53214" y="18285"/>
                  <a:pt x="47244" y="17224"/>
                  <a:pt x="36109" y="17224"/>
                </a:cubicBezTo>
                <a:cubicBezTo>
                  <a:pt x="35104" y="17224"/>
                  <a:pt x="34057" y="17233"/>
                  <a:pt x="32964" y="17252"/>
                </a:cubicBezTo>
                <a:cubicBezTo>
                  <a:pt x="19850" y="17484"/>
                  <a:pt x="11973" y="22203"/>
                  <a:pt x="7263" y="27449"/>
                </a:cubicBezTo>
                <a:cubicBezTo>
                  <a:pt x="2365" y="32890"/>
                  <a:pt x="1" y="40152"/>
                  <a:pt x="509" y="47458"/>
                </a:cubicBezTo>
                <a:cubicBezTo>
                  <a:pt x="1056" y="55322"/>
                  <a:pt x="3510" y="68570"/>
                  <a:pt x="13782" y="68570"/>
                </a:cubicBezTo>
                <a:cubicBezTo>
                  <a:pt x="15758" y="68570"/>
                  <a:pt x="18022" y="68081"/>
                  <a:pt x="20617" y="66969"/>
                </a:cubicBezTo>
                <a:cubicBezTo>
                  <a:pt x="27724" y="63924"/>
                  <a:pt x="34121" y="62722"/>
                  <a:pt x="39736" y="62722"/>
                </a:cubicBezTo>
                <a:cubicBezTo>
                  <a:pt x="52827" y="62722"/>
                  <a:pt x="61672" y="69253"/>
                  <a:pt x="65374" y="74186"/>
                </a:cubicBezTo>
                <a:cubicBezTo>
                  <a:pt x="72936" y="84268"/>
                  <a:pt x="83552" y="87785"/>
                  <a:pt x="94673" y="87785"/>
                </a:cubicBezTo>
                <a:cubicBezTo>
                  <a:pt x="119174" y="87785"/>
                  <a:pt x="146124" y="70713"/>
                  <a:pt x="148260" y="69154"/>
                </a:cubicBezTo>
                <a:cubicBezTo>
                  <a:pt x="151364" y="66879"/>
                  <a:pt x="166316" y="54452"/>
                  <a:pt x="166646" y="34050"/>
                </a:cubicBezTo>
                <a:cubicBezTo>
                  <a:pt x="166958" y="15361"/>
                  <a:pt x="152051" y="7733"/>
                  <a:pt x="149535" y="6582"/>
                </a:cubicBezTo>
                <a:cubicBezTo>
                  <a:pt x="149286" y="6466"/>
                  <a:pt x="149027" y="6341"/>
                  <a:pt x="148777" y="6217"/>
                </a:cubicBezTo>
                <a:cubicBezTo>
                  <a:pt x="146568" y="5115"/>
                  <a:pt x="135502" y="0"/>
                  <a:pt x="120453" y="0"/>
                </a:cubicBezTo>
                <a:close/>
              </a:path>
            </a:pathLst>
          </a:custGeom>
          <a:solidFill>
            <a:srgbClr val="FDB3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8"/>
          <p:cNvSpPr/>
          <p:nvPr/>
        </p:nvSpPr>
        <p:spPr>
          <a:xfrm rot="5399672">
            <a:off x="-4234567" y="-223692"/>
            <a:ext cx="8749904" cy="6032434"/>
          </a:xfrm>
          <a:custGeom>
            <a:avLst/>
            <a:gdLst/>
            <a:ahLst/>
            <a:cxnLst/>
            <a:rect l="l" t="t" r="r" b="b"/>
            <a:pathLst>
              <a:path w="166959" h="87786" extrusionOk="0">
                <a:moveTo>
                  <a:pt x="120453" y="0"/>
                </a:moveTo>
                <a:cubicBezTo>
                  <a:pt x="111502" y="0"/>
                  <a:pt x="101142" y="1810"/>
                  <a:pt x="90398" y="7349"/>
                </a:cubicBezTo>
                <a:cubicBezTo>
                  <a:pt x="72916" y="16364"/>
                  <a:pt x="66223" y="18285"/>
                  <a:pt x="58760" y="18285"/>
                </a:cubicBezTo>
                <a:cubicBezTo>
                  <a:pt x="53214" y="18285"/>
                  <a:pt x="47244" y="17224"/>
                  <a:pt x="36109" y="17224"/>
                </a:cubicBezTo>
                <a:cubicBezTo>
                  <a:pt x="35104" y="17224"/>
                  <a:pt x="34057" y="17233"/>
                  <a:pt x="32964" y="17252"/>
                </a:cubicBezTo>
                <a:cubicBezTo>
                  <a:pt x="19850" y="17484"/>
                  <a:pt x="11973" y="22203"/>
                  <a:pt x="7263" y="27449"/>
                </a:cubicBezTo>
                <a:cubicBezTo>
                  <a:pt x="2365" y="32890"/>
                  <a:pt x="1" y="40152"/>
                  <a:pt x="509" y="47458"/>
                </a:cubicBezTo>
                <a:cubicBezTo>
                  <a:pt x="1056" y="55322"/>
                  <a:pt x="3510" y="68570"/>
                  <a:pt x="13782" y="68570"/>
                </a:cubicBezTo>
                <a:cubicBezTo>
                  <a:pt x="15758" y="68570"/>
                  <a:pt x="18022" y="68081"/>
                  <a:pt x="20617" y="66969"/>
                </a:cubicBezTo>
                <a:cubicBezTo>
                  <a:pt x="27724" y="63924"/>
                  <a:pt x="34121" y="62722"/>
                  <a:pt x="39736" y="62722"/>
                </a:cubicBezTo>
                <a:cubicBezTo>
                  <a:pt x="52827" y="62722"/>
                  <a:pt x="61672" y="69253"/>
                  <a:pt x="65374" y="74186"/>
                </a:cubicBezTo>
                <a:cubicBezTo>
                  <a:pt x="72936" y="84268"/>
                  <a:pt x="83552" y="87785"/>
                  <a:pt x="94673" y="87785"/>
                </a:cubicBezTo>
                <a:cubicBezTo>
                  <a:pt x="119174" y="87785"/>
                  <a:pt x="146124" y="70713"/>
                  <a:pt x="148260" y="69154"/>
                </a:cubicBezTo>
                <a:cubicBezTo>
                  <a:pt x="151364" y="66879"/>
                  <a:pt x="166316" y="54452"/>
                  <a:pt x="166646" y="34050"/>
                </a:cubicBezTo>
                <a:cubicBezTo>
                  <a:pt x="166958" y="15361"/>
                  <a:pt x="152051" y="7733"/>
                  <a:pt x="149535" y="6582"/>
                </a:cubicBezTo>
                <a:cubicBezTo>
                  <a:pt x="149286" y="6466"/>
                  <a:pt x="149027" y="6341"/>
                  <a:pt x="148777" y="6217"/>
                </a:cubicBezTo>
                <a:cubicBezTo>
                  <a:pt x="146568" y="5115"/>
                  <a:pt x="135502" y="0"/>
                  <a:pt x="1204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2"/>
        <p:cNvGrpSpPr/>
        <p:nvPr/>
      </p:nvGrpSpPr>
      <p:grpSpPr>
        <a:xfrm>
          <a:off x="0" y="0"/>
          <a:ext cx="0" cy="0"/>
          <a:chOff x="0" y="0"/>
          <a:chExt cx="0" cy="0"/>
        </a:xfrm>
      </p:grpSpPr>
      <p:sp>
        <p:nvSpPr>
          <p:cNvPr id="53" name="Google Shape;53;p9"/>
          <p:cNvSpPr txBox="1">
            <a:spLocks noGrp="1"/>
          </p:cNvSpPr>
          <p:nvPr>
            <p:ph type="title"/>
          </p:nvPr>
        </p:nvSpPr>
        <p:spPr>
          <a:xfrm>
            <a:off x="713225" y="1604900"/>
            <a:ext cx="3312900" cy="6768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sz="3200">
                <a:solidFill>
                  <a:schemeClr val="dk2"/>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54" name="Google Shape;54;p9"/>
          <p:cNvSpPr txBox="1">
            <a:spLocks noGrp="1"/>
          </p:cNvSpPr>
          <p:nvPr>
            <p:ph type="subTitle" idx="1"/>
          </p:nvPr>
        </p:nvSpPr>
        <p:spPr>
          <a:xfrm>
            <a:off x="713225" y="2369200"/>
            <a:ext cx="3312900" cy="11694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5" name="Google Shape;55;p9"/>
          <p:cNvSpPr/>
          <p:nvPr/>
        </p:nvSpPr>
        <p:spPr>
          <a:xfrm rot="8253094" flipH="1">
            <a:off x="1690688" y="92848"/>
            <a:ext cx="10706951" cy="6840056"/>
          </a:xfrm>
          <a:custGeom>
            <a:avLst/>
            <a:gdLst/>
            <a:ahLst/>
            <a:cxnLst/>
            <a:rect l="l" t="t" r="r" b="b"/>
            <a:pathLst>
              <a:path w="166959" h="87786" extrusionOk="0">
                <a:moveTo>
                  <a:pt x="120453" y="0"/>
                </a:moveTo>
                <a:cubicBezTo>
                  <a:pt x="111502" y="0"/>
                  <a:pt x="101142" y="1810"/>
                  <a:pt x="90398" y="7349"/>
                </a:cubicBezTo>
                <a:cubicBezTo>
                  <a:pt x="72916" y="16364"/>
                  <a:pt x="66223" y="18285"/>
                  <a:pt x="58760" y="18285"/>
                </a:cubicBezTo>
                <a:cubicBezTo>
                  <a:pt x="53214" y="18285"/>
                  <a:pt x="47244" y="17224"/>
                  <a:pt x="36109" y="17224"/>
                </a:cubicBezTo>
                <a:cubicBezTo>
                  <a:pt x="35104" y="17224"/>
                  <a:pt x="34057" y="17233"/>
                  <a:pt x="32964" y="17252"/>
                </a:cubicBezTo>
                <a:cubicBezTo>
                  <a:pt x="19850" y="17484"/>
                  <a:pt x="11973" y="22203"/>
                  <a:pt x="7263" y="27449"/>
                </a:cubicBezTo>
                <a:cubicBezTo>
                  <a:pt x="2365" y="32890"/>
                  <a:pt x="1" y="40152"/>
                  <a:pt x="509" y="47458"/>
                </a:cubicBezTo>
                <a:cubicBezTo>
                  <a:pt x="1056" y="55322"/>
                  <a:pt x="3510" y="68570"/>
                  <a:pt x="13782" y="68570"/>
                </a:cubicBezTo>
                <a:cubicBezTo>
                  <a:pt x="15758" y="68570"/>
                  <a:pt x="18022" y="68081"/>
                  <a:pt x="20617" y="66969"/>
                </a:cubicBezTo>
                <a:cubicBezTo>
                  <a:pt x="27724" y="63924"/>
                  <a:pt x="34121" y="62722"/>
                  <a:pt x="39736" y="62722"/>
                </a:cubicBezTo>
                <a:cubicBezTo>
                  <a:pt x="52827" y="62722"/>
                  <a:pt x="61672" y="69253"/>
                  <a:pt x="65374" y="74186"/>
                </a:cubicBezTo>
                <a:cubicBezTo>
                  <a:pt x="72936" y="84268"/>
                  <a:pt x="83552" y="87785"/>
                  <a:pt x="94673" y="87785"/>
                </a:cubicBezTo>
                <a:cubicBezTo>
                  <a:pt x="119174" y="87785"/>
                  <a:pt x="146124" y="70713"/>
                  <a:pt x="148260" y="69154"/>
                </a:cubicBezTo>
                <a:cubicBezTo>
                  <a:pt x="151364" y="66879"/>
                  <a:pt x="166316" y="54452"/>
                  <a:pt x="166646" y="34050"/>
                </a:cubicBezTo>
                <a:cubicBezTo>
                  <a:pt x="166958" y="15361"/>
                  <a:pt x="152051" y="7733"/>
                  <a:pt x="149535" y="6582"/>
                </a:cubicBezTo>
                <a:cubicBezTo>
                  <a:pt x="149286" y="6466"/>
                  <a:pt x="149027" y="6341"/>
                  <a:pt x="148777" y="6217"/>
                </a:cubicBezTo>
                <a:cubicBezTo>
                  <a:pt x="146568" y="5115"/>
                  <a:pt x="135502" y="0"/>
                  <a:pt x="1204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9"/>
          <p:cNvSpPr/>
          <p:nvPr/>
        </p:nvSpPr>
        <p:spPr>
          <a:xfrm rot="8561377" flipH="1">
            <a:off x="1955513" y="377613"/>
            <a:ext cx="10706729" cy="6840004"/>
          </a:xfrm>
          <a:custGeom>
            <a:avLst/>
            <a:gdLst/>
            <a:ahLst/>
            <a:cxnLst/>
            <a:rect l="l" t="t" r="r" b="b"/>
            <a:pathLst>
              <a:path w="166959" h="87786" extrusionOk="0">
                <a:moveTo>
                  <a:pt x="120453" y="0"/>
                </a:moveTo>
                <a:cubicBezTo>
                  <a:pt x="111502" y="0"/>
                  <a:pt x="101142" y="1810"/>
                  <a:pt x="90398" y="7349"/>
                </a:cubicBezTo>
                <a:cubicBezTo>
                  <a:pt x="72916" y="16364"/>
                  <a:pt x="66223" y="18285"/>
                  <a:pt x="58760" y="18285"/>
                </a:cubicBezTo>
                <a:cubicBezTo>
                  <a:pt x="53214" y="18285"/>
                  <a:pt x="47244" y="17224"/>
                  <a:pt x="36109" y="17224"/>
                </a:cubicBezTo>
                <a:cubicBezTo>
                  <a:pt x="35104" y="17224"/>
                  <a:pt x="34057" y="17233"/>
                  <a:pt x="32964" y="17252"/>
                </a:cubicBezTo>
                <a:cubicBezTo>
                  <a:pt x="19850" y="17484"/>
                  <a:pt x="11973" y="22203"/>
                  <a:pt x="7263" y="27449"/>
                </a:cubicBezTo>
                <a:cubicBezTo>
                  <a:pt x="2365" y="32890"/>
                  <a:pt x="1" y="40152"/>
                  <a:pt x="509" y="47458"/>
                </a:cubicBezTo>
                <a:cubicBezTo>
                  <a:pt x="1056" y="55322"/>
                  <a:pt x="3510" y="68570"/>
                  <a:pt x="13782" y="68570"/>
                </a:cubicBezTo>
                <a:cubicBezTo>
                  <a:pt x="15758" y="68570"/>
                  <a:pt x="18022" y="68081"/>
                  <a:pt x="20617" y="66969"/>
                </a:cubicBezTo>
                <a:cubicBezTo>
                  <a:pt x="27724" y="63924"/>
                  <a:pt x="34121" y="62722"/>
                  <a:pt x="39736" y="62722"/>
                </a:cubicBezTo>
                <a:cubicBezTo>
                  <a:pt x="52827" y="62722"/>
                  <a:pt x="61672" y="69253"/>
                  <a:pt x="65374" y="74186"/>
                </a:cubicBezTo>
                <a:cubicBezTo>
                  <a:pt x="72936" y="84268"/>
                  <a:pt x="83552" y="87785"/>
                  <a:pt x="94673" y="87785"/>
                </a:cubicBezTo>
                <a:cubicBezTo>
                  <a:pt x="119174" y="87785"/>
                  <a:pt x="146124" y="70713"/>
                  <a:pt x="148260" y="69154"/>
                </a:cubicBezTo>
                <a:cubicBezTo>
                  <a:pt x="151364" y="66879"/>
                  <a:pt x="166316" y="54452"/>
                  <a:pt x="166646" y="34050"/>
                </a:cubicBezTo>
                <a:cubicBezTo>
                  <a:pt x="166958" y="15361"/>
                  <a:pt x="152051" y="7733"/>
                  <a:pt x="149535" y="6582"/>
                </a:cubicBezTo>
                <a:cubicBezTo>
                  <a:pt x="149286" y="6466"/>
                  <a:pt x="149027" y="6341"/>
                  <a:pt x="148777" y="6217"/>
                </a:cubicBezTo>
                <a:cubicBezTo>
                  <a:pt x="146568" y="5115"/>
                  <a:pt x="135502" y="0"/>
                  <a:pt x="1204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7"/>
        <p:cNvGrpSpPr/>
        <p:nvPr/>
      </p:nvGrpSpPr>
      <p:grpSpPr>
        <a:xfrm>
          <a:off x="0" y="0"/>
          <a:ext cx="0" cy="0"/>
          <a:chOff x="0" y="0"/>
          <a:chExt cx="0" cy="0"/>
        </a:xfrm>
      </p:grpSpPr>
      <p:sp>
        <p:nvSpPr>
          <p:cNvPr id="58" name="Google Shape;58;p10"/>
          <p:cNvSpPr/>
          <p:nvPr/>
        </p:nvSpPr>
        <p:spPr>
          <a:xfrm rot="8111751">
            <a:off x="5773161" y="-2006266"/>
            <a:ext cx="5737630" cy="5034972"/>
          </a:xfrm>
          <a:custGeom>
            <a:avLst/>
            <a:gdLst/>
            <a:ahLst/>
            <a:cxnLst/>
            <a:rect l="l" t="t" r="r" b="b"/>
            <a:pathLst>
              <a:path w="168100" h="74184" extrusionOk="0">
                <a:moveTo>
                  <a:pt x="125482" y="1"/>
                </a:moveTo>
                <a:cubicBezTo>
                  <a:pt x="115828" y="1"/>
                  <a:pt x="104838" y="2382"/>
                  <a:pt x="94519" y="9414"/>
                </a:cubicBezTo>
                <a:cubicBezTo>
                  <a:pt x="81935" y="17987"/>
                  <a:pt x="74513" y="20405"/>
                  <a:pt x="67832" y="20405"/>
                </a:cubicBezTo>
                <a:cubicBezTo>
                  <a:pt x="59188" y="20405"/>
                  <a:pt x="51784" y="16357"/>
                  <a:pt x="36044" y="16357"/>
                </a:cubicBezTo>
                <a:cubicBezTo>
                  <a:pt x="35506" y="16357"/>
                  <a:pt x="34958" y="16362"/>
                  <a:pt x="34400" y="16372"/>
                </a:cubicBezTo>
                <a:cubicBezTo>
                  <a:pt x="26059" y="16515"/>
                  <a:pt x="19832" y="18477"/>
                  <a:pt x="15211" y="21243"/>
                </a:cubicBezTo>
                <a:cubicBezTo>
                  <a:pt x="2257" y="28977"/>
                  <a:pt x="0" y="47007"/>
                  <a:pt x="10759" y="57578"/>
                </a:cubicBezTo>
                <a:cubicBezTo>
                  <a:pt x="13697" y="60463"/>
                  <a:pt x="17469" y="62555"/>
                  <a:pt x="22241" y="62555"/>
                </a:cubicBezTo>
                <a:cubicBezTo>
                  <a:pt x="24701" y="62555"/>
                  <a:pt x="27426" y="61999"/>
                  <a:pt x="30439" y="60709"/>
                </a:cubicBezTo>
                <a:cubicBezTo>
                  <a:pt x="54106" y="50566"/>
                  <a:pt x="48781" y="52404"/>
                  <a:pt x="56899" y="48960"/>
                </a:cubicBezTo>
                <a:cubicBezTo>
                  <a:pt x="62321" y="46663"/>
                  <a:pt x="67275" y="45693"/>
                  <a:pt x="71871" y="45693"/>
                </a:cubicBezTo>
                <a:cubicBezTo>
                  <a:pt x="96782" y="45693"/>
                  <a:pt x="111174" y="74183"/>
                  <a:pt x="132547" y="74183"/>
                </a:cubicBezTo>
                <a:cubicBezTo>
                  <a:pt x="137762" y="74183"/>
                  <a:pt x="143394" y="72487"/>
                  <a:pt x="149695" y="68265"/>
                </a:cubicBezTo>
                <a:cubicBezTo>
                  <a:pt x="152889" y="66124"/>
                  <a:pt x="168037" y="53573"/>
                  <a:pt x="168082" y="33161"/>
                </a:cubicBezTo>
                <a:cubicBezTo>
                  <a:pt x="168100" y="25025"/>
                  <a:pt x="162622" y="17335"/>
                  <a:pt x="157796" y="12143"/>
                </a:cubicBezTo>
                <a:cubicBezTo>
                  <a:pt x="153585" y="7620"/>
                  <a:pt x="148250" y="4302"/>
                  <a:pt x="142344" y="2482"/>
                </a:cubicBezTo>
                <a:cubicBezTo>
                  <a:pt x="137702" y="1048"/>
                  <a:pt x="131886" y="1"/>
                  <a:pt x="1254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0"/>
          <p:cNvSpPr/>
          <p:nvPr/>
        </p:nvSpPr>
        <p:spPr>
          <a:xfrm rot="8111751">
            <a:off x="5979639" y="-2039355"/>
            <a:ext cx="5737630" cy="5034972"/>
          </a:xfrm>
          <a:custGeom>
            <a:avLst/>
            <a:gdLst/>
            <a:ahLst/>
            <a:cxnLst/>
            <a:rect l="l" t="t" r="r" b="b"/>
            <a:pathLst>
              <a:path w="168100" h="74184" extrusionOk="0">
                <a:moveTo>
                  <a:pt x="125482" y="1"/>
                </a:moveTo>
                <a:cubicBezTo>
                  <a:pt x="115828" y="1"/>
                  <a:pt x="104838" y="2382"/>
                  <a:pt x="94519" y="9414"/>
                </a:cubicBezTo>
                <a:cubicBezTo>
                  <a:pt x="81935" y="17987"/>
                  <a:pt x="74513" y="20405"/>
                  <a:pt x="67832" y="20405"/>
                </a:cubicBezTo>
                <a:cubicBezTo>
                  <a:pt x="59188" y="20405"/>
                  <a:pt x="51784" y="16357"/>
                  <a:pt x="36044" y="16357"/>
                </a:cubicBezTo>
                <a:cubicBezTo>
                  <a:pt x="35506" y="16357"/>
                  <a:pt x="34958" y="16362"/>
                  <a:pt x="34400" y="16372"/>
                </a:cubicBezTo>
                <a:cubicBezTo>
                  <a:pt x="26059" y="16515"/>
                  <a:pt x="19832" y="18477"/>
                  <a:pt x="15211" y="21243"/>
                </a:cubicBezTo>
                <a:cubicBezTo>
                  <a:pt x="2257" y="28977"/>
                  <a:pt x="0" y="47007"/>
                  <a:pt x="10759" y="57578"/>
                </a:cubicBezTo>
                <a:cubicBezTo>
                  <a:pt x="13697" y="60463"/>
                  <a:pt x="17469" y="62555"/>
                  <a:pt x="22241" y="62555"/>
                </a:cubicBezTo>
                <a:cubicBezTo>
                  <a:pt x="24701" y="62555"/>
                  <a:pt x="27426" y="61999"/>
                  <a:pt x="30439" y="60709"/>
                </a:cubicBezTo>
                <a:cubicBezTo>
                  <a:pt x="54106" y="50566"/>
                  <a:pt x="48781" y="52404"/>
                  <a:pt x="56899" y="48960"/>
                </a:cubicBezTo>
                <a:cubicBezTo>
                  <a:pt x="62321" y="46663"/>
                  <a:pt x="67275" y="45693"/>
                  <a:pt x="71871" y="45693"/>
                </a:cubicBezTo>
                <a:cubicBezTo>
                  <a:pt x="96782" y="45693"/>
                  <a:pt x="111174" y="74183"/>
                  <a:pt x="132547" y="74183"/>
                </a:cubicBezTo>
                <a:cubicBezTo>
                  <a:pt x="137762" y="74183"/>
                  <a:pt x="143394" y="72487"/>
                  <a:pt x="149695" y="68265"/>
                </a:cubicBezTo>
                <a:cubicBezTo>
                  <a:pt x="152889" y="66124"/>
                  <a:pt x="168037" y="53573"/>
                  <a:pt x="168082" y="33161"/>
                </a:cubicBezTo>
                <a:cubicBezTo>
                  <a:pt x="168100" y="25025"/>
                  <a:pt x="162622" y="17335"/>
                  <a:pt x="157796" y="12143"/>
                </a:cubicBezTo>
                <a:cubicBezTo>
                  <a:pt x="153585" y="7620"/>
                  <a:pt x="148250" y="4302"/>
                  <a:pt x="142344" y="2482"/>
                </a:cubicBezTo>
                <a:cubicBezTo>
                  <a:pt x="137702" y="1048"/>
                  <a:pt x="131886" y="1"/>
                  <a:pt x="1254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0"/>
          <p:cNvSpPr txBox="1">
            <a:spLocks noGrp="1"/>
          </p:cNvSpPr>
          <p:nvPr>
            <p:ph type="body" idx="1"/>
          </p:nvPr>
        </p:nvSpPr>
        <p:spPr>
          <a:xfrm>
            <a:off x="6235100" y="539500"/>
            <a:ext cx="2195700" cy="1908300"/>
          </a:xfrm>
          <a:prstGeom prst="rect">
            <a:avLst/>
          </a:prstGeom>
        </p:spPr>
        <p:txBody>
          <a:bodyPr spcFirstLastPara="1" wrap="square" lIns="91425" tIns="91425" rIns="91425" bIns="91425" anchor="ctr" anchorCtr="0">
            <a:noAutofit/>
          </a:bodyPr>
          <a:lstStyle>
            <a:lvl1pPr marL="457200" lvl="0" indent="-228600" algn="r">
              <a:lnSpc>
                <a:spcPct val="100000"/>
              </a:lnSpc>
              <a:spcBef>
                <a:spcPts val="0"/>
              </a:spcBef>
              <a:spcAft>
                <a:spcPts val="0"/>
              </a:spcAft>
              <a:buSzPts val="3000"/>
              <a:buFont typeface="Archivo"/>
              <a:buNone/>
              <a:defRPr sz="2800" b="1">
                <a:latin typeface="Varela Round"/>
                <a:ea typeface="Varela Round"/>
                <a:cs typeface="Varela Round"/>
                <a:sym typeface="Varela Round"/>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2"/>
              </a:buClr>
              <a:buSzPts val="2800"/>
              <a:buFont typeface="Varela Round"/>
              <a:buNone/>
              <a:defRPr sz="2800" b="1">
                <a:solidFill>
                  <a:schemeClr val="lt2"/>
                </a:solidFill>
                <a:latin typeface="Varela Round"/>
                <a:ea typeface="Varela Round"/>
                <a:cs typeface="Varela Round"/>
                <a:sym typeface="Varela Round"/>
              </a:defRPr>
            </a:lvl1pPr>
            <a:lvl2pPr lvl="1">
              <a:spcBef>
                <a:spcPts val="0"/>
              </a:spcBef>
              <a:spcAft>
                <a:spcPts val="0"/>
              </a:spcAft>
              <a:buClr>
                <a:schemeClr val="lt2"/>
              </a:buClr>
              <a:buSzPts val="2800"/>
              <a:buNone/>
              <a:defRPr sz="2800">
                <a:solidFill>
                  <a:schemeClr val="lt2"/>
                </a:solidFill>
              </a:defRPr>
            </a:lvl2pPr>
            <a:lvl3pPr lvl="2">
              <a:spcBef>
                <a:spcPts val="0"/>
              </a:spcBef>
              <a:spcAft>
                <a:spcPts val="0"/>
              </a:spcAft>
              <a:buClr>
                <a:schemeClr val="lt2"/>
              </a:buClr>
              <a:buSzPts val="2800"/>
              <a:buNone/>
              <a:defRPr sz="2800">
                <a:solidFill>
                  <a:schemeClr val="lt2"/>
                </a:solidFill>
              </a:defRPr>
            </a:lvl3pPr>
            <a:lvl4pPr lvl="3">
              <a:spcBef>
                <a:spcPts val="0"/>
              </a:spcBef>
              <a:spcAft>
                <a:spcPts val="0"/>
              </a:spcAft>
              <a:buClr>
                <a:schemeClr val="lt2"/>
              </a:buClr>
              <a:buSzPts val="2800"/>
              <a:buNone/>
              <a:defRPr sz="2800">
                <a:solidFill>
                  <a:schemeClr val="lt2"/>
                </a:solidFill>
              </a:defRPr>
            </a:lvl4pPr>
            <a:lvl5pPr lvl="4">
              <a:spcBef>
                <a:spcPts val="0"/>
              </a:spcBef>
              <a:spcAft>
                <a:spcPts val="0"/>
              </a:spcAft>
              <a:buClr>
                <a:schemeClr val="lt2"/>
              </a:buClr>
              <a:buSzPts val="2800"/>
              <a:buNone/>
              <a:defRPr sz="2800">
                <a:solidFill>
                  <a:schemeClr val="lt2"/>
                </a:solidFill>
              </a:defRPr>
            </a:lvl5pPr>
            <a:lvl6pPr lvl="5">
              <a:spcBef>
                <a:spcPts val="0"/>
              </a:spcBef>
              <a:spcAft>
                <a:spcPts val="0"/>
              </a:spcAft>
              <a:buClr>
                <a:schemeClr val="lt2"/>
              </a:buClr>
              <a:buSzPts val="2800"/>
              <a:buNone/>
              <a:defRPr sz="2800">
                <a:solidFill>
                  <a:schemeClr val="lt2"/>
                </a:solidFill>
              </a:defRPr>
            </a:lvl6pPr>
            <a:lvl7pPr lvl="6">
              <a:spcBef>
                <a:spcPts val="0"/>
              </a:spcBef>
              <a:spcAft>
                <a:spcPts val="0"/>
              </a:spcAft>
              <a:buClr>
                <a:schemeClr val="lt2"/>
              </a:buClr>
              <a:buSzPts val="2800"/>
              <a:buNone/>
              <a:defRPr sz="2800">
                <a:solidFill>
                  <a:schemeClr val="lt2"/>
                </a:solidFill>
              </a:defRPr>
            </a:lvl7pPr>
            <a:lvl8pPr lvl="7">
              <a:spcBef>
                <a:spcPts val="0"/>
              </a:spcBef>
              <a:spcAft>
                <a:spcPts val="0"/>
              </a:spcAft>
              <a:buClr>
                <a:schemeClr val="lt2"/>
              </a:buClr>
              <a:buSzPts val="2800"/>
              <a:buNone/>
              <a:defRPr sz="2800">
                <a:solidFill>
                  <a:schemeClr val="lt2"/>
                </a:solidFill>
              </a:defRPr>
            </a:lvl8pPr>
            <a:lvl9pPr lvl="8">
              <a:spcBef>
                <a:spcPts val="0"/>
              </a:spcBef>
              <a:spcAft>
                <a:spcPts val="0"/>
              </a:spcAft>
              <a:buClr>
                <a:schemeClr val="lt2"/>
              </a:buClr>
              <a:buSzPts val="2800"/>
              <a:buNone/>
              <a:defRPr sz="2800">
                <a:solidFill>
                  <a:schemeClr val="lt2"/>
                </a:solidFill>
              </a:defRPr>
            </a:lvl9pPr>
          </a:lstStyle>
          <a:p>
            <a:endParaRPr/>
          </a:p>
        </p:txBody>
      </p:sp>
      <p:sp>
        <p:nvSpPr>
          <p:cNvPr id="7" name="Google Shape;7;p1"/>
          <p:cNvSpPr txBox="1">
            <a:spLocks noGrp="1"/>
          </p:cNvSpPr>
          <p:nvPr>
            <p:ph type="body" idx="1"/>
          </p:nvPr>
        </p:nvSpPr>
        <p:spPr>
          <a:xfrm>
            <a:off x="713225" y="1246950"/>
            <a:ext cx="7717500" cy="22110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1pPr>
            <a:lvl2pPr marL="914400" lvl="1" indent="-317500">
              <a:lnSpc>
                <a:spcPct val="100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2pPr>
            <a:lvl3pPr marL="1371600" lvl="2" indent="-317500">
              <a:lnSpc>
                <a:spcPct val="100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3pPr>
            <a:lvl4pPr marL="1828800" lvl="3" indent="-317500">
              <a:lnSpc>
                <a:spcPct val="100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4pPr>
            <a:lvl5pPr marL="2286000" lvl="4" indent="-317500">
              <a:lnSpc>
                <a:spcPct val="100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5pPr>
            <a:lvl6pPr marL="2743200" lvl="5" indent="-317500">
              <a:lnSpc>
                <a:spcPct val="100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6pPr>
            <a:lvl7pPr marL="3200400" lvl="6" indent="-317500">
              <a:lnSpc>
                <a:spcPct val="100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7pPr>
            <a:lvl8pPr marL="3657600" lvl="7" indent="-317500">
              <a:lnSpc>
                <a:spcPct val="100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8pPr>
            <a:lvl9pPr marL="4114800" lvl="8" indent="-317500">
              <a:lnSpc>
                <a:spcPct val="100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40">
          <p15:clr>
            <a:srgbClr val="EA4335"/>
          </p15:clr>
        </p15:guide>
        <p15:guide id="2" pos="2880">
          <p15:clr>
            <a:srgbClr val="EA4335"/>
          </p15:clr>
        </p15:guide>
        <p15:guide id="3" pos="449">
          <p15:clr>
            <a:srgbClr val="EA4335"/>
          </p15:clr>
        </p15:guide>
        <p15:guide id="4" pos="5311">
          <p15:clr>
            <a:srgbClr val="EA4335"/>
          </p15:clr>
        </p15:guide>
        <p15:guide id="5" orient="horz" pos="2903">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34.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4.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4.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6"/>
          <p:cNvSpPr txBox="1">
            <a:spLocks noGrp="1"/>
          </p:cNvSpPr>
          <p:nvPr>
            <p:ph type="ctrTitle"/>
          </p:nvPr>
        </p:nvSpPr>
        <p:spPr>
          <a:xfrm>
            <a:off x="713275" y="1148600"/>
            <a:ext cx="4998600" cy="1997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a:t>ONE STOP PLATFORM</a:t>
            </a:r>
            <a:endParaRPr sz="2000"/>
          </a:p>
          <a:p>
            <a:pPr marL="0" lvl="0" indent="0" algn="l" rtl="0">
              <a:spcBef>
                <a:spcPts val="0"/>
              </a:spcBef>
              <a:spcAft>
                <a:spcPts val="0"/>
              </a:spcAft>
              <a:buNone/>
            </a:pPr>
            <a:r>
              <a:rPr lang="en" sz="7300">
                <a:solidFill>
                  <a:srgbClr val="FDB334"/>
                </a:solidFill>
              </a:rPr>
              <a:t>HUUGE</a:t>
            </a:r>
            <a:endParaRPr sz="7300">
              <a:solidFill>
                <a:srgbClr val="FDB334"/>
              </a:solidFill>
            </a:endParaRPr>
          </a:p>
        </p:txBody>
      </p:sp>
      <p:sp>
        <p:nvSpPr>
          <p:cNvPr id="259" name="Google Shape;259;p36"/>
          <p:cNvSpPr/>
          <p:nvPr/>
        </p:nvSpPr>
        <p:spPr>
          <a:xfrm>
            <a:off x="713275" y="3708050"/>
            <a:ext cx="3751200" cy="6216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6"/>
          <p:cNvSpPr txBox="1">
            <a:spLocks noGrp="1"/>
          </p:cNvSpPr>
          <p:nvPr>
            <p:ph type="subTitle" idx="1"/>
          </p:nvPr>
        </p:nvSpPr>
        <p:spPr>
          <a:xfrm>
            <a:off x="865675" y="3818900"/>
            <a:ext cx="3454800" cy="39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a:t>No minimum spending &amp; Free delivery</a:t>
            </a:r>
            <a:endParaRPr/>
          </a:p>
        </p:txBody>
      </p:sp>
      <p:sp>
        <p:nvSpPr>
          <p:cNvPr id="261" name="Google Shape;261;p36"/>
          <p:cNvSpPr/>
          <p:nvPr/>
        </p:nvSpPr>
        <p:spPr>
          <a:xfrm>
            <a:off x="7628655" y="3415653"/>
            <a:ext cx="571087" cy="39627"/>
          </a:xfrm>
          <a:custGeom>
            <a:avLst/>
            <a:gdLst/>
            <a:ahLst/>
            <a:cxnLst/>
            <a:rect l="l" t="t" r="r" b="b"/>
            <a:pathLst>
              <a:path w="18101" h="1256" extrusionOk="0">
                <a:moveTo>
                  <a:pt x="365" y="0"/>
                </a:moveTo>
                <a:cubicBezTo>
                  <a:pt x="160" y="0"/>
                  <a:pt x="0" y="183"/>
                  <a:pt x="0" y="389"/>
                </a:cubicBezTo>
                <a:lnTo>
                  <a:pt x="0" y="891"/>
                </a:lnTo>
                <a:cubicBezTo>
                  <a:pt x="0" y="1096"/>
                  <a:pt x="160" y="1256"/>
                  <a:pt x="365" y="1256"/>
                </a:cubicBezTo>
                <a:lnTo>
                  <a:pt x="17712" y="1256"/>
                </a:lnTo>
                <a:cubicBezTo>
                  <a:pt x="17918" y="1256"/>
                  <a:pt x="18101" y="1096"/>
                  <a:pt x="18101" y="891"/>
                </a:cubicBezTo>
                <a:lnTo>
                  <a:pt x="18101" y="389"/>
                </a:lnTo>
                <a:cubicBezTo>
                  <a:pt x="18101" y="183"/>
                  <a:pt x="17918" y="0"/>
                  <a:pt x="17712" y="0"/>
                </a:cubicBezTo>
                <a:close/>
              </a:path>
            </a:pathLst>
          </a:custGeom>
          <a:solidFill>
            <a:srgbClr val="3F43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F4369"/>
              </a:solidFill>
            </a:endParaRPr>
          </a:p>
        </p:txBody>
      </p:sp>
      <p:grpSp>
        <p:nvGrpSpPr>
          <p:cNvPr id="262" name="Google Shape;262;p36"/>
          <p:cNvGrpSpPr/>
          <p:nvPr/>
        </p:nvGrpSpPr>
        <p:grpSpPr>
          <a:xfrm>
            <a:off x="8049641" y="277248"/>
            <a:ext cx="1507301" cy="4485811"/>
            <a:chOff x="8049641" y="277248"/>
            <a:chExt cx="1507301" cy="4485811"/>
          </a:xfrm>
        </p:grpSpPr>
        <p:sp>
          <p:nvSpPr>
            <p:cNvPr id="263" name="Google Shape;263;p36"/>
            <p:cNvSpPr/>
            <p:nvPr/>
          </p:nvSpPr>
          <p:spPr>
            <a:xfrm>
              <a:off x="8049641" y="277248"/>
              <a:ext cx="1507301" cy="3317735"/>
            </a:xfrm>
            <a:custGeom>
              <a:avLst/>
              <a:gdLst/>
              <a:ahLst/>
              <a:cxnLst/>
              <a:rect l="l" t="t" r="r" b="b"/>
              <a:pathLst>
                <a:path w="47775" h="105158" extrusionOk="0">
                  <a:moveTo>
                    <a:pt x="25555" y="0"/>
                  </a:moveTo>
                  <a:cubicBezTo>
                    <a:pt x="17900" y="0"/>
                    <a:pt x="9363" y="4952"/>
                    <a:pt x="7807" y="12875"/>
                  </a:cubicBezTo>
                  <a:cubicBezTo>
                    <a:pt x="5022" y="27096"/>
                    <a:pt x="12235" y="32688"/>
                    <a:pt x="12235" y="32688"/>
                  </a:cubicBezTo>
                  <a:cubicBezTo>
                    <a:pt x="12235" y="32688"/>
                    <a:pt x="11949" y="32643"/>
                    <a:pt x="11470" y="32643"/>
                  </a:cubicBezTo>
                  <a:cubicBezTo>
                    <a:pt x="9521" y="32643"/>
                    <a:pt x="4372" y="33379"/>
                    <a:pt x="2283" y="40836"/>
                  </a:cubicBezTo>
                  <a:cubicBezTo>
                    <a:pt x="1" y="52089"/>
                    <a:pt x="11482" y="57681"/>
                    <a:pt x="11482" y="57681"/>
                  </a:cubicBezTo>
                  <a:cubicBezTo>
                    <a:pt x="11482" y="57681"/>
                    <a:pt x="11398" y="57676"/>
                    <a:pt x="11249" y="57676"/>
                  </a:cubicBezTo>
                  <a:cubicBezTo>
                    <a:pt x="10136" y="57676"/>
                    <a:pt x="5420" y="57978"/>
                    <a:pt x="5662" y="63114"/>
                  </a:cubicBezTo>
                  <a:cubicBezTo>
                    <a:pt x="5913" y="68957"/>
                    <a:pt x="12509" y="72518"/>
                    <a:pt x="12509" y="72518"/>
                  </a:cubicBezTo>
                  <a:cubicBezTo>
                    <a:pt x="12509" y="72518"/>
                    <a:pt x="12453" y="72515"/>
                    <a:pt x="12348" y="72515"/>
                  </a:cubicBezTo>
                  <a:cubicBezTo>
                    <a:pt x="10941" y="72515"/>
                    <a:pt x="823" y="72950"/>
                    <a:pt x="823" y="85460"/>
                  </a:cubicBezTo>
                  <a:cubicBezTo>
                    <a:pt x="823" y="94499"/>
                    <a:pt x="11482" y="100273"/>
                    <a:pt x="18489" y="103127"/>
                  </a:cubicBezTo>
                  <a:cubicBezTo>
                    <a:pt x="21890" y="104496"/>
                    <a:pt x="24424" y="105158"/>
                    <a:pt x="24424" y="105158"/>
                  </a:cubicBezTo>
                  <a:cubicBezTo>
                    <a:pt x="44716" y="98927"/>
                    <a:pt x="47774" y="87491"/>
                    <a:pt x="46998" y="79617"/>
                  </a:cubicBezTo>
                  <a:cubicBezTo>
                    <a:pt x="46245" y="71742"/>
                    <a:pt x="38644" y="69984"/>
                    <a:pt x="38644" y="69984"/>
                  </a:cubicBezTo>
                  <a:cubicBezTo>
                    <a:pt x="44967" y="65168"/>
                    <a:pt x="46747" y="55011"/>
                    <a:pt x="43962" y="51062"/>
                  </a:cubicBezTo>
                  <a:cubicBezTo>
                    <a:pt x="43000" y="49697"/>
                    <a:pt x="41766" y="49250"/>
                    <a:pt x="40561" y="49250"/>
                  </a:cubicBezTo>
                  <a:cubicBezTo>
                    <a:pt x="38423" y="49250"/>
                    <a:pt x="36382" y="50659"/>
                    <a:pt x="36133" y="50834"/>
                  </a:cubicBezTo>
                  <a:cubicBezTo>
                    <a:pt x="36658" y="50332"/>
                    <a:pt x="46975" y="40540"/>
                    <a:pt x="41885" y="35975"/>
                  </a:cubicBezTo>
                  <a:cubicBezTo>
                    <a:pt x="40999" y="35167"/>
                    <a:pt x="40053" y="34858"/>
                    <a:pt x="39126" y="34858"/>
                  </a:cubicBezTo>
                  <a:cubicBezTo>
                    <a:pt x="36305" y="34858"/>
                    <a:pt x="33652" y="37714"/>
                    <a:pt x="33326" y="38075"/>
                  </a:cubicBezTo>
                  <a:cubicBezTo>
                    <a:pt x="33782" y="37367"/>
                    <a:pt x="40698" y="26068"/>
                    <a:pt x="38256" y="10319"/>
                  </a:cubicBezTo>
                  <a:cubicBezTo>
                    <a:pt x="37320" y="4293"/>
                    <a:pt x="33303" y="1143"/>
                    <a:pt x="28464" y="253"/>
                  </a:cubicBezTo>
                  <a:cubicBezTo>
                    <a:pt x="27521" y="83"/>
                    <a:pt x="26545" y="0"/>
                    <a:pt x="255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6"/>
            <p:cNvSpPr/>
            <p:nvPr/>
          </p:nvSpPr>
          <p:spPr>
            <a:xfrm>
              <a:off x="8548699" y="1786695"/>
              <a:ext cx="524298" cy="2969896"/>
            </a:xfrm>
            <a:custGeom>
              <a:avLst/>
              <a:gdLst/>
              <a:ahLst/>
              <a:cxnLst/>
              <a:rect l="l" t="t" r="r" b="b"/>
              <a:pathLst>
                <a:path w="16618" h="94133" extrusionOk="0">
                  <a:moveTo>
                    <a:pt x="7967" y="1"/>
                  </a:moveTo>
                  <a:lnTo>
                    <a:pt x="7465" y="31431"/>
                  </a:lnTo>
                  <a:cubicBezTo>
                    <a:pt x="5570" y="30199"/>
                    <a:pt x="594" y="26592"/>
                    <a:pt x="594" y="26592"/>
                  </a:cubicBezTo>
                  <a:lnTo>
                    <a:pt x="1" y="27414"/>
                  </a:lnTo>
                  <a:lnTo>
                    <a:pt x="7419" y="34901"/>
                  </a:lnTo>
                  <a:lnTo>
                    <a:pt x="6460" y="94132"/>
                  </a:lnTo>
                  <a:lnTo>
                    <a:pt x="10637" y="94132"/>
                  </a:lnTo>
                  <a:lnTo>
                    <a:pt x="9382" y="16891"/>
                  </a:lnTo>
                  <a:lnTo>
                    <a:pt x="16618" y="10341"/>
                  </a:lnTo>
                  <a:lnTo>
                    <a:pt x="16618" y="9542"/>
                  </a:lnTo>
                  <a:lnTo>
                    <a:pt x="9359" y="14655"/>
                  </a:lnTo>
                  <a:lnTo>
                    <a:pt x="91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6"/>
            <p:cNvSpPr/>
            <p:nvPr/>
          </p:nvSpPr>
          <p:spPr>
            <a:xfrm>
              <a:off x="8401802" y="4336219"/>
              <a:ext cx="1130657" cy="426840"/>
            </a:xfrm>
            <a:custGeom>
              <a:avLst/>
              <a:gdLst/>
              <a:ahLst/>
              <a:cxnLst/>
              <a:rect l="l" t="t" r="r" b="b"/>
              <a:pathLst>
                <a:path w="35837" h="13529" extrusionOk="0">
                  <a:moveTo>
                    <a:pt x="16252" y="1"/>
                  </a:moveTo>
                  <a:cubicBezTo>
                    <a:pt x="10511" y="1"/>
                    <a:pt x="11892" y="9877"/>
                    <a:pt x="11892" y="9877"/>
                  </a:cubicBezTo>
                  <a:cubicBezTo>
                    <a:pt x="11892" y="9877"/>
                    <a:pt x="10788" y="9199"/>
                    <a:pt x="9410" y="9199"/>
                  </a:cubicBezTo>
                  <a:cubicBezTo>
                    <a:pt x="8323" y="9199"/>
                    <a:pt x="7066" y="9621"/>
                    <a:pt x="6049" y="11132"/>
                  </a:cubicBezTo>
                  <a:cubicBezTo>
                    <a:pt x="6049" y="11132"/>
                    <a:pt x="5010" y="10634"/>
                    <a:pt x="3755" y="10634"/>
                  </a:cubicBezTo>
                  <a:cubicBezTo>
                    <a:pt x="2418" y="10634"/>
                    <a:pt x="836" y="11198"/>
                    <a:pt x="0" y="13529"/>
                  </a:cubicBezTo>
                  <a:lnTo>
                    <a:pt x="35836" y="13529"/>
                  </a:lnTo>
                  <a:cubicBezTo>
                    <a:pt x="35836" y="13529"/>
                    <a:pt x="34586" y="11229"/>
                    <a:pt x="31858" y="11229"/>
                  </a:cubicBezTo>
                  <a:cubicBezTo>
                    <a:pt x="31394" y="11229"/>
                    <a:pt x="30887" y="11295"/>
                    <a:pt x="30335" y="11451"/>
                  </a:cubicBezTo>
                  <a:cubicBezTo>
                    <a:pt x="30335" y="11451"/>
                    <a:pt x="30792" y="7206"/>
                    <a:pt x="26797" y="5745"/>
                  </a:cubicBezTo>
                  <a:cubicBezTo>
                    <a:pt x="26239" y="5538"/>
                    <a:pt x="25746" y="5449"/>
                    <a:pt x="25310" y="5449"/>
                  </a:cubicBezTo>
                  <a:cubicBezTo>
                    <a:pt x="23177" y="5449"/>
                    <a:pt x="22432" y="7590"/>
                    <a:pt x="22216" y="8463"/>
                  </a:cubicBezTo>
                  <a:lnTo>
                    <a:pt x="22216" y="8463"/>
                  </a:lnTo>
                  <a:cubicBezTo>
                    <a:pt x="22494" y="6935"/>
                    <a:pt x="23156" y="1075"/>
                    <a:pt x="17211" y="84"/>
                  </a:cubicBezTo>
                  <a:cubicBezTo>
                    <a:pt x="16871" y="28"/>
                    <a:pt x="16552" y="1"/>
                    <a:pt x="162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6" name="Google Shape;266;p36"/>
          <p:cNvSpPr/>
          <p:nvPr/>
        </p:nvSpPr>
        <p:spPr>
          <a:xfrm>
            <a:off x="6667011" y="3794442"/>
            <a:ext cx="571087" cy="40352"/>
          </a:xfrm>
          <a:custGeom>
            <a:avLst/>
            <a:gdLst/>
            <a:ahLst/>
            <a:cxnLst/>
            <a:rect l="l" t="t" r="r" b="b"/>
            <a:pathLst>
              <a:path w="18101" h="1279" extrusionOk="0">
                <a:moveTo>
                  <a:pt x="365" y="1"/>
                </a:moveTo>
                <a:cubicBezTo>
                  <a:pt x="160" y="1"/>
                  <a:pt x="0" y="183"/>
                  <a:pt x="0" y="389"/>
                </a:cubicBezTo>
                <a:lnTo>
                  <a:pt x="0" y="891"/>
                </a:lnTo>
                <a:cubicBezTo>
                  <a:pt x="0" y="1096"/>
                  <a:pt x="160" y="1279"/>
                  <a:pt x="365" y="1279"/>
                </a:cubicBezTo>
                <a:lnTo>
                  <a:pt x="17712" y="1279"/>
                </a:lnTo>
                <a:cubicBezTo>
                  <a:pt x="17918" y="1279"/>
                  <a:pt x="18101" y="1096"/>
                  <a:pt x="18101" y="891"/>
                </a:cubicBezTo>
                <a:lnTo>
                  <a:pt x="18101" y="389"/>
                </a:lnTo>
                <a:cubicBezTo>
                  <a:pt x="18101" y="183"/>
                  <a:pt x="17918" y="1"/>
                  <a:pt x="17712" y="1"/>
                </a:cubicBezTo>
                <a:close/>
              </a:path>
            </a:pathLst>
          </a:custGeom>
          <a:solidFill>
            <a:srgbClr val="BCBE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6"/>
          <p:cNvSpPr/>
          <p:nvPr/>
        </p:nvSpPr>
        <p:spPr>
          <a:xfrm>
            <a:off x="6667011" y="4060188"/>
            <a:ext cx="1131351" cy="40352"/>
          </a:xfrm>
          <a:custGeom>
            <a:avLst/>
            <a:gdLst/>
            <a:ahLst/>
            <a:cxnLst/>
            <a:rect l="l" t="t" r="r" b="b"/>
            <a:pathLst>
              <a:path w="35859" h="1279" extrusionOk="0">
                <a:moveTo>
                  <a:pt x="365" y="0"/>
                </a:moveTo>
                <a:cubicBezTo>
                  <a:pt x="160" y="0"/>
                  <a:pt x="0" y="183"/>
                  <a:pt x="0" y="388"/>
                </a:cubicBezTo>
                <a:lnTo>
                  <a:pt x="0" y="890"/>
                </a:lnTo>
                <a:cubicBezTo>
                  <a:pt x="0" y="1096"/>
                  <a:pt x="160" y="1278"/>
                  <a:pt x="365" y="1278"/>
                </a:cubicBezTo>
                <a:lnTo>
                  <a:pt x="35493" y="1278"/>
                </a:lnTo>
                <a:cubicBezTo>
                  <a:pt x="35699" y="1278"/>
                  <a:pt x="35859" y="1096"/>
                  <a:pt x="35859" y="890"/>
                </a:cubicBezTo>
                <a:lnTo>
                  <a:pt x="35859" y="388"/>
                </a:lnTo>
                <a:cubicBezTo>
                  <a:pt x="35859" y="183"/>
                  <a:pt x="35699" y="0"/>
                  <a:pt x="35493" y="0"/>
                </a:cubicBezTo>
                <a:close/>
              </a:path>
            </a:pathLst>
          </a:custGeom>
          <a:solidFill>
            <a:srgbClr val="BCBE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6"/>
          <p:cNvSpPr/>
          <p:nvPr/>
        </p:nvSpPr>
        <p:spPr>
          <a:xfrm>
            <a:off x="6667011" y="4173232"/>
            <a:ext cx="571087" cy="40352"/>
          </a:xfrm>
          <a:custGeom>
            <a:avLst/>
            <a:gdLst/>
            <a:ahLst/>
            <a:cxnLst/>
            <a:rect l="l" t="t" r="r" b="b"/>
            <a:pathLst>
              <a:path w="18101" h="1279" extrusionOk="0">
                <a:moveTo>
                  <a:pt x="365" y="1"/>
                </a:moveTo>
                <a:cubicBezTo>
                  <a:pt x="160" y="1"/>
                  <a:pt x="0" y="183"/>
                  <a:pt x="0" y="389"/>
                </a:cubicBezTo>
                <a:lnTo>
                  <a:pt x="0" y="891"/>
                </a:lnTo>
                <a:cubicBezTo>
                  <a:pt x="0" y="1096"/>
                  <a:pt x="160" y="1279"/>
                  <a:pt x="365" y="1279"/>
                </a:cubicBezTo>
                <a:lnTo>
                  <a:pt x="17712" y="1279"/>
                </a:lnTo>
                <a:cubicBezTo>
                  <a:pt x="17918" y="1279"/>
                  <a:pt x="18101" y="1096"/>
                  <a:pt x="18101" y="891"/>
                </a:cubicBezTo>
                <a:lnTo>
                  <a:pt x="18101" y="389"/>
                </a:lnTo>
                <a:cubicBezTo>
                  <a:pt x="18101" y="183"/>
                  <a:pt x="17918" y="1"/>
                  <a:pt x="17712" y="1"/>
                </a:cubicBezTo>
                <a:close/>
              </a:path>
            </a:pathLst>
          </a:custGeom>
          <a:solidFill>
            <a:srgbClr val="BCBE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6"/>
          <p:cNvSpPr/>
          <p:nvPr/>
        </p:nvSpPr>
        <p:spPr>
          <a:xfrm>
            <a:off x="6193856" y="3993933"/>
            <a:ext cx="286663" cy="285906"/>
          </a:xfrm>
          <a:custGeom>
            <a:avLst/>
            <a:gdLst/>
            <a:ahLst/>
            <a:cxnLst/>
            <a:rect l="l" t="t" r="r" b="b"/>
            <a:pathLst>
              <a:path w="9086" h="9062" extrusionOk="0">
                <a:moveTo>
                  <a:pt x="7624" y="753"/>
                </a:moveTo>
                <a:cubicBezTo>
                  <a:pt x="8013" y="753"/>
                  <a:pt x="8309" y="1073"/>
                  <a:pt x="8309" y="1461"/>
                </a:cubicBezTo>
                <a:lnTo>
                  <a:pt x="8309" y="7601"/>
                </a:lnTo>
                <a:cubicBezTo>
                  <a:pt x="8309" y="7989"/>
                  <a:pt x="8013" y="8309"/>
                  <a:pt x="7624" y="8309"/>
                </a:cubicBezTo>
                <a:lnTo>
                  <a:pt x="1462" y="8309"/>
                </a:lnTo>
                <a:cubicBezTo>
                  <a:pt x="1074" y="8309"/>
                  <a:pt x="777" y="7989"/>
                  <a:pt x="777" y="7601"/>
                </a:cubicBezTo>
                <a:lnTo>
                  <a:pt x="777" y="1461"/>
                </a:lnTo>
                <a:cubicBezTo>
                  <a:pt x="777" y="1073"/>
                  <a:pt x="1074" y="753"/>
                  <a:pt x="1462" y="753"/>
                </a:cubicBezTo>
                <a:close/>
                <a:moveTo>
                  <a:pt x="1462" y="0"/>
                </a:moveTo>
                <a:cubicBezTo>
                  <a:pt x="663" y="0"/>
                  <a:pt x="1" y="639"/>
                  <a:pt x="1" y="1461"/>
                </a:cubicBezTo>
                <a:lnTo>
                  <a:pt x="1" y="7601"/>
                </a:lnTo>
                <a:cubicBezTo>
                  <a:pt x="1" y="8423"/>
                  <a:pt x="663" y="9062"/>
                  <a:pt x="1462" y="9062"/>
                </a:cubicBezTo>
                <a:lnTo>
                  <a:pt x="7624" y="9062"/>
                </a:lnTo>
                <a:cubicBezTo>
                  <a:pt x="8423" y="9062"/>
                  <a:pt x="9085" y="8423"/>
                  <a:pt x="9085" y="7601"/>
                </a:cubicBezTo>
                <a:lnTo>
                  <a:pt x="9085" y="1461"/>
                </a:lnTo>
                <a:cubicBezTo>
                  <a:pt x="9085" y="639"/>
                  <a:pt x="8423" y="0"/>
                  <a:pt x="7624" y="0"/>
                </a:cubicBezTo>
                <a:close/>
              </a:path>
            </a:pathLst>
          </a:custGeom>
          <a:solidFill>
            <a:srgbClr val="BCBE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6"/>
          <p:cNvSpPr/>
          <p:nvPr/>
        </p:nvSpPr>
        <p:spPr>
          <a:xfrm>
            <a:off x="7402978" y="3986014"/>
            <a:ext cx="144783" cy="368725"/>
          </a:xfrm>
          <a:custGeom>
            <a:avLst/>
            <a:gdLst/>
            <a:ahLst/>
            <a:cxnLst/>
            <a:rect l="l" t="t" r="r" b="b"/>
            <a:pathLst>
              <a:path w="4589" h="11687" extrusionOk="0">
                <a:moveTo>
                  <a:pt x="2374" y="0"/>
                </a:moveTo>
                <a:cubicBezTo>
                  <a:pt x="2374" y="0"/>
                  <a:pt x="1" y="4885"/>
                  <a:pt x="2374" y="11687"/>
                </a:cubicBezTo>
                <a:cubicBezTo>
                  <a:pt x="2374" y="11687"/>
                  <a:pt x="4588" y="6209"/>
                  <a:pt x="2374" y="0"/>
                </a:cubicBezTo>
                <a:close/>
              </a:path>
            </a:pathLst>
          </a:custGeom>
          <a:solidFill>
            <a:srgbClr val="E06C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1" name="Google Shape;271;p36"/>
          <p:cNvGrpSpPr/>
          <p:nvPr/>
        </p:nvGrpSpPr>
        <p:grpSpPr>
          <a:xfrm>
            <a:off x="5006031" y="1931017"/>
            <a:ext cx="849413" cy="3008890"/>
            <a:chOff x="5417175" y="2674025"/>
            <a:chExt cx="443975" cy="1572700"/>
          </a:xfrm>
        </p:grpSpPr>
        <p:sp>
          <p:nvSpPr>
            <p:cNvPr id="272" name="Google Shape;272;p36"/>
            <p:cNvSpPr/>
            <p:nvPr/>
          </p:nvSpPr>
          <p:spPr>
            <a:xfrm>
              <a:off x="5626600" y="3044375"/>
              <a:ext cx="25125" cy="1202350"/>
            </a:xfrm>
            <a:custGeom>
              <a:avLst/>
              <a:gdLst/>
              <a:ahLst/>
              <a:cxnLst/>
              <a:rect l="l" t="t" r="r" b="b"/>
              <a:pathLst>
                <a:path w="1005" h="48094" extrusionOk="0">
                  <a:moveTo>
                    <a:pt x="0" y="0"/>
                  </a:moveTo>
                  <a:lnTo>
                    <a:pt x="0" y="48093"/>
                  </a:lnTo>
                  <a:lnTo>
                    <a:pt x="1005" y="48093"/>
                  </a:lnTo>
                  <a:lnTo>
                    <a:pt x="10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6"/>
            <p:cNvSpPr/>
            <p:nvPr/>
          </p:nvSpPr>
          <p:spPr>
            <a:xfrm>
              <a:off x="5417175" y="2674025"/>
              <a:ext cx="443975" cy="412600"/>
            </a:xfrm>
            <a:custGeom>
              <a:avLst/>
              <a:gdLst/>
              <a:ahLst/>
              <a:cxnLst/>
              <a:rect l="l" t="t" r="r" b="b"/>
              <a:pathLst>
                <a:path w="17759" h="16504" extrusionOk="0">
                  <a:moveTo>
                    <a:pt x="3173" y="1"/>
                  </a:moveTo>
                  <a:lnTo>
                    <a:pt x="0" y="16503"/>
                  </a:lnTo>
                  <a:lnTo>
                    <a:pt x="17759" y="16503"/>
                  </a:lnTo>
                  <a:lnTo>
                    <a:pt x="1390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6"/>
            <p:cNvSpPr/>
            <p:nvPr/>
          </p:nvSpPr>
          <p:spPr>
            <a:xfrm>
              <a:off x="5669975" y="2674025"/>
              <a:ext cx="191175" cy="412600"/>
            </a:xfrm>
            <a:custGeom>
              <a:avLst/>
              <a:gdLst/>
              <a:ahLst/>
              <a:cxnLst/>
              <a:rect l="l" t="t" r="r" b="b"/>
              <a:pathLst>
                <a:path w="7647" h="16504" extrusionOk="0">
                  <a:moveTo>
                    <a:pt x="0" y="1"/>
                  </a:moveTo>
                  <a:lnTo>
                    <a:pt x="1644" y="16503"/>
                  </a:lnTo>
                  <a:lnTo>
                    <a:pt x="7647" y="16503"/>
                  </a:lnTo>
                  <a:lnTo>
                    <a:pt x="3789" y="1"/>
                  </a:lnTo>
                  <a:close/>
                </a:path>
              </a:pathLst>
            </a:custGeom>
            <a:solidFill>
              <a:srgbClr val="FFCF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5" name="Google Shape;275;p36"/>
          <p:cNvSpPr/>
          <p:nvPr/>
        </p:nvSpPr>
        <p:spPr>
          <a:xfrm>
            <a:off x="8007160" y="4113476"/>
            <a:ext cx="55496" cy="56191"/>
          </a:xfrm>
          <a:custGeom>
            <a:avLst/>
            <a:gdLst/>
            <a:ahLst/>
            <a:cxnLst/>
            <a:rect l="l" t="t" r="r" b="b"/>
            <a:pathLst>
              <a:path w="1759" h="1781" extrusionOk="0">
                <a:moveTo>
                  <a:pt x="868" y="0"/>
                </a:moveTo>
                <a:cubicBezTo>
                  <a:pt x="389" y="0"/>
                  <a:pt x="1" y="411"/>
                  <a:pt x="1" y="890"/>
                </a:cubicBezTo>
                <a:cubicBezTo>
                  <a:pt x="1" y="1393"/>
                  <a:pt x="389" y="1781"/>
                  <a:pt x="868" y="1781"/>
                </a:cubicBezTo>
                <a:cubicBezTo>
                  <a:pt x="1370" y="1781"/>
                  <a:pt x="1758" y="1393"/>
                  <a:pt x="1758" y="890"/>
                </a:cubicBezTo>
                <a:cubicBezTo>
                  <a:pt x="1758" y="411"/>
                  <a:pt x="1370" y="0"/>
                  <a:pt x="868" y="0"/>
                </a:cubicBezTo>
                <a:close/>
              </a:path>
            </a:pathLst>
          </a:custGeom>
          <a:solidFill>
            <a:srgbClr val="F9CF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6" name="Google Shape;276;p36"/>
          <p:cNvGrpSpPr/>
          <p:nvPr/>
        </p:nvGrpSpPr>
        <p:grpSpPr>
          <a:xfrm>
            <a:off x="5217237" y="3146005"/>
            <a:ext cx="4516270" cy="1997350"/>
            <a:chOff x="4815151" y="3372478"/>
            <a:chExt cx="4004496" cy="1771014"/>
          </a:xfrm>
        </p:grpSpPr>
        <p:sp>
          <p:nvSpPr>
            <p:cNvPr id="277" name="Google Shape;277;p36"/>
            <p:cNvSpPr/>
            <p:nvPr/>
          </p:nvSpPr>
          <p:spPr>
            <a:xfrm>
              <a:off x="5304436" y="3372478"/>
              <a:ext cx="3309014" cy="1063977"/>
            </a:xfrm>
            <a:custGeom>
              <a:avLst/>
              <a:gdLst/>
              <a:ahLst/>
              <a:cxnLst/>
              <a:rect l="l" t="t" r="r" b="b"/>
              <a:pathLst>
                <a:path w="80575" h="25908" extrusionOk="0">
                  <a:moveTo>
                    <a:pt x="4338" y="0"/>
                  </a:moveTo>
                  <a:cubicBezTo>
                    <a:pt x="1941" y="0"/>
                    <a:pt x="1" y="1941"/>
                    <a:pt x="1" y="4314"/>
                  </a:cubicBezTo>
                  <a:lnTo>
                    <a:pt x="1" y="21593"/>
                  </a:lnTo>
                  <a:cubicBezTo>
                    <a:pt x="1" y="23967"/>
                    <a:pt x="1941" y="25907"/>
                    <a:pt x="4338" y="25907"/>
                  </a:cubicBezTo>
                  <a:lnTo>
                    <a:pt x="76238" y="25907"/>
                  </a:lnTo>
                  <a:cubicBezTo>
                    <a:pt x="78634" y="25907"/>
                    <a:pt x="80574" y="23967"/>
                    <a:pt x="80574" y="21593"/>
                  </a:cubicBezTo>
                  <a:lnTo>
                    <a:pt x="80574" y="4314"/>
                  </a:lnTo>
                  <a:cubicBezTo>
                    <a:pt x="80574" y="1941"/>
                    <a:pt x="78634" y="0"/>
                    <a:pt x="762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6"/>
            <p:cNvSpPr/>
            <p:nvPr/>
          </p:nvSpPr>
          <p:spPr>
            <a:xfrm>
              <a:off x="5750641" y="3575520"/>
              <a:ext cx="777120" cy="611331"/>
            </a:xfrm>
            <a:custGeom>
              <a:avLst/>
              <a:gdLst/>
              <a:ahLst/>
              <a:cxnLst/>
              <a:rect l="l" t="t" r="r" b="b"/>
              <a:pathLst>
                <a:path w="18923" h="14886" extrusionOk="0">
                  <a:moveTo>
                    <a:pt x="9541" y="1"/>
                  </a:moveTo>
                  <a:cubicBezTo>
                    <a:pt x="7398" y="1"/>
                    <a:pt x="4978" y="307"/>
                    <a:pt x="2466" y="1196"/>
                  </a:cubicBezTo>
                  <a:cubicBezTo>
                    <a:pt x="2146" y="1288"/>
                    <a:pt x="1804" y="1379"/>
                    <a:pt x="1484" y="1493"/>
                  </a:cubicBezTo>
                  <a:cubicBezTo>
                    <a:pt x="1484" y="1493"/>
                    <a:pt x="1484" y="1516"/>
                    <a:pt x="1462" y="1539"/>
                  </a:cubicBezTo>
                  <a:cubicBezTo>
                    <a:pt x="1325" y="1835"/>
                    <a:pt x="571" y="3456"/>
                    <a:pt x="298" y="5716"/>
                  </a:cubicBezTo>
                  <a:lnTo>
                    <a:pt x="298" y="5807"/>
                  </a:lnTo>
                  <a:cubicBezTo>
                    <a:pt x="1" y="7884"/>
                    <a:pt x="138" y="10532"/>
                    <a:pt x="1484" y="13180"/>
                  </a:cubicBezTo>
                  <a:cubicBezTo>
                    <a:pt x="1484" y="13180"/>
                    <a:pt x="1530" y="13202"/>
                    <a:pt x="1621" y="13225"/>
                  </a:cubicBezTo>
                  <a:cubicBezTo>
                    <a:pt x="2520" y="13476"/>
                    <a:pt x="5034" y="14885"/>
                    <a:pt x="9218" y="14885"/>
                  </a:cubicBezTo>
                  <a:cubicBezTo>
                    <a:pt x="11519" y="14885"/>
                    <a:pt x="14325" y="14459"/>
                    <a:pt x="17645" y="13180"/>
                  </a:cubicBezTo>
                  <a:cubicBezTo>
                    <a:pt x="17645" y="13180"/>
                    <a:pt x="18033" y="12221"/>
                    <a:pt x="18307" y="10623"/>
                  </a:cubicBezTo>
                  <a:cubicBezTo>
                    <a:pt x="18718" y="8455"/>
                    <a:pt x="18923" y="5099"/>
                    <a:pt x="17645" y="1493"/>
                  </a:cubicBezTo>
                  <a:cubicBezTo>
                    <a:pt x="17645" y="1493"/>
                    <a:pt x="14271" y="1"/>
                    <a:pt x="9541" y="1"/>
                  </a:cubicBezTo>
                  <a:close/>
                </a:path>
              </a:pathLst>
            </a:custGeom>
            <a:solidFill>
              <a:srgbClr val="FFCF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6"/>
            <p:cNvSpPr/>
            <p:nvPr/>
          </p:nvSpPr>
          <p:spPr>
            <a:xfrm>
              <a:off x="6376848" y="3636834"/>
              <a:ext cx="188459" cy="479956"/>
            </a:xfrm>
            <a:custGeom>
              <a:avLst/>
              <a:gdLst/>
              <a:ahLst/>
              <a:cxnLst/>
              <a:rect l="l" t="t" r="r" b="b"/>
              <a:pathLst>
                <a:path w="4589" h="11687" extrusionOk="0">
                  <a:moveTo>
                    <a:pt x="2397" y="0"/>
                  </a:moveTo>
                  <a:cubicBezTo>
                    <a:pt x="2397" y="0"/>
                    <a:pt x="0" y="4885"/>
                    <a:pt x="2397" y="11687"/>
                  </a:cubicBezTo>
                  <a:cubicBezTo>
                    <a:pt x="2397" y="11687"/>
                    <a:pt x="4588" y="6209"/>
                    <a:pt x="2397" y="0"/>
                  </a:cubicBezTo>
                  <a:close/>
                </a:path>
              </a:pathLst>
            </a:custGeom>
            <a:solidFill>
              <a:srgbClr val="EBA6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6"/>
            <p:cNvSpPr/>
            <p:nvPr/>
          </p:nvSpPr>
          <p:spPr>
            <a:xfrm>
              <a:off x="7223302" y="3575520"/>
              <a:ext cx="777120" cy="611331"/>
            </a:xfrm>
            <a:custGeom>
              <a:avLst/>
              <a:gdLst/>
              <a:ahLst/>
              <a:cxnLst/>
              <a:rect l="l" t="t" r="r" b="b"/>
              <a:pathLst>
                <a:path w="18923" h="14886" extrusionOk="0">
                  <a:moveTo>
                    <a:pt x="9548" y="1"/>
                  </a:moveTo>
                  <a:cubicBezTo>
                    <a:pt x="7409" y="1"/>
                    <a:pt x="4993" y="307"/>
                    <a:pt x="2488" y="1196"/>
                  </a:cubicBezTo>
                  <a:cubicBezTo>
                    <a:pt x="2146" y="1288"/>
                    <a:pt x="1826" y="1379"/>
                    <a:pt x="1484" y="1493"/>
                  </a:cubicBezTo>
                  <a:cubicBezTo>
                    <a:pt x="1484" y="1493"/>
                    <a:pt x="1484" y="1516"/>
                    <a:pt x="1461" y="1539"/>
                  </a:cubicBezTo>
                  <a:cubicBezTo>
                    <a:pt x="1324" y="1835"/>
                    <a:pt x="594" y="3456"/>
                    <a:pt x="297" y="5716"/>
                  </a:cubicBezTo>
                  <a:lnTo>
                    <a:pt x="297" y="5807"/>
                  </a:lnTo>
                  <a:cubicBezTo>
                    <a:pt x="0" y="7884"/>
                    <a:pt x="137" y="10532"/>
                    <a:pt x="1484" y="13180"/>
                  </a:cubicBezTo>
                  <a:cubicBezTo>
                    <a:pt x="1484" y="13180"/>
                    <a:pt x="1530" y="13202"/>
                    <a:pt x="1621" y="13225"/>
                  </a:cubicBezTo>
                  <a:cubicBezTo>
                    <a:pt x="2534" y="13476"/>
                    <a:pt x="5053" y="14885"/>
                    <a:pt x="9233" y="14885"/>
                  </a:cubicBezTo>
                  <a:cubicBezTo>
                    <a:pt x="11532" y="14885"/>
                    <a:pt x="14332" y="14459"/>
                    <a:pt x="17644" y="13180"/>
                  </a:cubicBezTo>
                  <a:cubicBezTo>
                    <a:pt x="17644" y="13180"/>
                    <a:pt x="18055" y="12221"/>
                    <a:pt x="18306" y="10623"/>
                  </a:cubicBezTo>
                  <a:cubicBezTo>
                    <a:pt x="18717" y="8455"/>
                    <a:pt x="18923" y="5099"/>
                    <a:pt x="17644" y="1493"/>
                  </a:cubicBezTo>
                  <a:cubicBezTo>
                    <a:pt x="17644" y="1493"/>
                    <a:pt x="14271" y="1"/>
                    <a:pt x="9548" y="1"/>
                  </a:cubicBezTo>
                  <a:close/>
                </a:path>
              </a:pathLst>
            </a:custGeom>
            <a:solidFill>
              <a:srgbClr val="FFCF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6"/>
            <p:cNvSpPr/>
            <p:nvPr/>
          </p:nvSpPr>
          <p:spPr>
            <a:xfrm>
              <a:off x="7223302" y="3636834"/>
              <a:ext cx="150020" cy="481845"/>
            </a:xfrm>
            <a:custGeom>
              <a:avLst/>
              <a:gdLst/>
              <a:ahLst/>
              <a:cxnLst/>
              <a:rect l="l" t="t" r="r" b="b"/>
              <a:pathLst>
                <a:path w="3653" h="11733" extrusionOk="0">
                  <a:moveTo>
                    <a:pt x="1484" y="0"/>
                  </a:moveTo>
                  <a:cubicBezTo>
                    <a:pt x="1484" y="0"/>
                    <a:pt x="1484" y="23"/>
                    <a:pt x="1461" y="46"/>
                  </a:cubicBezTo>
                  <a:cubicBezTo>
                    <a:pt x="1347" y="320"/>
                    <a:pt x="662" y="2032"/>
                    <a:pt x="297" y="4223"/>
                  </a:cubicBezTo>
                  <a:lnTo>
                    <a:pt x="297" y="4314"/>
                  </a:lnTo>
                  <a:cubicBezTo>
                    <a:pt x="0" y="6391"/>
                    <a:pt x="137" y="9039"/>
                    <a:pt x="1484" y="11687"/>
                  </a:cubicBezTo>
                  <a:cubicBezTo>
                    <a:pt x="1484" y="11687"/>
                    <a:pt x="1530" y="11709"/>
                    <a:pt x="1621" y="11732"/>
                  </a:cubicBezTo>
                  <a:cubicBezTo>
                    <a:pt x="3652" y="6209"/>
                    <a:pt x="1484" y="0"/>
                    <a:pt x="1484" y="0"/>
                  </a:cubicBezTo>
                  <a:close/>
                </a:path>
              </a:pathLst>
            </a:custGeom>
            <a:solidFill>
              <a:srgbClr val="FDB3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6"/>
            <p:cNvSpPr/>
            <p:nvPr/>
          </p:nvSpPr>
          <p:spPr>
            <a:xfrm>
              <a:off x="5437579" y="4641691"/>
              <a:ext cx="302791" cy="501557"/>
            </a:xfrm>
            <a:custGeom>
              <a:avLst/>
              <a:gdLst/>
              <a:ahLst/>
              <a:cxnLst/>
              <a:rect l="l" t="t" r="r" b="b"/>
              <a:pathLst>
                <a:path w="7373" h="12213" extrusionOk="0">
                  <a:moveTo>
                    <a:pt x="4063" y="1"/>
                  </a:moveTo>
                  <a:lnTo>
                    <a:pt x="0" y="12212"/>
                  </a:lnTo>
                  <a:lnTo>
                    <a:pt x="1507" y="12212"/>
                  </a:lnTo>
                  <a:lnTo>
                    <a:pt x="73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6"/>
            <p:cNvSpPr/>
            <p:nvPr/>
          </p:nvSpPr>
          <p:spPr>
            <a:xfrm>
              <a:off x="5082299" y="3857946"/>
              <a:ext cx="3737348" cy="941267"/>
            </a:xfrm>
            <a:custGeom>
              <a:avLst/>
              <a:gdLst/>
              <a:ahLst/>
              <a:cxnLst/>
              <a:rect l="l" t="t" r="r" b="b"/>
              <a:pathLst>
                <a:path w="91005" h="22920" extrusionOk="0">
                  <a:moveTo>
                    <a:pt x="5473" y="0"/>
                  </a:moveTo>
                  <a:cubicBezTo>
                    <a:pt x="5006" y="0"/>
                    <a:pt x="4532" y="67"/>
                    <a:pt x="4063" y="208"/>
                  </a:cubicBezTo>
                  <a:cubicBezTo>
                    <a:pt x="1461" y="962"/>
                    <a:pt x="0" y="3723"/>
                    <a:pt x="776" y="6303"/>
                  </a:cubicBezTo>
                  <a:lnTo>
                    <a:pt x="4680" y="19382"/>
                  </a:lnTo>
                  <a:cubicBezTo>
                    <a:pt x="5273" y="21367"/>
                    <a:pt x="7053" y="22691"/>
                    <a:pt x="8994" y="22851"/>
                  </a:cubicBezTo>
                  <a:cubicBezTo>
                    <a:pt x="9245" y="22897"/>
                    <a:pt x="9496" y="22919"/>
                    <a:pt x="9747" y="22919"/>
                  </a:cubicBezTo>
                  <a:lnTo>
                    <a:pt x="81647" y="22919"/>
                  </a:lnTo>
                  <a:cubicBezTo>
                    <a:pt x="82423" y="22919"/>
                    <a:pt x="83153" y="22714"/>
                    <a:pt x="83792" y="22349"/>
                  </a:cubicBezTo>
                  <a:cubicBezTo>
                    <a:pt x="84956" y="21755"/>
                    <a:pt x="85892" y="20728"/>
                    <a:pt x="86303" y="19382"/>
                  </a:cubicBezTo>
                  <a:lnTo>
                    <a:pt x="90229" y="6303"/>
                  </a:lnTo>
                  <a:cubicBezTo>
                    <a:pt x="91005" y="3723"/>
                    <a:pt x="89521" y="962"/>
                    <a:pt x="86942" y="208"/>
                  </a:cubicBezTo>
                  <a:cubicBezTo>
                    <a:pt x="86473" y="67"/>
                    <a:pt x="85999" y="0"/>
                    <a:pt x="85531" y="0"/>
                  </a:cubicBezTo>
                  <a:cubicBezTo>
                    <a:pt x="83424" y="0"/>
                    <a:pt x="81460" y="1362"/>
                    <a:pt x="80825" y="3472"/>
                  </a:cubicBezTo>
                  <a:lnTo>
                    <a:pt x="78086" y="12648"/>
                  </a:lnTo>
                  <a:lnTo>
                    <a:pt x="12897" y="12648"/>
                  </a:lnTo>
                  <a:lnTo>
                    <a:pt x="10158" y="3472"/>
                  </a:lnTo>
                  <a:cubicBezTo>
                    <a:pt x="9523" y="1362"/>
                    <a:pt x="7573" y="0"/>
                    <a:pt x="54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6"/>
            <p:cNvSpPr/>
            <p:nvPr/>
          </p:nvSpPr>
          <p:spPr>
            <a:xfrm>
              <a:off x="5475074" y="4133636"/>
              <a:ext cx="2938708" cy="420942"/>
            </a:xfrm>
            <a:custGeom>
              <a:avLst/>
              <a:gdLst/>
              <a:ahLst/>
              <a:cxnLst/>
              <a:rect l="l" t="t" r="r" b="b"/>
              <a:pathLst>
                <a:path w="71558" h="10250" extrusionOk="0">
                  <a:moveTo>
                    <a:pt x="4314" y="0"/>
                  </a:moveTo>
                  <a:cubicBezTo>
                    <a:pt x="1940" y="0"/>
                    <a:pt x="0" y="1941"/>
                    <a:pt x="0" y="4314"/>
                  </a:cubicBezTo>
                  <a:lnTo>
                    <a:pt x="0" y="5935"/>
                  </a:lnTo>
                  <a:cubicBezTo>
                    <a:pt x="0" y="8309"/>
                    <a:pt x="1940" y="10249"/>
                    <a:pt x="4314" y="10249"/>
                  </a:cubicBezTo>
                  <a:lnTo>
                    <a:pt x="67221" y="10249"/>
                  </a:lnTo>
                  <a:cubicBezTo>
                    <a:pt x="69617" y="10249"/>
                    <a:pt x="71558" y="8309"/>
                    <a:pt x="71558" y="5935"/>
                  </a:cubicBezTo>
                  <a:lnTo>
                    <a:pt x="71558" y="4314"/>
                  </a:lnTo>
                  <a:cubicBezTo>
                    <a:pt x="71558" y="1941"/>
                    <a:pt x="69617" y="0"/>
                    <a:pt x="672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6"/>
            <p:cNvSpPr/>
            <p:nvPr/>
          </p:nvSpPr>
          <p:spPr>
            <a:xfrm>
              <a:off x="4815151" y="4492778"/>
              <a:ext cx="698394" cy="650715"/>
            </a:xfrm>
            <a:custGeom>
              <a:avLst/>
              <a:gdLst/>
              <a:ahLst/>
              <a:cxnLst/>
              <a:rect l="l" t="t" r="r" b="b"/>
              <a:pathLst>
                <a:path w="17006" h="15845" extrusionOk="0">
                  <a:moveTo>
                    <a:pt x="8173" y="1"/>
                  </a:moveTo>
                  <a:cubicBezTo>
                    <a:pt x="7394" y="1"/>
                    <a:pt x="6602" y="118"/>
                    <a:pt x="5821" y="363"/>
                  </a:cubicBezTo>
                  <a:cubicBezTo>
                    <a:pt x="3470" y="1070"/>
                    <a:pt x="1712" y="2782"/>
                    <a:pt x="845" y="4882"/>
                  </a:cubicBezTo>
                  <a:cubicBezTo>
                    <a:pt x="137" y="6526"/>
                    <a:pt x="0" y="8420"/>
                    <a:pt x="571" y="10246"/>
                  </a:cubicBezTo>
                  <a:cubicBezTo>
                    <a:pt x="1632" y="13652"/>
                    <a:pt x="4772" y="15844"/>
                    <a:pt x="8160" y="15844"/>
                  </a:cubicBezTo>
                  <a:cubicBezTo>
                    <a:pt x="8927" y="15844"/>
                    <a:pt x="9706" y="15732"/>
                    <a:pt x="10477" y="15496"/>
                  </a:cubicBezTo>
                  <a:cubicBezTo>
                    <a:pt x="14654" y="14195"/>
                    <a:pt x="17005" y="9767"/>
                    <a:pt x="15704" y="5590"/>
                  </a:cubicBezTo>
                  <a:cubicBezTo>
                    <a:pt x="15133" y="3741"/>
                    <a:pt x="13969" y="2257"/>
                    <a:pt x="12463" y="1276"/>
                  </a:cubicBezTo>
                  <a:cubicBezTo>
                    <a:pt x="11204" y="457"/>
                    <a:pt x="9714" y="1"/>
                    <a:pt x="8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6"/>
            <p:cNvSpPr/>
            <p:nvPr/>
          </p:nvSpPr>
          <p:spPr>
            <a:xfrm>
              <a:off x="4849813" y="4545140"/>
              <a:ext cx="477163" cy="215645"/>
            </a:xfrm>
            <a:custGeom>
              <a:avLst/>
              <a:gdLst/>
              <a:ahLst/>
              <a:cxnLst/>
              <a:rect l="l" t="t" r="r" b="b"/>
              <a:pathLst>
                <a:path w="11619" h="5251" fill="none" extrusionOk="0">
                  <a:moveTo>
                    <a:pt x="11619" y="1"/>
                  </a:moveTo>
                  <a:cubicBezTo>
                    <a:pt x="10751" y="2101"/>
                    <a:pt x="8971" y="3813"/>
                    <a:pt x="6643" y="4520"/>
                  </a:cubicBezTo>
                  <a:cubicBezTo>
                    <a:pt x="4315" y="5251"/>
                    <a:pt x="1895" y="4840"/>
                    <a:pt x="1" y="3607"/>
                  </a:cubicBezTo>
                </a:path>
              </a:pathLst>
            </a:custGeom>
            <a:noFill/>
            <a:ln w="9700" cap="flat" cmpd="sng">
              <a:solidFill>
                <a:srgbClr val="783F04"/>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6"/>
            <p:cNvSpPr/>
            <p:nvPr/>
          </p:nvSpPr>
          <p:spPr>
            <a:xfrm>
              <a:off x="4971662" y="4875123"/>
              <a:ext cx="478108" cy="215645"/>
            </a:xfrm>
            <a:custGeom>
              <a:avLst/>
              <a:gdLst/>
              <a:ahLst/>
              <a:cxnLst/>
              <a:rect l="l" t="t" r="r" b="b"/>
              <a:pathLst>
                <a:path w="11642" h="5251" fill="none" extrusionOk="0">
                  <a:moveTo>
                    <a:pt x="11642" y="1667"/>
                  </a:moveTo>
                  <a:cubicBezTo>
                    <a:pt x="9747" y="411"/>
                    <a:pt x="7328" y="0"/>
                    <a:pt x="4977" y="731"/>
                  </a:cubicBezTo>
                  <a:cubicBezTo>
                    <a:pt x="2649" y="1461"/>
                    <a:pt x="891" y="3150"/>
                    <a:pt x="1" y="5250"/>
                  </a:cubicBezTo>
                </a:path>
              </a:pathLst>
            </a:custGeom>
            <a:noFill/>
            <a:ln w="9700" cap="flat" cmpd="sng">
              <a:solidFill>
                <a:srgbClr val="783F04"/>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6"/>
            <p:cNvSpPr/>
            <p:nvPr/>
          </p:nvSpPr>
          <p:spPr>
            <a:xfrm>
              <a:off x="5053223" y="4507644"/>
              <a:ext cx="192196" cy="621516"/>
            </a:xfrm>
            <a:custGeom>
              <a:avLst/>
              <a:gdLst/>
              <a:ahLst/>
              <a:cxnLst/>
              <a:rect l="l" t="t" r="r" b="b"/>
              <a:pathLst>
                <a:path w="4680" h="15134" fill="none" extrusionOk="0">
                  <a:moveTo>
                    <a:pt x="1" y="1"/>
                  </a:moveTo>
                  <a:lnTo>
                    <a:pt x="4680" y="15134"/>
                  </a:lnTo>
                </a:path>
              </a:pathLst>
            </a:custGeom>
            <a:noFill/>
            <a:ln w="9700" cap="flat" cmpd="sng">
              <a:solidFill>
                <a:srgbClr val="783F04"/>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6"/>
            <p:cNvSpPr/>
            <p:nvPr/>
          </p:nvSpPr>
          <p:spPr>
            <a:xfrm>
              <a:off x="4838560" y="4722308"/>
              <a:ext cx="621516" cy="191292"/>
            </a:xfrm>
            <a:custGeom>
              <a:avLst/>
              <a:gdLst/>
              <a:ahLst/>
              <a:cxnLst/>
              <a:rect l="l" t="t" r="r" b="b"/>
              <a:pathLst>
                <a:path w="15134" h="4658" fill="none" extrusionOk="0">
                  <a:moveTo>
                    <a:pt x="1" y="4657"/>
                  </a:moveTo>
                  <a:lnTo>
                    <a:pt x="15134" y="1"/>
                  </a:lnTo>
                </a:path>
              </a:pathLst>
            </a:custGeom>
            <a:noFill/>
            <a:ln w="9700" cap="flat" cmpd="sng">
              <a:solidFill>
                <a:srgbClr val="783F04"/>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0" name="Google Shape;290;p36"/>
          <p:cNvGrpSpPr/>
          <p:nvPr/>
        </p:nvGrpSpPr>
        <p:grpSpPr>
          <a:xfrm>
            <a:off x="6480537" y="3196953"/>
            <a:ext cx="3576168" cy="1946862"/>
            <a:chOff x="6511125" y="3136900"/>
            <a:chExt cx="2506250" cy="1364400"/>
          </a:xfrm>
        </p:grpSpPr>
        <p:grpSp>
          <p:nvGrpSpPr>
            <p:cNvPr id="291" name="Google Shape;291;p36"/>
            <p:cNvGrpSpPr/>
            <p:nvPr/>
          </p:nvGrpSpPr>
          <p:grpSpPr>
            <a:xfrm>
              <a:off x="7327700" y="3136900"/>
              <a:ext cx="859400" cy="1364400"/>
              <a:chOff x="7251500" y="3136900"/>
              <a:chExt cx="859400" cy="1364400"/>
            </a:xfrm>
          </p:grpSpPr>
          <p:sp>
            <p:nvSpPr>
              <p:cNvPr id="292" name="Google Shape;292;p36"/>
              <p:cNvSpPr/>
              <p:nvPr/>
            </p:nvSpPr>
            <p:spPr>
              <a:xfrm>
                <a:off x="7382750" y="3136900"/>
                <a:ext cx="728150" cy="1364400"/>
              </a:xfrm>
              <a:custGeom>
                <a:avLst/>
                <a:gdLst/>
                <a:ahLst/>
                <a:cxnLst/>
                <a:rect l="l" t="t" r="r" b="b"/>
                <a:pathLst>
                  <a:path w="29126" h="54576" extrusionOk="0">
                    <a:moveTo>
                      <a:pt x="0" y="0"/>
                    </a:moveTo>
                    <a:lnTo>
                      <a:pt x="0" y="54575"/>
                    </a:lnTo>
                    <a:lnTo>
                      <a:pt x="29125" y="54575"/>
                    </a:lnTo>
                    <a:lnTo>
                      <a:pt x="2912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6"/>
              <p:cNvSpPr/>
              <p:nvPr/>
            </p:nvSpPr>
            <p:spPr>
              <a:xfrm>
                <a:off x="7251500" y="3136900"/>
                <a:ext cx="131275" cy="1364400"/>
              </a:xfrm>
              <a:custGeom>
                <a:avLst/>
                <a:gdLst/>
                <a:ahLst/>
                <a:cxnLst/>
                <a:rect l="l" t="t" r="r" b="b"/>
                <a:pathLst>
                  <a:path w="5251" h="54576" extrusionOk="0">
                    <a:moveTo>
                      <a:pt x="1" y="0"/>
                    </a:moveTo>
                    <a:lnTo>
                      <a:pt x="1" y="54575"/>
                    </a:lnTo>
                    <a:lnTo>
                      <a:pt x="5250" y="54575"/>
                    </a:lnTo>
                    <a:lnTo>
                      <a:pt x="525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6"/>
              <p:cNvSpPr/>
              <p:nvPr/>
            </p:nvSpPr>
            <p:spPr>
              <a:xfrm>
                <a:off x="7692025" y="3136900"/>
                <a:ext cx="89050" cy="1364400"/>
              </a:xfrm>
              <a:custGeom>
                <a:avLst/>
                <a:gdLst/>
                <a:ahLst/>
                <a:cxnLst/>
                <a:rect l="l" t="t" r="r" b="b"/>
                <a:pathLst>
                  <a:path w="3562" h="54576" extrusionOk="0">
                    <a:moveTo>
                      <a:pt x="1" y="0"/>
                    </a:moveTo>
                    <a:lnTo>
                      <a:pt x="1" y="54575"/>
                    </a:lnTo>
                    <a:lnTo>
                      <a:pt x="3561" y="54575"/>
                    </a:lnTo>
                    <a:lnTo>
                      <a:pt x="35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6"/>
              <p:cNvSpPr/>
              <p:nvPr/>
            </p:nvSpPr>
            <p:spPr>
              <a:xfrm>
                <a:off x="7382750" y="3772000"/>
                <a:ext cx="728150" cy="72500"/>
              </a:xfrm>
              <a:custGeom>
                <a:avLst/>
                <a:gdLst/>
                <a:ahLst/>
                <a:cxnLst/>
                <a:rect l="l" t="t" r="r" b="b"/>
                <a:pathLst>
                  <a:path w="29126" h="2900" extrusionOk="0">
                    <a:moveTo>
                      <a:pt x="0" y="1"/>
                    </a:moveTo>
                    <a:lnTo>
                      <a:pt x="0" y="2899"/>
                    </a:lnTo>
                    <a:lnTo>
                      <a:pt x="29125" y="2899"/>
                    </a:lnTo>
                    <a:lnTo>
                      <a:pt x="291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6"/>
              <p:cNvSpPr/>
              <p:nvPr/>
            </p:nvSpPr>
            <p:spPr>
              <a:xfrm>
                <a:off x="7251500" y="3772000"/>
                <a:ext cx="131275" cy="72500"/>
              </a:xfrm>
              <a:custGeom>
                <a:avLst/>
                <a:gdLst/>
                <a:ahLst/>
                <a:cxnLst/>
                <a:rect l="l" t="t" r="r" b="b"/>
                <a:pathLst>
                  <a:path w="5251" h="2900" extrusionOk="0">
                    <a:moveTo>
                      <a:pt x="1" y="1"/>
                    </a:moveTo>
                    <a:lnTo>
                      <a:pt x="1" y="2899"/>
                    </a:lnTo>
                    <a:lnTo>
                      <a:pt x="5250" y="2899"/>
                    </a:lnTo>
                    <a:lnTo>
                      <a:pt x="5250" y="1"/>
                    </a:lnTo>
                    <a:close/>
                  </a:path>
                </a:pathLst>
              </a:custGeom>
              <a:solidFill>
                <a:srgbClr val="F0E8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7" name="Google Shape;297;p36"/>
            <p:cNvSpPr/>
            <p:nvPr/>
          </p:nvSpPr>
          <p:spPr>
            <a:xfrm>
              <a:off x="6642375" y="3847900"/>
              <a:ext cx="728150" cy="653400"/>
            </a:xfrm>
            <a:custGeom>
              <a:avLst/>
              <a:gdLst/>
              <a:ahLst/>
              <a:cxnLst/>
              <a:rect l="l" t="t" r="r" b="b"/>
              <a:pathLst>
                <a:path w="29126" h="26136" extrusionOk="0">
                  <a:moveTo>
                    <a:pt x="0" y="0"/>
                  </a:moveTo>
                  <a:lnTo>
                    <a:pt x="0" y="26135"/>
                  </a:lnTo>
                  <a:lnTo>
                    <a:pt x="29125" y="26135"/>
                  </a:lnTo>
                  <a:lnTo>
                    <a:pt x="29125" y="0"/>
                  </a:lnTo>
                  <a:close/>
                </a:path>
              </a:pathLst>
            </a:custGeom>
            <a:solidFill>
              <a:srgbClr val="FFD1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6"/>
            <p:cNvSpPr/>
            <p:nvPr/>
          </p:nvSpPr>
          <p:spPr>
            <a:xfrm>
              <a:off x="6511125" y="3847900"/>
              <a:ext cx="131275" cy="653400"/>
            </a:xfrm>
            <a:custGeom>
              <a:avLst/>
              <a:gdLst/>
              <a:ahLst/>
              <a:cxnLst/>
              <a:rect l="l" t="t" r="r" b="b"/>
              <a:pathLst>
                <a:path w="5251" h="26136" extrusionOk="0">
                  <a:moveTo>
                    <a:pt x="1" y="0"/>
                  </a:moveTo>
                  <a:lnTo>
                    <a:pt x="1" y="26135"/>
                  </a:lnTo>
                  <a:lnTo>
                    <a:pt x="5250" y="26135"/>
                  </a:lnTo>
                  <a:lnTo>
                    <a:pt x="5250" y="0"/>
                  </a:lnTo>
                  <a:close/>
                </a:path>
              </a:pathLst>
            </a:custGeom>
            <a:solidFill>
              <a:srgbClr val="EBA6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6"/>
            <p:cNvSpPr/>
            <p:nvPr/>
          </p:nvSpPr>
          <p:spPr>
            <a:xfrm>
              <a:off x="6951650" y="3847900"/>
              <a:ext cx="89050" cy="653400"/>
            </a:xfrm>
            <a:custGeom>
              <a:avLst/>
              <a:gdLst/>
              <a:ahLst/>
              <a:cxnLst/>
              <a:rect l="l" t="t" r="r" b="b"/>
              <a:pathLst>
                <a:path w="3562" h="26136" extrusionOk="0">
                  <a:moveTo>
                    <a:pt x="1" y="0"/>
                  </a:moveTo>
                  <a:lnTo>
                    <a:pt x="1" y="26135"/>
                  </a:lnTo>
                  <a:lnTo>
                    <a:pt x="3561" y="26135"/>
                  </a:lnTo>
                  <a:lnTo>
                    <a:pt x="35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6"/>
            <p:cNvSpPr/>
            <p:nvPr/>
          </p:nvSpPr>
          <p:spPr>
            <a:xfrm>
              <a:off x="6642375" y="4128650"/>
              <a:ext cx="728150" cy="72500"/>
            </a:xfrm>
            <a:custGeom>
              <a:avLst/>
              <a:gdLst/>
              <a:ahLst/>
              <a:cxnLst/>
              <a:rect l="l" t="t" r="r" b="b"/>
              <a:pathLst>
                <a:path w="29126" h="2900" extrusionOk="0">
                  <a:moveTo>
                    <a:pt x="0" y="0"/>
                  </a:moveTo>
                  <a:lnTo>
                    <a:pt x="0" y="2899"/>
                  </a:lnTo>
                  <a:lnTo>
                    <a:pt x="29125" y="2899"/>
                  </a:lnTo>
                  <a:lnTo>
                    <a:pt x="2912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6"/>
            <p:cNvSpPr/>
            <p:nvPr/>
          </p:nvSpPr>
          <p:spPr>
            <a:xfrm>
              <a:off x="6511125" y="4128650"/>
              <a:ext cx="131275" cy="72500"/>
            </a:xfrm>
            <a:custGeom>
              <a:avLst/>
              <a:gdLst/>
              <a:ahLst/>
              <a:cxnLst/>
              <a:rect l="l" t="t" r="r" b="b"/>
              <a:pathLst>
                <a:path w="5251" h="2900" extrusionOk="0">
                  <a:moveTo>
                    <a:pt x="1" y="0"/>
                  </a:moveTo>
                  <a:lnTo>
                    <a:pt x="1" y="2899"/>
                  </a:lnTo>
                  <a:lnTo>
                    <a:pt x="5250" y="2899"/>
                  </a:lnTo>
                  <a:lnTo>
                    <a:pt x="5250" y="0"/>
                  </a:lnTo>
                  <a:close/>
                </a:path>
              </a:pathLst>
            </a:custGeom>
            <a:solidFill>
              <a:srgbClr val="F0E8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6"/>
            <p:cNvSpPr/>
            <p:nvPr/>
          </p:nvSpPr>
          <p:spPr>
            <a:xfrm>
              <a:off x="8289225" y="4070450"/>
              <a:ext cx="728150" cy="429125"/>
            </a:xfrm>
            <a:custGeom>
              <a:avLst/>
              <a:gdLst/>
              <a:ahLst/>
              <a:cxnLst/>
              <a:rect l="l" t="t" r="r" b="b"/>
              <a:pathLst>
                <a:path w="29126" h="17165" extrusionOk="0">
                  <a:moveTo>
                    <a:pt x="0" y="0"/>
                  </a:moveTo>
                  <a:lnTo>
                    <a:pt x="0" y="17165"/>
                  </a:lnTo>
                  <a:lnTo>
                    <a:pt x="29125" y="17165"/>
                  </a:lnTo>
                  <a:lnTo>
                    <a:pt x="2912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6"/>
            <p:cNvSpPr/>
            <p:nvPr/>
          </p:nvSpPr>
          <p:spPr>
            <a:xfrm>
              <a:off x="8126025" y="4070450"/>
              <a:ext cx="163225" cy="429125"/>
            </a:xfrm>
            <a:custGeom>
              <a:avLst/>
              <a:gdLst/>
              <a:ahLst/>
              <a:cxnLst/>
              <a:rect l="l" t="t" r="r" b="b"/>
              <a:pathLst>
                <a:path w="6529" h="17165" extrusionOk="0">
                  <a:moveTo>
                    <a:pt x="0" y="0"/>
                  </a:moveTo>
                  <a:lnTo>
                    <a:pt x="0" y="17165"/>
                  </a:lnTo>
                  <a:lnTo>
                    <a:pt x="6528" y="17165"/>
                  </a:lnTo>
                  <a:lnTo>
                    <a:pt x="652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6"/>
            <p:cNvSpPr/>
            <p:nvPr/>
          </p:nvSpPr>
          <p:spPr>
            <a:xfrm>
              <a:off x="8608775" y="4070450"/>
              <a:ext cx="89050" cy="430850"/>
            </a:xfrm>
            <a:custGeom>
              <a:avLst/>
              <a:gdLst/>
              <a:ahLst/>
              <a:cxnLst/>
              <a:rect l="l" t="t" r="r" b="b"/>
              <a:pathLst>
                <a:path w="3562" h="17234" extrusionOk="0">
                  <a:moveTo>
                    <a:pt x="0" y="0"/>
                  </a:moveTo>
                  <a:lnTo>
                    <a:pt x="0" y="17233"/>
                  </a:lnTo>
                  <a:lnTo>
                    <a:pt x="3561" y="17233"/>
                  </a:lnTo>
                  <a:lnTo>
                    <a:pt x="35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5" name="Google Shape;305;p36"/>
          <p:cNvGrpSpPr/>
          <p:nvPr/>
        </p:nvGrpSpPr>
        <p:grpSpPr>
          <a:xfrm>
            <a:off x="6137642" y="784973"/>
            <a:ext cx="1956719" cy="4467523"/>
            <a:chOff x="2974875" y="2191775"/>
            <a:chExt cx="1057400" cy="2414225"/>
          </a:xfrm>
        </p:grpSpPr>
        <p:sp>
          <p:nvSpPr>
            <p:cNvPr id="306" name="Google Shape;306;p36"/>
            <p:cNvSpPr/>
            <p:nvPr/>
          </p:nvSpPr>
          <p:spPr>
            <a:xfrm>
              <a:off x="3067300" y="2622100"/>
              <a:ext cx="497625" cy="518150"/>
            </a:xfrm>
            <a:custGeom>
              <a:avLst/>
              <a:gdLst/>
              <a:ahLst/>
              <a:cxnLst/>
              <a:rect l="l" t="t" r="r" b="b"/>
              <a:pathLst>
                <a:path w="19905" h="20726" extrusionOk="0">
                  <a:moveTo>
                    <a:pt x="15454" y="1"/>
                  </a:moveTo>
                  <a:cubicBezTo>
                    <a:pt x="15454" y="1"/>
                    <a:pt x="11687" y="9564"/>
                    <a:pt x="11482" y="11710"/>
                  </a:cubicBezTo>
                  <a:cubicBezTo>
                    <a:pt x="11414" y="12509"/>
                    <a:pt x="1" y="17439"/>
                    <a:pt x="1" y="17439"/>
                  </a:cubicBezTo>
                  <a:cubicBezTo>
                    <a:pt x="1" y="17439"/>
                    <a:pt x="1074" y="19060"/>
                    <a:pt x="1233" y="20726"/>
                  </a:cubicBezTo>
                  <a:cubicBezTo>
                    <a:pt x="6323" y="19037"/>
                    <a:pt x="11756" y="17462"/>
                    <a:pt x="13879" y="16549"/>
                  </a:cubicBezTo>
                  <a:cubicBezTo>
                    <a:pt x="15979" y="15636"/>
                    <a:pt x="16458" y="14449"/>
                    <a:pt x="16869" y="12577"/>
                  </a:cubicBezTo>
                  <a:cubicBezTo>
                    <a:pt x="17325" y="10569"/>
                    <a:pt x="18718" y="6460"/>
                    <a:pt x="19562" y="3059"/>
                  </a:cubicBezTo>
                  <a:cubicBezTo>
                    <a:pt x="19905" y="1667"/>
                    <a:pt x="15454" y="1"/>
                    <a:pt x="154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6"/>
            <p:cNvSpPr/>
            <p:nvPr/>
          </p:nvSpPr>
          <p:spPr>
            <a:xfrm>
              <a:off x="3329400" y="4427000"/>
              <a:ext cx="148800" cy="131100"/>
            </a:xfrm>
            <a:custGeom>
              <a:avLst/>
              <a:gdLst/>
              <a:ahLst/>
              <a:cxnLst/>
              <a:rect l="l" t="t" r="r" b="b"/>
              <a:pathLst>
                <a:path w="5952" h="5244" extrusionOk="0">
                  <a:moveTo>
                    <a:pt x="3052" y="1"/>
                  </a:moveTo>
                  <a:cubicBezTo>
                    <a:pt x="3052" y="1"/>
                    <a:pt x="3189" y="2420"/>
                    <a:pt x="3189" y="2831"/>
                  </a:cubicBezTo>
                  <a:cubicBezTo>
                    <a:pt x="3212" y="3242"/>
                    <a:pt x="450" y="4566"/>
                    <a:pt x="199" y="4657"/>
                  </a:cubicBezTo>
                  <a:cubicBezTo>
                    <a:pt x="0" y="4717"/>
                    <a:pt x="1911" y="5243"/>
                    <a:pt x="3479" y="5243"/>
                  </a:cubicBezTo>
                  <a:cubicBezTo>
                    <a:pt x="3712" y="5243"/>
                    <a:pt x="3938" y="5232"/>
                    <a:pt x="4148" y="5205"/>
                  </a:cubicBezTo>
                  <a:cubicBezTo>
                    <a:pt x="5746" y="5000"/>
                    <a:pt x="5654" y="5091"/>
                    <a:pt x="5791" y="4794"/>
                  </a:cubicBezTo>
                  <a:cubicBezTo>
                    <a:pt x="5951" y="4497"/>
                    <a:pt x="5700" y="3539"/>
                    <a:pt x="5495" y="2854"/>
                  </a:cubicBezTo>
                  <a:cubicBezTo>
                    <a:pt x="5266" y="2146"/>
                    <a:pt x="5563" y="24"/>
                    <a:pt x="5563" y="24"/>
                  </a:cubicBezTo>
                  <a:lnTo>
                    <a:pt x="30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6"/>
            <p:cNvSpPr/>
            <p:nvPr/>
          </p:nvSpPr>
          <p:spPr>
            <a:xfrm>
              <a:off x="3239075" y="4506900"/>
              <a:ext cx="243675" cy="90800"/>
            </a:xfrm>
            <a:custGeom>
              <a:avLst/>
              <a:gdLst/>
              <a:ahLst/>
              <a:cxnLst/>
              <a:rect l="l" t="t" r="r" b="b"/>
              <a:pathLst>
                <a:path w="9747" h="3632" extrusionOk="0">
                  <a:moveTo>
                    <a:pt x="9222" y="0"/>
                  </a:moveTo>
                  <a:cubicBezTo>
                    <a:pt x="8735" y="1080"/>
                    <a:pt x="6835" y="1119"/>
                    <a:pt x="6561" y="1119"/>
                  </a:cubicBezTo>
                  <a:cubicBezTo>
                    <a:pt x="6540" y="1119"/>
                    <a:pt x="6528" y="1119"/>
                    <a:pt x="6528" y="1119"/>
                  </a:cubicBezTo>
                  <a:cubicBezTo>
                    <a:pt x="6528" y="1119"/>
                    <a:pt x="6665" y="366"/>
                    <a:pt x="6140" y="206"/>
                  </a:cubicBezTo>
                  <a:cubicBezTo>
                    <a:pt x="5821" y="548"/>
                    <a:pt x="183" y="1530"/>
                    <a:pt x="46" y="2671"/>
                  </a:cubicBezTo>
                  <a:cubicBezTo>
                    <a:pt x="0" y="3082"/>
                    <a:pt x="1324" y="3607"/>
                    <a:pt x="2443" y="3630"/>
                  </a:cubicBezTo>
                  <a:cubicBezTo>
                    <a:pt x="2486" y="3631"/>
                    <a:pt x="2531" y="3632"/>
                    <a:pt x="2578" y="3632"/>
                  </a:cubicBezTo>
                  <a:cubicBezTo>
                    <a:pt x="3905" y="3632"/>
                    <a:pt x="6815" y="3025"/>
                    <a:pt x="9108" y="2717"/>
                  </a:cubicBezTo>
                  <a:cubicBezTo>
                    <a:pt x="9473" y="2671"/>
                    <a:pt x="9747" y="2351"/>
                    <a:pt x="9724" y="1986"/>
                  </a:cubicBezTo>
                  <a:cubicBezTo>
                    <a:pt x="9633" y="480"/>
                    <a:pt x="9222" y="0"/>
                    <a:pt x="92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6"/>
            <p:cNvSpPr/>
            <p:nvPr/>
          </p:nvSpPr>
          <p:spPr>
            <a:xfrm>
              <a:off x="3345200" y="3295900"/>
              <a:ext cx="316175" cy="1172800"/>
            </a:xfrm>
            <a:custGeom>
              <a:avLst/>
              <a:gdLst/>
              <a:ahLst/>
              <a:cxnLst/>
              <a:rect l="l" t="t" r="r" b="b"/>
              <a:pathLst>
                <a:path w="12647" h="46912" extrusionOk="0">
                  <a:moveTo>
                    <a:pt x="9782" y="1"/>
                  </a:moveTo>
                  <a:cubicBezTo>
                    <a:pt x="5998" y="1"/>
                    <a:pt x="1918" y="1101"/>
                    <a:pt x="1918" y="1101"/>
                  </a:cubicBezTo>
                  <a:cubicBezTo>
                    <a:pt x="1918" y="1101"/>
                    <a:pt x="320" y="15504"/>
                    <a:pt x="161" y="18380"/>
                  </a:cubicBezTo>
                  <a:cubicBezTo>
                    <a:pt x="1" y="21256"/>
                    <a:pt x="2124" y="46911"/>
                    <a:pt x="2124" y="46911"/>
                  </a:cubicBezTo>
                  <a:lnTo>
                    <a:pt x="5205" y="46843"/>
                  </a:lnTo>
                  <a:cubicBezTo>
                    <a:pt x="5205" y="46843"/>
                    <a:pt x="8446" y="30294"/>
                    <a:pt x="5890" y="21735"/>
                  </a:cubicBezTo>
                  <a:cubicBezTo>
                    <a:pt x="5730" y="15184"/>
                    <a:pt x="12646" y="7697"/>
                    <a:pt x="12212" y="188"/>
                  </a:cubicBezTo>
                  <a:cubicBezTo>
                    <a:pt x="11449" y="55"/>
                    <a:pt x="10622" y="1"/>
                    <a:pt x="97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6"/>
            <p:cNvSpPr/>
            <p:nvPr/>
          </p:nvSpPr>
          <p:spPr>
            <a:xfrm>
              <a:off x="3885925" y="4393925"/>
              <a:ext cx="132650" cy="154725"/>
            </a:xfrm>
            <a:custGeom>
              <a:avLst/>
              <a:gdLst/>
              <a:ahLst/>
              <a:cxnLst/>
              <a:rect l="l" t="t" r="r" b="b"/>
              <a:pathLst>
                <a:path w="5306" h="6189" extrusionOk="0">
                  <a:moveTo>
                    <a:pt x="3366" y="0"/>
                  </a:moveTo>
                  <a:lnTo>
                    <a:pt x="1014" y="913"/>
                  </a:lnTo>
                  <a:cubicBezTo>
                    <a:pt x="1014" y="913"/>
                    <a:pt x="1996" y="3036"/>
                    <a:pt x="2156" y="3401"/>
                  </a:cubicBezTo>
                  <a:cubicBezTo>
                    <a:pt x="2316" y="3789"/>
                    <a:pt x="216" y="5980"/>
                    <a:pt x="33" y="6140"/>
                  </a:cubicBezTo>
                  <a:cubicBezTo>
                    <a:pt x="1" y="6172"/>
                    <a:pt x="56" y="6188"/>
                    <a:pt x="177" y="6188"/>
                  </a:cubicBezTo>
                  <a:cubicBezTo>
                    <a:pt x="740" y="6188"/>
                    <a:pt x="2725" y="5843"/>
                    <a:pt x="3890" y="5204"/>
                  </a:cubicBezTo>
                  <a:cubicBezTo>
                    <a:pt x="5306" y="4428"/>
                    <a:pt x="5260" y="4542"/>
                    <a:pt x="5283" y="4223"/>
                  </a:cubicBezTo>
                  <a:cubicBezTo>
                    <a:pt x="5306" y="3880"/>
                    <a:pt x="4758" y="3127"/>
                    <a:pt x="4301" y="2579"/>
                  </a:cubicBezTo>
                  <a:cubicBezTo>
                    <a:pt x="3845" y="2031"/>
                    <a:pt x="3366" y="0"/>
                    <a:pt x="33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6"/>
            <p:cNvSpPr/>
            <p:nvPr/>
          </p:nvSpPr>
          <p:spPr>
            <a:xfrm>
              <a:off x="3482150" y="3296025"/>
              <a:ext cx="506175" cy="1152700"/>
            </a:xfrm>
            <a:custGeom>
              <a:avLst/>
              <a:gdLst/>
              <a:ahLst/>
              <a:cxnLst/>
              <a:rect l="l" t="t" r="r" b="b"/>
              <a:pathLst>
                <a:path w="20247" h="46108" extrusionOk="0">
                  <a:moveTo>
                    <a:pt x="10044" y="0"/>
                  </a:moveTo>
                  <a:lnTo>
                    <a:pt x="10044" y="0"/>
                  </a:lnTo>
                  <a:cubicBezTo>
                    <a:pt x="5867" y="890"/>
                    <a:pt x="1" y="2077"/>
                    <a:pt x="1" y="2077"/>
                  </a:cubicBezTo>
                  <a:cubicBezTo>
                    <a:pt x="1" y="2077"/>
                    <a:pt x="3950" y="16800"/>
                    <a:pt x="4817" y="19447"/>
                  </a:cubicBezTo>
                  <a:cubicBezTo>
                    <a:pt x="5684" y="22095"/>
                    <a:pt x="17417" y="46107"/>
                    <a:pt x="17417" y="46107"/>
                  </a:cubicBezTo>
                  <a:lnTo>
                    <a:pt x="20247" y="44898"/>
                  </a:lnTo>
                  <a:cubicBezTo>
                    <a:pt x="20247" y="44898"/>
                    <a:pt x="17074" y="28075"/>
                    <a:pt x="11345" y="20338"/>
                  </a:cubicBezTo>
                  <a:cubicBezTo>
                    <a:pt x="8834" y="14494"/>
                    <a:pt x="13125" y="6597"/>
                    <a:pt x="100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6"/>
            <p:cNvSpPr/>
            <p:nvPr/>
          </p:nvSpPr>
          <p:spPr>
            <a:xfrm>
              <a:off x="3334925" y="2527300"/>
              <a:ext cx="512475" cy="843325"/>
            </a:xfrm>
            <a:custGeom>
              <a:avLst/>
              <a:gdLst/>
              <a:ahLst/>
              <a:cxnLst/>
              <a:rect l="l" t="t" r="r" b="b"/>
              <a:pathLst>
                <a:path w="20499" h="33733" extrusionOk="0">
                  <a:moveTo>
                    <a:pt x="12539" y="1"/>
                  </a:moveTo>
                  <a:cubicBezTo>
                    <a:pt x="10694" y="1"/>
                    <a:pt x="9804" y="917"/>
                    <a:pt x="9131" y="1008"/>
                  </a:cubicBezTo>
                  <a:cubicBezTo>
                    <a:pt x="8287" y="1122"/>
                    <a:pt x="6575" y="2058"/>
                    <a:pt x="5000" y="3450"/>
                  </a:cubicBezTo>
                  <a:cubicBezTo>
                    <a:pt x="4406" y="3952"/>
                    <a:pt x="3060" y="7924"/>
                    <a:pt x="2398" y="14863"/>
                  </a:cubicBezTo>
                  <a:cubicBezTo>
                    <a:pt x="1781" y="21071"/>
                    <a:pt x="1" y="31776"/>
                    <a:pt x="1" y="31776"/>
                  </a:cubicBezTo>
                  <a:cubicBezTo>
                    <a:pt x="1" y="31776"/>
                    <a:pt x="10221" y="33732"/>
                    <a:pt x="15523" y="33732"/>
                  </a:cubicBezTo>
                  <a:cubicBezTo>
                    <a:pt x="16495" y="33732"/>
                    <a:pt x="17302" y="33667"/>
                    <a:pt x="17850" y="33511"/>
                  </a:cubicBezTo>
                  <a:cubicBezTo>
                    <a:pt x="19197" y="20318"/>
                    <a:pt x="20498" y="8175"/>
                    <a:pt x="20179" y="5139"/>
                  </a:cubicBezTo>
                  <a:cubicBezTo>
                    <a:pt x="20179" y="5139"/>
                    <a:pt x="17120" y="939"/>
                    <a:pt x="14153" y="209"/>
                  </a:cubicBezTo>
                  <a:cubicBezTo>
                    <a:pt x="13544" y="60"/>
                    <a:pt x="13011" y="1"/>
                    <a:pt x="125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6"/>
            <p:cNvSpPr/>
            <p:nvPr/>
          </p:nvSpPr>
          <p:spPr>
            <a:xfrm>
              <a:off x="3349775" y="3094575"/>
              <a:ext cx="334975" cy="249975"/>
            </a:xfrm>
            <a:custGeom>
              <a:avLst/>
              <a:gdLst/>
              <a:ahLst/>
              <a:cxnLst/>
              <a:rect l="l" t="t" r="r" b="b"/>
              <a:pathLst>
                <a:path w="13399" h="9999" extrusionOk="0">
                  <a:moveTo>
                    <a:pt x="2785" y="1"/>
                  </a:moveTo>
                  <a:lnTo>
                    <a:pt x="2785" y="1"/>
                  </a:lnTo>
                  <a:cubicBezTo>
                    <a:pt x="2876" y="3196"/>
                    <a:pt x="799" y="3265"/>
                    <a:pt x="799" y="3265"/>
                  </a:cubicBezTo>
                  <a:cubicBezTo>
                    <a:pt x="799" y="3265"/>
                    <a:pt x="525" y="4589"/>
                    <a:pt x="0" y="8286"/>
                  </a:cubicBezTo>
                  <a:cubicBezTo>
                    <a:pt x="5501" y="9793"/>
                    <a:pt x="13285" y="9998"/>
                    <a:pt x="13285" y="9998"/>
                  </a:cubicBezTo>
                  <a:cubicBezTo>
                    <a:pt x="13285" y="9998"/>
                    <a:pt x="13399" y="7647"/>
                    <a:pt x="13285" y="5205"/>
                  </a:cubicBezTo>
                  <a:cubicBezTo>
                    <a:pt x="12600" y="4954"/>
                    <a:pt x="9907" y="5022"/>
                    <a:pt x="10249" y="960"/>
                  </a:cubicBezTo>
                  <a:lnTo>
                    <a:pt x="10249" y="960"/>
                  </a:lnTo>
                  <a:cubicBezTo>
                    <a:pt x="9902" y="991"/>
                    <a:pt x="9544" y="1005"/>
                    <a:pt x="9183" y="1005"/>
                  </a:cubicBezTo>
                  <a:cubicBezTo>
                    <a:pt x="6126" y="1005"/>
                    <a:pt x="2785" y="1"/>
                    <a:pt x="27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6"/>
            <p:cNvSpPr/>
            <p:nvPr/>
          </p:nvSpPr>
          <p:spPr>
            <a:xfrm>
              <a:off x="3531800" y="2468400"/>
              <a:ext cx="197475" cy="118350"/>
            </a:xfrm>
            <a:custGeom>
              <a:avLst/>
              <a:gdLst/>
              <a:ahLst/>
              <a:cxnLst/>
              <a:rect l="l" t="t" r="r" b="b"/>
              <a:pathLst>
                <a:path w="7899" h="4734" extrusionOk="0">
                  <a:moveTo>
                    <a:pt x="3478" y="1"/>
                  </a:moveTo>
                  <a:cubicBezTo>
                    <a:pt x="3037" y="1"/>
                    <a:pt x="2620" y="23"/>
                    <a:pt x="2260" y="77"/>
                  </a:cubicBezTo>
                  <a:cubicBezTo>
                    <a:pt x="275" y="374"/>
                    <a:pt x="1" y="4733"/>
                    <a:pt x="1" y="4733"/>
                  </a:cubicBezTo>
                  <a:lnTo>
                    <a:pt x="7898" y="442"/>
                  </a:lnTo>
                  <a:cubicBezTo>
                    <a:pt x="7898" y="442"/>
                    <a:pt x="5446" y="1"/>
                    <a:pt x="34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6"/>
            <p:cNvSpPr/>
            <p:nvPr/>
          </p:nvSpPr>
          <p:spPr>
            <a:xfrm>
              <a:off x="3558050" y="2408675"/>
              <a:ext cx="108450" cy="149700"/>
            </a:xfrm>
            <a:custGeom>
              <a:avLst/>
              <a:gdLst/>
              <a:ahLst/>
              <a:cxnLst/>
              <a:rect l="l" t="t" r="r" b="b"/>
              <a:pathLst>
                <a:path w="4338" h="5988" extrusionOk="0">
                  <a:moveTo>
                    <a:pt x="3812" y="1"/>
                  </a:moveTo>
                  <a:lnTo>
                    <a:pt x="1" y="3881"/>
                  </a:lnTo>
                  <a:cubicBezTo>
                    <a:pt x="1" y="3881"/>
                    <a:pt x="275" y="5913"/>
                    <a:pt x="777" y="5981"/>
                  </a:cubicBezTo>
                  <a:cubicBezTo>
                    <a:pt x="804" y="5985"/>
                    <a:pt x="832" y="5987"/>
                    <a:pt x="861" y="5987"/>
                  </a:cubicBezTo>
                  <a:cubicBezTo>
                    <a:pt x="1605" y="5987"/>
                    <a:pt x="2865" y="4615"/>
                    <a:pt x="4337" y="4109"/>
                  </a:cubicBezTo>
                  <a:cubicBezTo>
                    <a:pt x="3470" y="2215"/>
                    <a:pt x="3812" y="1"/>
                    <a:pt x="38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6"/>
            <p:cNvSpPr/>
            <p:nvPr/>
          </p:nvSpPr>
          <p:spPr>
            <a:xfrm>
              <a:off x="3470175" y="2191775"/>
              <a:ext cx="317300" cy="259550"/>
            </a:xfrm>
            <a:custGeom>
              <a:avLst/>
              <a:gdLst/>
              <a:ahLst/>
              <a:cxnLst/>
              <a:rect l="l" t="t" r="r" b="b"/>
              <a:pathLst>
                <a:path w="12692" h="10382" extrusionOk="0">
                  <a:moveTo>
                    <a:pt x="4213" y="1"/>
                  </a:moveTo>
                  <a:cubicBezTo>
                    <a:pt x="3557" y="1"/>
                    <a:pt x="3082" y="757"/>
                    <a:pt x="3082" y="757"/>
                  </a:cubicBezTo>
                  <a:lnTo>
                    <a:pt x="1393" y="1715"/>
                  </a:lnTo>
                  <a:cubicBezTo>
                    <a:pt x="1393" y="1715"/>
                    <a:pt x="1272" y="1668"/>
                    <a:pt x="1113" y="1668"/>
                  </a:cubicBezTo>
                  <a:cubicBezTo>
                    <a:pt x="874" y="1668"/>
                    <a:pt x="548" y="1775"/>
                    <a:pt x="411" y="2309"/>
                  </a:cubicBezTo>
                  <a:cubicBezTo>
                    <a:pt x="160" y="3176"/>
                    <a:pt x="1165" y="3610"/>
                    <a:pt x="1165" y="3610"/>
                  </a:cubicBezTo>
                  <a:cubicBezTo>
                    <a:pt x="1165" y="3610"/>
                    <a:pt x="320" y="3633"/>
                    <a:pt x="206" y="4477"/>
                  </a:cubicBezTo>
                  <a:cubicBezTo>
                    <a:pt x="1" y="5801"/>
                    <a:pt x="1781" y="6029"/>
                    <a:pt x="1781" y="6029"/>
                  </a:cubicBezTo>
                  <a:cubicBezTo>
                    <a:pt x="1781" y="6029"/>
                    <a:pt x="4016" y="4127"/>
                    <a:pt x="5761" y="4127"/>
                  </a:cubicBezTo>
                  <a:cubicBezTo>
                    <a:pt x="5956" y="4127"/>
                    <a:pt x="6144" y="4150"/>
                    <a:pt x="6323" y="4203"/>
                  </a:cubicBezTo>
                  <a:cubicBezTo>
                    <a:pt x="8126" y="4751"/>
                    <a:pt x="8880" y="6303"/>
                    <a:pt x="8765" y="7102"/>
                  </a:cubicBezTo>
                  <a:cubicBezTo>
                    <a:pt x="8629" y="7924"/>
                    <a:pt x="7875" y="9932"/>
                    <a:pt x="8469" y="10275"/>
                  </a:cubicBezTo>
                  <a:cubicBezTo>
                    <a:pt x="8590" y="10347"/>
                    <a:pt x="8732" y="10382"/>
                    <a:pt x="8880" y="10382"/>
                  </a:cubicBezTo>
                  <a:cubicBezTo>
                    <a:pt x="9431" y="10382"/>
                    <a:pt x="10060" y="9902"/>
                    <a:pt x="9952" y="9111"/>
                  </a:cubicBezTo>
                  <a:cubicBezTo>
                    <a:pt x="9952" y="9111"/>
                    <a:pt x="11504" y="8631"/>
                    <a:pt x="10728" y="7422"/>
                  </a:cubicBezTo>
                  <a:cubicBezTo>
                    <a:pt x="11094" y="7399"/>
                    <a:pt x="12691" y="6166"/>
                    <a:pt x="11368" y="5413"/>
                  </a:cubicBezTo>
                  <a:cubicBezTo>
                    <a:pt x="11893" y="5071"/>
                    <a:pt x="12189" y="3473"/>
                    <a:pt x="10934" y="3245"/>
                  </a:cubicBezTo>
                  <a:cubicBezTo>
                    <a:pt x="11234" y="3015"/>
                    <a:pt x="11343" y="2141"/>
                    <a:pt x="10783" y="2141"/>
                  </a:cubicBezTo>
                  <a:cubicBezTo>
                    <a:pt x="10620" y="2141"/>
                    <a:pt x="10400" y="2215"/>
                    <a:pt x="10112" y="2400"/>
                  </a:cubicBezTo>
                  <a:cubicBezTo>
                    <a:pt x="10128" y="1530"/>
                    <a:pt x="9257" y="773"/>
                    <a:pt x="8333" y="773"/>
                  </a:cubicBezTo>
                  <a:cubicBezTo>
                    <a:pt x="7949" y="773"/>
                    <a:pt x="7556" y="904"/>
                    <a:pt x="7213" y="1213"/>
                  </a:cubicBezTo>
                  <a:cubicBezTo>
                    <a:pt x="7227" y="601"/>
                    <a:pt x="6738" y="257"/>
                    <a:pt x="6240" y="257"/>
                  </a:cubicBezTo>
                  <a:cubicBezTo>
                    <a:pt x="5901" y="257"/>
                    <a:pt x="5558" y="415"/>
                    <a:pt x="5364" y="757"/>
                  </a:cubicBezTo>
                  <a:cubicBezTo>
                    <a:pt x="5364" y="757"/>
                    <a:pt x="5273" y="300"/>
                    <a:pt x="4497" y="49"/>
                  </a:cubicBezTo>
                  <a:cubicBezTo>
                    <a:pt x="4399" y="15"/>
                    <a:pt x="4304" y="1"/>
                    <a:pt x="42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6"/>
            <p:cNvSpPr/>
            <p:nvPr/>
          </p:nvSpPr>
          <p:spPr>
            <a:xfrm>
              <a:off x="3473025" y="2290575"/>
              <a:ext cx="231125" cy="227000"/>
            </a:xfrm>
            <a:custGeom>
              <a:avLst/>
              <a:gdLst/>
              <a:ahLst/>
              <a:cxnLst/>
              <a:rect l="l" t="t" r="r" b="b"/>
              <a:pathLst>
                <a:path w="9245" h="9080" extrusionOk="0">
                  <a:moveTo>
                    <a:pt x="3732" y="0"/>
                  </a:moveTo>
                  <a:cubicBezTo>
                    <a:pt x="2857" y="0"/>
                    <a:pt x="2163" y="177"/>
                    <a:pt x="2009" y="434"/>
                  </a:cubicBezTo>
                  <a:cubicBezTo>
                    <a:pt x="2009" y="434"/>
                    <a:pt x="1051" y="1895"/>
                    <a:pt x="982" y="2534"/>
                  </a:cubicBezTo>
                  <a:cubicBezTo>
                    <a:pt x="891" y="3150"/>
                    <a:pt x="1210" y="3743"/>
                    <a:pt x="845" y="4131"/>
                  </a:cubicBezTo>
                  <a:cubicBezTo>
                    <a:pt x="480" y="4520"/>
                    <a:pt x="206" y="4771"/>
                    <a:pt x="92" y="4999"/>
                  </a:cubicBezTo>
                  <a:cubicBezTo>
                    <a:pt x="1" y="5227"/>
                    <a:pt x="457" y="5889"/>
                    <a:pt x="663" y="5980"/>
                  </a:cubicBezTo>
                  <a:cubicBezTo>
                    <a:pt x="640" y="6597"/>
                    <a:pt x="891" y="8194"/>
                    <a:pt x="1142" y="8742"/>
                  </a:cubicBezTo>
                  <a:cubicBezTo>
                    <a:pt x="1239" y="8975"/>
                    <a:pt x="1633" y="9080"/>
                    <a:pt x="2174" y="9080"/>
                  </a:cubicBezTo>
                  <a:cubicBezTo>
                    <a:pt x="2907" y="9080"/>
                    <a:pt x="3911" y="8888"/>
                    <a:pt x="4817" y="8560"/>
                  </a:cubicBezTo>
                  <a:cubicBezTo>
                    <a:pt x="6369" y="7989"/>
                    <a:pt x="6437" y="6231"/>
                    <a:pt x="6757" y="5455"/>
                  </a:cubicBezTo>
                  <a:cubicBezTo>
                    <a:pt x="7077" y="4679"/>
                    <a:pt x="9245" y="4200"/>
                    <a:pt x="7967" y="1917"/>
                  </a:cubicBezTo>
                  <a:cubicBezTo>
                    <a:pt x="7154" y="491"/>
                    <a:pt x="5190" y="0"/>
                    <a:pt x="37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6"/>
            <p:cNvSpPr/>
            <p:nvPr/>
          </p:nvSpPr>
          <p:spPr>
            <a:xfrm>
              <a:off x="3582600" y="2291125"/>
              <a:ext cx="104450" cy="118725"/>
            </a:xfrm>
            <a:custGeom>
              <a:avLst/>
              <a:gdLst/>
              <a:ahLst/>
              <a:cxnLst/>
              <a:rect l="l" t="t" r="r" b="b"/>
              <a:pathLst>
                <a:path w="4178" h="4749" extrusionOk="0">
                  <a:moveTo>
                    <a:pt x="0" y="1"/>
                  </a:moveTo>
                  <a:lnTo>
                    <a:pt x="23" y="1416"/>
                  </a:lnTo>
                  <a:cubicBezTo>
                    <a:pt x="23" y="1416"/>
                    <a:pt x="274" y="2603"/>
                    <a:pt x="753" y="3037"/>
                  </a:cubicBezTo>
                  <a:cubicBezTo>
                    <a:pt x="685" y="3653"/>
                    <a:pt x="594" y="4224"/>
                    <a:pt x="502" y="4703"/>
                  </a:cubicBezTo>
                  <a:lnTo>
                    <a:pt x="1278" y="4749"/>
                  </a:lnTo>
                  <a:cubicBezTo>
                    <a:pt x="1278" y="4155"/>
                    <a:pt x="1621" y="4292"/>
                    <a:pt x="1986" y="3973"/>
                  </a:cubicBezTo>
                  <a:cubicBezTo>
                    <a:pt x="2199" y="3771"/>
                    <a:pt x="2506" y="3613"/>
                    <a:pt x="2820" y="3613"/>
                  </a:cubicBezTo>
                  <a:cubicBezTo>
                    <a:pt x="3144" y="3613"/>
                    <a:pt x="3477" y="3782"/>
                    <a:pt x="3721" y="4246"/>
                  </a:cubicBezTo>
                  <a:cubicBezTo>
                    <a:pt x="4040" y="3676"/>
                    <a:pt x="4177" y="2945"/>
                    <a:pt x="3584" y="1895"/>
                  </a:cubicBezTo>
                  <a:cubicBezTo>
                    <a:pt x="2899" y="686"/>
                    <a:pt x="1347" y="138"/>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6"/>
            <p:cNvSpPr/>
            <p:nvPr/>
          </p:nvSpPr>
          <p:spPr>
            <a:xfrm>
              <a:off x="3487875" y="2201550"/>
              <a:ext cx="266875" cy="282475"/>
            </a:xfrm>
            <a:custGeom>
              <a:avLst/>
              <a:gdLst/>
              <a:ahLst/>
              <a:cxnLst/>
              <a:rect l="l" t="t" r="r" b="b"/>
              <a:pathLst>
                <a:path w="10675" h="11299" extrusionOk="0">
                  <a:moveTo>
                    <a:pt x="1826" y="0"/>
                  </a:moveTo>
                  <a:cubicBezTo>
                    <a:pt x="913" y="0"/>
                    <a:pt x="0" y="1507"/>
                    <a:pt x="731" y="3287"/>
                  </a:cubicBezTo>
                  <a:cubicBezTo>
                    <a:pt x="1364" y="4830"/>
                    <a:pt x="3540" y="4933"/>
                    <a:pt x="4109" y="4933"/>
                  </a:cubicBezTo>
                  <a:cubicBezTo>
                    <a:pt x="4196" y="4933"/>
                    <a:pt x="4246" y="4931"/>
                    <a:pt x="4246" y="4931"/>
                  </a:cubicBezTo>
                  <a:lnTo>
                    <a:pt x="6026" y="7031"/>
                  </a:lnTo>
                  <a:cubicBezTo>
                    <a:pt x="6026" y="7031"/>
                    <a:pt x="6460" y="10249"/>
                    <a:pt x="6779" y="11299"/>
                  </a:cubicBezTo>
                  <a:cubicBezTo>
                    <a:pt x="9734" y="9071"/>
                    <a:pt x="10674" y="3743"/>
                    <a:pt x="8564" y="3743"/>
                  </a:cubicBezTo>
                  <a:cubicBezTo>
                    <a:pt x="8555" y="3743"/>
                    <a:pt x="8546" y="3744"/>
                    <a:pt x="8537" y="3744"/>
                  </a:cubicBezTo>
                  <a:cubicBezTo>
                    <a:pt x="8537" y="3744"/>
                    <a:pt x="8741" y="2274"/>
                    <a:pt x="7236" y="2274"/>
                  </a:cubicBezTo>
                  <a:cubicBezTo>
                    <a:pt x="7074" y="2274"/>
                    <a:pt x="6892" y="2291"/>
                    <a:pt x="6688" y="2329"/>
                  </a:cubicBezTo>
                  <a:cubicBezTo>
                    <a:pt x="6365" y="1597"/>
                    <a:pt x="5165" y="852"/>
                    <a:pt x="4141" y="852"/>
                  </a:cubicBezTo>
                  <a:cubicBezTo>
                    <a:pt x="3792" y="852"/>
                    <a:pt x="3463" y="939"/>
                    <a:pt x="3196" y="1142"/>
                  </a:cubicBezTo>
                  <a:cubicBezTo>
                    <a:pt x="3196" y="1142"/>
                    <a:pt x="2739" y="0"/>
                    <a:pt x="18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6"/>
            <p:cNvSpPr/>
            <p:nvPr/>
          </p:nvSpPr>
          <p:spPr>
            <a:xfrm>
              <a:off x="3604850" y="2381850"/>
              <a:ext cx="59375" cy="67300"/>
            </a:xfrm>
            <a:custGeom>
              <a:avLst/>
              <a:gdLst/>
              <a:ahLst/>
              <a:cxnLst/>
              <a:rect l="l" t="t" r="r" b="b"/>
              <a:pathLst>
                <a:path w="2375" h="2692" extrusionOk="0">
                  <a:moveTo>
                    <a:pt x="1357" y="1"/>
                  </a:moveTo>
                  <a:cubicBezTo>
                    <a:pt x="1015" y="1"/>
                    <a:pt x="637" y="176"/>
                    <a:pt x="434" y="480"/>
                  </a:cubicBezTo>
                  <a:cubicBezTo>
                    <a:pt x="92" y="960"/>
                    <a:pt x="0" y="2147"/>
                    <a:pt x="594" y="2580"/>
                  </a:cubicBezTo>
                  <a:cubicBezTo>
                    <a:pt x="594" y="2580"/>
                    <a:pt x="729" y="2692"/>
                    <a:pt x="945" y="2692"/>
                  </a:cubicBezTo>
                  <a:cubicBezTo>
                    <a:pt x="1155" y="2692"/>
                    <a:pt x="1443" y="2586"/>
                    <a:pt x="1758" y="2170"/>
                  </a:cubicBezTo>
                  <a:cubicBezTo>
                    <a:pt x="2374" y="1325"/>
                    <a:pt x="2214" y="549"/>
                    <a:pt x="1872" y="184"/>
                  </a:cubicBezTo>
                  <a:cubicBezTo>
                    <a:pt x="1739" y="59"/>
                    <a:pt x="1554" y="1"/>
                    <a:pt x="13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6"/>
            <p:cNvSpPr/>
            <p:nvPr/>
          </p:nvSpPr>
          <p:spPr>
            <a:xfrm>
              <a:off x="3531800" y="2469150"/>
              <a:ext cx="294425" cy="163250"/>
            </a:xfrm>
            <a:custGeom>
              <a:avLst/>
              <a:gdLst/>
              <a:ahLst/>
              <a:cxnLst/>
              <a:rect l="l" t="t" r="r" b="b"/>
              <a:pathLst>
                <a:path w="11777" h="6530" extrusionOk="0">
                  <a:moveTo>
                    <a:pt x="8169" y="1"/>
                  </a:moveTo>
                  <a:cubicBezTo>
                    <a:pt x="8155" y="1"/>
                    <a:pt x="8141" y="1"/>
                    <a:pt x="8126" y="1"/>
                  </a:cubicBezTo>
                  <a:cubicBezTo>
                    <a:pt x="6027" y="70"/>
                    <a:pt x="1" y="4703"/>
                    <a:pt x="1" y="4703"/>
                  </a:cubicBezTo>
                  <a:cubicBezTo>
                    <a:pt x="531" y="4390"/>
                    <a:pt x="1707" y="4201"/>
                    <a:pt x="3154" y="4201"/>
                  </a:cubicBezTo>
                  <a:cubicBezTo>
                    <a:pt x="5821" y="4201"/>
                    <a:pt x="9405" y="4843"/>
                    <a:pt x="11550" y="6529"/>
                  </a:cubicBezTo>
                  <a:cubicBezTo>
                    <a:pt x="11777" y="4943"/>
                    <a:pt x="10225" y="1"/>
                    <a:pt x="81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6"/>
            <p:cNvSpPr/>
            <p:nvPr/>
          </p:nvSpPr>
          <p:spPr>
            <a:xfrm>
              <a:off x="3783450" y="4473800"/>
              <a:ext cx="248825" cy="132200"/>
            </a:xfrm>
            <a:custGeom>
              <a:avLst/>
              <a:gdLst/>
              <a:ahLst/>
              <a:cxnLst/>
              <a:rect l="l" t="t" r="r" b="b"/>
              <a:pathLst>
                <a:path w="9953" h="5288" extrusionOk="0">
                  <a:moveTo>
                    <a:pt x="8880" y="1"/>
                  </a:moveTo>
                  <a:cubicBezTo>
                    <a:pt x="8666" y="1555"/>
                    <a:pt x="7113" y="1670"/>
                    <a:pt x="6655" y="1670"/>
                  </a:cubicBezTo>
                  <a:cubicBezTo>
                    <a:pt x="6575" y="1670"/>
                    <a:pt x="6529" y="1667"/>
                    <a:pt x="6529" y="1667"/>
                  </a:cubicBezTo>
                  <a:cubicBezTo>
                    <a:pt x="6529" y="1667"/>
                    <a:pt x="6506" y="891"/>
                    <a:pt x="5958" y="868"/>
                  </a:cubicBezTo>
                  <a:cubicBezTo>
                    <a:pt x="5730" y="1256"/>
                    <a:pt x="1" y="3698"/>
                    <a:pt x="138" y="4862"/>
                  </a:cubicBezTo>
                  <a:cubicBezTo>
                    <a:pt x="169" y="5128"/>
                    <a:pt x="1638" y="5287"/>
                    <a:pt x="2911" y="5287"/>
                  </a:cubicBezTo>
                  <a:cubicBezTo>
                    <a:pt x="3495" y="5287"/>
                    <a:pt x="4039" y="5254"/>
                    <a:pt x="4383" y="5182"/>
                  </a:cubicBezTo>
                  <a:cubicBezTo>
                    <a:pt x="5616" y="4954"/>
                    <a:pt x="7898" y="3927"/>
                    <a:pt x="9564" y="2762"/>
                  </a:cubicBezTo>
                  <a:cubicBezTo>
                    <a:pt x="9838" y="2580"/>
                    <a:pt x="9952" y="2237"/>
                    <a:pt x="9861" y="1918"/>
                  </a:cubicBezTo>
                  <a:cubicBezTo>
                    <a:pt x="9450" y="366"/>
                    <a:pt x="8880" y="1"/>
                    <a:pt x="88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6"/>
            <p:cNvSpPr/>
            <p:nvPr/>
          </p:nvSpPr>
          <p:spPr>
            <a:xfrm>
              <a:off x="2974875" y="2735075"/>
              <a:ext cx="212300" cy="591200"/>
            </a:xfrm>
            <a:custGeom>
              <a:avLst/>
              <a:gdLst/>
              <a:ahLst/>
              <a:cxnLst/>
              <a:rect l="l" t="t" r="r" b="b"/>
              <a:pathLst>
                <a:path w="8492" h="23648" extrusionOk="0">
                  <a:moveTo>
                    <a:pt x="8491" y="1"/>
                  </a:moveTo>
                  <a:lnTo>
                    <a:pt x="0" y="572"/>
                  </a:lnTo>
                  <a:lnTo>
                    <a:pt x="0" y="21959"/>
                  </a:lnTo>
                  <a:lnTo>
                    <a:pt x="8491" y="23648"/>
                  </a:lnTo>
                  <a:lnTo>
                    <a:pt x="849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6"/>
            <p:cNvSpPr/>
            <p:nvPr/>
          </p:nvSpPr>
          <p:spPr>
            <a:xfrm>
              <a:off x="3042775" y="2741925"/>
              <a:ext cx="38825" cy="563250"/>
            </a:xfrm>
            <a:custGeom>
              <a:avLst/>
              <a:gdLst/>
              <a:ahLst/>
              <a:cxnLst/>
              <a:rect l="l" t="t" r="r" b="b"/>
              <a:pathLst>
                <a:path w="1553" h="22530" extrusionOk="0">
                  <a:moveTo>
                    <a:pt x="1553" y="1"/>
                  </a:moveTo>
                  <a:lnTo>
                    <a:pt x="0" y="115"/>
                  </a:lnTo>
                  <a:lnTo>
                    <a:pt x="0" y="22210"/>
                  </a:lnTo>
                  <a:lnTo>
                    <a:pt x="1553" y="22529"/>
                  </a:lnTo>
                  <a:lnTo>
                    <a:pt x="1553" y="1"/>
                  </a:lnTo>
                  <a:close/>
                </a:path>
              </a:pathLst>
            </a:custGeom>
            <a:solidFill>
              <a:srgbClr val="F0E8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6"/>
            <p:cNvSpPr/>
            <p:nvPr/>
          </p:nvSpPr>
          <p:spPr>
            <a:xfrm>
              <a:off x="3187150" y="2735075"/>
              <a:ext cx="479350" cy="591200"/>
            </a:xfrm>
            <a:custGeom>
              <a:avLst/>
              <a:gdLst/>
              <a:ahLst/>
              <a:cxnLst/>
              <a:rect l="l" t="t" r="r" b="b"/>
              <a:pathLst>
                <a:path w="19174" h="23648" extrusionOk="0">
                  <a:moveTo>
                    <a:pt x="0" y="1"/>
                  </a:moveTo>
                  <a:lnTo>
                    <a:pt x="0" y="23648"/>
                  </a:lnTo>
                  <a:lnTo>
                    <a:pt x="19173" y="22438"/>
                  </a:lnTo>
                  <a:lnTo>
                    <a:pt x="1917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6"/>
            <p:cNvSpPr/>
            <p:nvPr/>
          </p:nvSpPr>
          <p:spPr>
            <a:xfrm>
              <a:off x="3388575" y="2735075"/>
              <a:ext cx="71350" cy="578650"/>
            </a:xfrm>
            <a:custGeom>
              <a:avLst/>
              <a:gdLst/>
              <a:ahLst/>
              <a:cxnLst/>
              <a:rect l="l" t="t" r="r" b="b"/>
              <a:pathLst>
                <a:path w="2854" h="23146" extrusionOk="0">
                  <a:moveTo>
                    <a:pt x="1" y="1"/>
                  </a:moveTo>
                  <a:lnTo>
                    <a:pt x="1" y="23146"/>
                  </a:lnTo>
                  <a:lnTo>
                    <a:pt x="2854" y="22963"/>
                  </a:lnTo>
                  <a:lnTo>
                    <a:pt x="28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6"/>
            <p:cNvSpPr/>
            <p:nvPr/>
          </p:nvSpPr>
          <p:spPr>
            <a:xfrm>
              <a:off x="3172875" y="3197025"/>
              <a:ext cx="196325" cy="129075"/>
            </a:xfrm>
            <a:custGeom>
              <a:avLst/>
              <a:gdLst/>
              <a:ahLst/>
              <a:cxnLst/>
              <a:rect l="l" t="t" r="r" b="b"/>
              <a:pathLst>
                <a:path w="7853" h="5163" extrusionOk="0">
                  <a:moveTo>
                    <a:pt x="3544" y="1"/>
                  </a:moveTo>
                  <a:cubicBezTo>
                    <a:pt x="3499" y="1"/>
                    <a:pt x="3459" y="4"/>
                    <a:pt x="3424" y="11"/>
                  </a:cubicBezTo>
                  <a:cubicBezTo>
                    <a:pt x="3013" y="126"/>
                    <a:pt x="3287" y="651"/>
                    <a:pt x="3812" y="856"/>
                  </a:cubicBezTo>
                  <a:cubicBezTo>
                    <a:pt x="4337" y="1061"/>
                    <a:pt x="4611" y="1198"/>
                    <a:pt x="4611" y="1198"/>
                  </a:cubicBezTo>
                  <a:cubicBezTo>
                    <a:pt x="4611" y="1198"/>
                    <a:pt x="2448" y="1531"/>
                    <a:pt x="1233" y="1531"/>
                  </a:cubicBezTo>
                  <a:cubicBezTo>
                    <a:pt x="1098" y="1531"/>
                    <a:pt x="975" y="1527"/>
                    <a:pt x="868" y="1518"/>
                  </a:cubicBezTo>
                  <a:lnTo>
                    <a:pt x="868" y="1518"/>
                  </a:lnTo>
                  <a:cubicBezTo>
                    <a:pt x="115" y="1609"/>
                    <a:pt x="480" y="2134"/>
                    <a:pt x="1051" y="2203"/>
                  </a:cubicBezTo>
                  <a:cubicBezTo>
                    <a:pt x="1206" y="2221"/>
                    <a:pt x="1465" y="2228"/>
                    <a:pt x="1760" y="2228"/>
                  </a:cubicBezTo>
                  <a:cubicBezTo>
                    <a:pt x="2546" y="2228"/>
                    <a:pt x="3584" y="2180"/>
                    <a:pt x="3584" y="2180"/>
                  </a:cubicBezTo>
                  <a:lnTo>
                    <a:pt x="3584" y="2180"/>
                  </a:lnTo>
                  <a:cubicBezTo>
                    <a:pt x="3584" y="2180"/>
                    <a:pt x="1461" y="2477"/>
                    <a:pt x="731" y="2477"/>
                  </a:cubicBezTo>
                  <a:cubicBezTo>
                    <a:pt x="1" y="2477"/>
                    <a:pt x="1" y="2728"/>
                    <a:pt x="115" y="3002"/>
                  </a:cubicBezTo>
                  <a:cubicBezTo>
                    <a:pt x="150" y="3107"/>
                    <a:pt x="646" y="3141"/>
                    <a:pt x="1256" y="3141"/>
                  </a:cubicBezTo>
                  <a:cubicBezTo>
                    <a:pt x="2234" y="3141"/>
                    <a:pt x="3503" y="3052"/>
                    <a:pt x="3630" y="3024"/>
                  </a:cubicBezTo>
                  <a:lnTo>
                    <a:pt x="3630" y="3024"/>
                  </a:lnTo>
                  <a:cubicBezTo>
                    <a:pt x="2420" y="3618"/>
                    <a:pt x="754" y="3686"/>
                    <a:pt x="548" y="3778"/>
                  </a:cubicBezTo>
                  <a:cubicBezTo>
                    <a:pt x="320" y="3892"/>
                    <a:pt x="252" y="4257"/>
                    <a:pt x="617" y="4371"/>
                  </a:cubicBezTo>
                  <a:cubicBezTo>
                    <a:pt x="666" y="4385"/>
                    <a:pt x="747" y="4392"/>
                    <a:pt x="852" y="4392"/>
                  </a:cubicBezTo>
                  <a:cubicBezTo>
                    <a:pt x="1580" y="4392"/>
                    <a:pt x="3459" y="4083"/>
                    <a:pt x="3698" y="3983"/>
                  </a:cubicBezTo>
                  <a:lnTo>
                    <a:pt x="3698" y="3983"/>
                  </a:lnTo>
                  <a:cubicBezTo>
                    <a:pt x="2945" y="4394"/>
                    <a:pt x="1804" y="4622"/>
                    <a:pt x="1598" y="4759"/>
                  </a:cubicBezTo>
                  <a:cubicBezTo>
                    <a:pt x="1427" y="4873"/>
                    <a:pt x="1510" y="5162"/>
                    <a:pt x="1926" y="5162"/>
                  </a:cubicBezTo>
                  <a:cubicBezTo>
                    <a:pt x="2009" y="5162"/>
                    <a:pt x="2105" y="5151"/>
                    <a:pt x="2215" y="5124"/>
                  </a:cubicBezTo>
                  <a:cubicBezTo>
                    <a:pt x="2899" y="4987"/>
                    <a:pt x="5319" y="4303"/>
                    <a:pt x="6049" y="3846"/>
                  </a:cubicBezTo>
                  <a:cubicBezTo>
                    <a:pt x="6780" y="3390"/>
                    <a:pt x="7852" y="3093"/>
                    <a:pt x="7852" y="3093"/>
                  </a:cubicBezTo>
                  <a:lnTo>
                    <a:pt x="7236" y="559"/>
                  </a:lnTo>
                  <a:cubicBezTo>
                    <a:pt x="7236" y="559"/>
                    <a:pt x="6861" y="627"/>
                    <a:pt x="6415" y="627"/>
                  </a:cubicBezTo>
                  <a:cubicBezTo>
                    <a:pt x="6230" y="627"/>
                    <a:pt x="6032" y="616"/>
                    <a:pt x="5844" y="582"/>
                  </a:cubicBezTo>
                  <a:cubicBezTo>
                    <a:pt x="5255" y="456"/>
                    <a:pt x="4067" y="1"/>
                    <a:pt x="35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6"/>
            <p:cNvSpPr/>
            <p:nvPr/>
          </p:nvSpPr>
          <p:spPr>
            <a:xfrm>
              <a:off x="3325225" y="2643725"/>
              <a:ext cx="568950" cy="633875"/>
            </a:xfrm>
            <a:custGeom>
              <a:avLst/>
              <a:gdLst/>
              <a:ahLst/>
              <a:cxnLst/>
              <a:rect l="l" t="t" r="r" b="b"/>
              <a:pathLst>
                <a:path w="22758" h="25355" extrusionOk="0">
                  <a:moveTo>
                    <a:pt x="19772" y="1"/>
                  </a:moveTo>
                  <a:cubicBezTo>
                    <a:pt x="18452" y="1"/>
                    <a:pt x="16941" y="1350"/>
                    <a:pt x="16161" y="4545"/>
                  </a:cubicBezTo>
                  <a:cubicBezTo>
                    <a:pt x="16161" y="4545"/>
                    <a:pt x="13628" y="12625"/>
                    <a:pt x="13331" y="13310"/>
                  </a:cubicBezTo>
                  <a:cubicBezTo>
                    <a:pt x="13103" y="13835"/>
                    <a:pt x="1827" y="21733"/>
                    <a:pt x="914" y="22143"/>
                  </a:cubicBezTo>
                  <a:cubicBezTo>
                    <a:pt x="1" y="22554"/>
                    <a:pt x="891" y="24472"/>
                    <a:pt x="1439" y="25339"/>
                  </a:cubicBezTo>
                  <a:cubicBezTo>
                    <a:pt x="1515" y="25350"/>
                    <a:pt x="1600" y="25355"/>
                    <a:pt x="1692" y="25355"/>
                  </a:cubicBezTo>
                  <a:cubicBezTo>
                    <a:pt x="4136" y="25355"/>
                    <a:pt x="11946" y="21682"/>
                    <a:pt x="13354" y="20957"/>
                  </a:cubicBezTo>
                  <a:cubicBezTo>
                    <a:pt x="16389" y="19404"/>
                    <a:pt x="18489" y="16506"/>
                    <a:pt x="19151" y="14680"/>
                  </a:cubicBezTo>
                  <a:cubicBezTo>
                    <a:pt x="19653" y="13264"/>
                    <a:pt x="22758" y="7261"/>
                    <a:pt x="22347" y="3084"/>
                  </a:cubicBezTo>
                  <a:cubicBezTo>
                    <a:pt x="22233" y="1897"/>
                    <a:pt x="21206" y="391"/>
                    <a:pt x="20430" y="117"/>
                  </a:cubicBezTo>
                  <a:cubicBezTo>
                    <a:pt x="20219" y="40"/>
                    <a:pt x="19998" y="1"/>
                    <a:pt x="197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9" name="Google Shape;329;p36"/>
          <p:cNvSpPr txBox="1">
            <a:spLocks noGrp="1"/>
          </p:cNvSpPr>
          <p:nvPr>
            <p:ph type="subTitle" idx="1"/>
          </p:nvPr>
        </p:nvSpPr>
        <p:spPr>
          <a:xfrm>
            <a:off x="67725" y="4689500"/>
            <a:ext cx="4656000" cy="39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000">
                <a:solidFill>
                  <a:schemeClr val="accent1"/>
                </a:solidFill>
              </a:rPr>
              <a:t>G1 Team 7 - Carmen, Zhehai (John), Qing Yu, Tian Feng, Yee Khai and Lin Kai</a:t>
            </a:r>
            <a:endParaRPr sz="1000">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46"/>
        <p:cNvGrpSpPr/>
        <p:nvPr/>
      </p:nvGrpSpPr>
      <p:grpSpPr>
        <a:xfrm>
          <a:off x="0" y="0"/>
          <a:ext cx="0" cy="0"/>
          <a:chOff x="0" y="0"/>
          <a:chExt cx="0" cy="0"/>
        </a:xfrm>
      </p:grpSpPr>
      <p:sp>
        <p:nvSpPr>
          <p:cNvPr id="747" name="Google Shape;747;p45"/>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Scenario 1</a:t>
            </a:r>
            <a:endParaRPr/>
          </a:p>
        </p:txBody>
      </p:sp>
      <p:pic>
        <p:nvPicPr>
          <p:cNvPr id="748" name="Google Shape;748;p45"/>
          <p:cNvPicPr preferRelativeResize="0"/>
          <p:nvPr/>
        </p:nvPicPr>
        <p:blipFill>
          <a:blip r:embed="rId3">
            <a:alphaModFix/>
          </a:blip>
          <a:stretch>
            <a:fillRect/>
          </a:stretch>
        </p:blipFill>
        <p:spPr>
          <a:xfrm>
            <a:off x="953028" y="1250650"/>
            <a:ext cx="6664222" cy="3292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52"/>
        <p:cNvGrpSpPr/>
        <p:nvPr/>
      </p:nvGrpSpPr>
      <p:grpSpPr>
        <a:xfrm>
          <a:off x="0" y="0"/>
          <a:ext cx="0" cy="0"/>
          <a:chOff x="0" y="0"/>
          <a:chExt cx="0" cy="0"/>
        </a:xfrm>
      </p:grpSpPr>
      <p:sp>
        <p:nvSpPr>
          <p:cNvPr id="753" name="Google Shape;753;p46"/>
          <p:cNvSpPr txBox="1">
            <a:spLocks noGrp="1"/>
          </p:cNvSpPr>
          <p:nvPr>
            <p:ph type="title"/>
          </p:nvPr>
        </p:nvSpPr>
        <p:spPr>
          <a:xfrm>
            <a:off x="172367" y="167536"/>
            <a:ext cx="8520600" cy="877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a:t> Scenario 2 - Customer checkout the order from cart</a:t>
            </a:r>
            <a:endParaRPr sz="2000"/>
          </a:p>
        </p:txBody>
      </p:sp>
      <p:pic>
        <p:nvPicPr>
          <p:cNvPr id="754" name="Google Shape;754;p46"/>
          <p:cNvPicPr preferRelativeResize="0"/>
          <p:nvPr/>
        </p:nvPicPr>
        <p:blipFill>
          <a:blip r:embed="rId3">
            <a:alphaModFix/>
          </a:blip>
          <a:stretch>
            <a:fillRect/>
          </a:stretch>
        </p:blipFill>
        <p:spPr>
          <a:xfrm>
            <a:off x="774313" y="918676"/>
            <a:ext cx="7595374" cy="3689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58"/>
        <p:cNvGrpSpPr/>
        <p:nvPr/>
      </p:nvGrpSpPr>
      <p:grpSpPr>
        <a:xfrm>
          <a:off x="0" y="0"/>
          <a:ext cx="0" cy="0"/>
          <a:chOff x="0" y="0"/>
          <a:chExt cx="0" cy="0"/>
        </a:xfrm>
      </p:grpSpPr>
      <p:sp>
        <p:nvSpPr>
          <p:cNvPr id="759" name="Google Shape;759;p47"/>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Scenario 2</a:t>
            </a:r>
            <a:endParaRPr/>
          </a:p>
        </p:txBody>
      </p:sp>
      <p:pic>
        <p:nvPicPr>
          <p:cNvPr id="760" name="Google Shape;760;p47"/>
          <p:cNvPicPr preferRelativeResize="0"/>
          <p:nvPr/>
        </p:nvPicPr>
        <p:blipFill>
          <a:blip r:embed="rId3">
            <a:alphaModFix/>
          </a:blip>
          <a:stretch>
            <a:fillRect/>
          </a:stretch>
        </p:blipFill>
        <p:spPr>
          <a:xfrm>
            <a:off x="834475" y="1297526"/>
            <a:ext cx="7475049" cy="3096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64"/>
        <p:cNvGrpSpPr/>
        <p:nvPr/>
      </p:nvGrpSpPr>
      <p:grpSpPr>
        <a:xfrm>
          <a:off x="0" y="0"/>
          <a:ext cx="0" cy="0"/>
          <a:chOff x="0" y="0"/>
          <a:chExt cx="0" cy="0"/>
        </a:xfrm>
      </p:grpSpPr>
      <p:sp>
        <p:nvSpPr>
          <p:cNvPr id="765" name="Google Shape;765;p48"/>
          <p:cNvSpPr txBox="1">
            <a:spLocks noGrp="1"/>
          </p:cNvSpPr>
          <p:nvPr>
            <p:ph type="title"/>
          </p:nvPr>
        </p:nvSpPr>
        <p:spPr>
          <a:xfrm>
            <a:off x="172367" y="167536"/>
            <a:ext cx="8520600" cy="877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 Scenario 3 - Driver process delivery</a:t>
            </a:r>
            <a:endParaRPr/>
          </a:p>
        </p:txBody>
      </p:sp>
      <p:sp>
        <p:nvSpPr>
          <p:cNvPr id="766" name="Google Shape;766;p48"/>
          <p:cNvSpPr/>
          <p:nvPr/>
        </p:nvSpPr>
        <p:spPr>
          <a:xfrm>
            <a:off x="444275" y="3952981"/>
            <a:ext cx="2724600" cy="607800"/>
          </a:xfrm>
          <a:prstGeom prst="flowChartAlternateProcess">
            <a:avLst/>
          </a:prstGeom>
          <a:noFill/>
          <a:ln w="25400"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Tahoma"/>
              <a:buNone/>
            </a:pPr>
            <a:r>
              <a:rPr lang="en" sz="1600" u="sng">
                <a:solidFill>
                  <a:schemeClr val="dk1"/>
                </a:solidFill>
                <a:latin typeface="Tahoma"/>
                <a:ea typeface="Tahoma"/>
                <a:cs typeface="Tahoma"/>
                <a:sym typeface="Tahoma"/>
              </a:rPr>
              <a:t>Gym Equip Store Admin UI</a:t>
            </a:r>
            <a:endParaRPr sz="1600" u="sng">
              <a:solidFill>
                <a:schemeClr val="dk1"/>
              </a:solidFill>
              <a:latin typeface="Tahoma"/>
              <a:ea typeface="Tahoma"/>
              <a:cs typeface="Tahoma"/>
              <a:sym typeface="Tahoma"/>
            </a:endParaRPr>
          </a:p>
          <a:p>
            <a:pPr marL="285750" lvl="0" indent="-198437" algn="l" rtl="0">
              <a:spcBef>
                <a:spcPts val="0"/>
              </a:spcBef>
              <a:spcAft>
                <a:spcPts val="0"/>
              </a:spcAft>
              <a:buClr>
                <a:schemeClr val="dk1"/>
              </a:buClr>
              <a:buSzPts val="1200"/>
              <a:buFont typeface="Noto Sans Symbols"/>
              <a:buChar char="⮚"/>
            </a:pPr>
            <a:r>
              <a:rPr lang="en" sz="1200">
                <a:solidFill>
                  <a:schemeClr val="dk1"/>
                </a:solidFill>
                <a:latin typeface="Tahoma"/>
                <a:ea typeface="Tahoma"/>
                <a:cs typeface="Tahoma"/>
                <a:sym typeface="Tahoma"/>
              </a:rPr>
              <a:t>Driver accepts booking</a:t>
            </a:r>
            <a:endParaRPr sz="1600" u="sng">
              <a:solidFill>
                <a:schemeClr val="dk1"/>
              </a:solidFill>
              <a:latin typeface="Tahoma"/>
              <a:ea typeface="Tahoma"/>
              <a:cs typeface="Tahoma"/>
              <a:sym typeface="Tahoma"/>
            </a:endParaRPr>
          </a:p>
          <a:p>
            <a:pPr marL="285750" marR="0" lvl="0" indent="-122237" algn="l" rtl="0">
              <a:lnSpc>
                <a:spcPct val="100000"/>
              </a:lnSpc>
              <a:spcBef>
                <a:spcPts val="0"/>
              </a:spcBef>
              <a:spcAft>
                <a:spcPts val="0"/>
              </a:spcAft>
              <a:buClr>
                <a:srgbClr val="C69200"/>
              </a:buClr>
              <a:buSzPts val="1200"/>
              <a:buFont typeface="Noto Sans Symbols"/>
              <a:buNone/>
            </a:pPr>
            <a:endParaRPr sz="1200" b="0">
              <a:solidFill>
                <a:schemeClr val="dk1"/>
              </a:solidFill>
              <a:latin typeface="Tahoma"/>
              <a:ea typeface="Tahoma"/>
              <a:cs typeface="Tahoma"/>
              <a:sym typeface="Tahoma"/>
            </a:endParaRPr>
          </a:p>
        </p:txBody>
      </p:sp>
      <p:sp>
        <p:nvSpPr>
          <p:cNvPr id="767" name="Google Shape;767;p48"/>
          <p:cNvSpPr/>
          <p:nvPr/>
        </p:nvSpPr>
        <p:spPr>
          <a:xfrm>
            <a:off x="933111" y="1117200"/>
            <a:ext cx="1005300" cy="488400"/>
          </a:xfrm>
          <a:prstGeom prst="rect">
            <a:avLst/>
          </a:prstGeom>
          <a:solidFill>
            <a:srgbClr val="FFFF00"/>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Tahoma"/>
              <a:buNone/>
            </a:pPr>
            <a:r>
              <a:rPr lang="en" sz="1600">
                <a:latin typeface="Tahoma"/>
                <a:ea typeface="Tahoma"/>
                <a:cs typeface="Tahoma"/>
                <a:sym typeface="Tahoma"/>
              </a:rPr>
              <a:t>Order</a:t>
            </a:r>
            <a:endParaRPr sz="1600" b="0" i="0" u="none" strike="noStrike" cap="none">
              <a:solidFill>
                <a:srgbClr val="000000"/>
              </a:solidFill>
              <a:latin typeface="Tahoma"/>
              <a:ea typeface="Tahoma"/>
              <a:cs typeface="Tahoma"/>
              <a:sym typeface="Tahoma"/>
            </a:endParaRPr>
          </a:p>
        </p:txBody>
      </p:sp>
      <p:cxnSp>
        <p:nvCxnSpPr>
          <p:cNvPr id="768" name="Google Shape;768;p48"/>
          <p:cNvCxnSpPr>
            <a:stCxn id="769" idx="1"/>
            <a:endCxn id="767" idx="2"/>
          </p:cNvCxnSpPr>
          <p:nvPr/>
        </p:nvCxnSpPr>
        <p:spPr>
          <a:xfrm rot="10800000">
            <a:off x="1435872" y="1605698"/>
            <a:ext cx="1852500" cy="905700"/>
          </a:xfrm>
          <a:prstGeom prst="straightConnector1">
            <a:avLst/>
          </a:prstGeom>
          <a:noFill/>
          <a:ln w="9525" cap="flat" cmpd="sng">
            <a:solidFill>
              <a:srgbClr val="000000"/>
            </a:solidFill>
            <a:prstDash val="solid"/>
            <a:round/>
            <a:headEnd type="triangle" w="med" len="med"/>
            <a:tailEnd type="none" w="sm" len="sm"/>
          </a:ln>
        </p:spPr>
      </p:cxnSp>
      <p:cxnSp>
        <p:nvCxnSpPr>
          <p:cNvPr id="770" name="Google Shape;770;p48"/>
          <p:cNvCxnSpPr/>
          <p:nvPr/>
        </p:nvCxnSpPr>
        <p:spPr>
          <a:xfrm>
            <a:off x="1059561" y="1601586"/>
            <a:ext cx="2228700" cy="1082700"/>
          </a:xfrm>
          <a:prstGeom prst="straightConnector1">
            <a:avLst/>
          </a:prstGeom>
          <a:noFill/>
          <a:ln w="9525" cap="flat" cmpd="sng">
            <a:solidFill>
              <a:srgbClr val="000000"/>
            </a:solidFill>
            <a:prstDash val="solid"/>
            <a:round/>
            <a:headEnd type="triangle" w="med" len="med"/>
            <a:tailEnd type="none" w="sm" len="sm"/>
          </a:ln>
        </p:spPr>
      </p:cxnSp>
      <p:sp>
        <p:nvSpPr>
          <p:cNvPr id="771" name="Google Shape;771;p48"/>
          <p:cNvSpPr txBox="1"/>
          <p:nvPr/>
        </p:nvSpPr>
        <p:spPr>
          <a:xfrm>
            <a:off x="889786" y="2158685"/>
            <a:ext cx="1427100" cy="5916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 sz="1000">
                <a:solidFill>
                  <a:srgbClr val="0070C0"/>
                </a:solidFill>
                <a:latin typeface="Tahoma"/>
                <a:ea typeface="Tahoma"/>
                <a:cs typeface="Tahoma"/>
                <a:sym typeface="Tahoma"/>
              </a:rPr>
              <a:t>3</a:t>
            </a:r>
            <a:r>
              <a:rPr lang="en" sz="1000" b="0">
                <a:solidFill>
                  <a:srgbClr val="0070C0"/>
                </a:solidFill>
                <a:latin typeface="Tahoma"/>
                <a:ea typeface="Tahoma"/>
                <a:cs typeface="Tahoma"/>
                <a:sym typeface="Tahoma"/>
              </a:rPr>
              <a:t>. </a:t>
            </a:r>
            <a:r>
              <a:rPr lang="en" sz="1000">
                <a:solidFill>
                  <a:srgbClr val="0070C0"/>
                </a:solidFill>
                <a:latin typeface="Tahoma"/>
                <a:ea typeface="Tahoma"/>
                <a:cs typeface="Tahoma"/>
                <a:sym typeface="Tahoma"/>
              </a:rPr>
              <a:t>Update order status to 4 (delivered)</a:t>
            </a:r>
            <a:endParaRPr sz="1000" b="0">
              <a:solidFill>
                <a:srgbClr val="0070C0"/>
              </a:solidFill>
              <a:latin typeface="Tahoma"/>
              <a:ea typeface="Tahoma"/>
              <a:cs typeface="Tahoma"/>
              <a:sym typeface="Tahoma"/>
            </a:endParaRPr>
          </a:p>
        </p:txBody>
      </p:sp>
      <p:sp>
        <p:nvSpPr>
          <p:cNvPr id="772" name="Google Shape;772;p48"/>
          <p:cNvSpPr txBox="1"/>
          <p:nvPr/>
        </p:nvSpPr>
        <p:spPr>
          <a:xfrm>
            <a:off x="2256686" y="1471800"/>
            <a:ext cx="1222800" cy="37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 sz="1000">
                <a:solidFill>
                  <a:srgbClr val="0070C0"/>
                </a:solidFill>
                <a:latin typeface="Tahoma"/>
                <a:ea typeface="Tahoma"/>
                <a:cs typeface="Tahoma"/>
                <a:sym typeface="Tahoma"/>
              </a:rPr>
              <a:t>4</a:t>
            </a:r>
            <a:r>
              <a:rPr lang="en" sz="1000" b="0">
                <a:solidFill>
                  <a:srgbClr val="0070C0"/>
                </a:solidFill>
                <a:latin typeface="Tahoma"/>
                <a:ea typeface="Tahoma"/>
                <a:cs typeface="Tahoma"/>
                <a:sym typeface="Tahoma"/>
              </a:rPr>
              <a:t>. Return booking requests</a:t>
            </a:r>
            <a:endParaRPr sz="1000" b="0">
              <a:solidFill>
                <a:srgbClr val="0070C0"/>
              </a:solidFill>
              <a:latin typeface="Tahoma"/>
              <a:ea typeface="Tahoma"/>
              <a:cs typeface="Tahoma"/>
              <a:sym typeface="Tahoma"/>
            </a:endParaRPr>
          </a:p>
        </p:txBody>
      </p:sp>
      <p:sp>
        <p:nvSpPr>
          <p:cNvPr id="773" name="Google Shape;773;p48"/>
          <p:cNvSpPr txBox="1"/>
          <p:nvPr/>
        </p:nvSpPr>
        <p:spPr>
          <a:xfrm>
            <a:off x="2669728" y="1783625"/>
            <a:ext cx="684600" cy="22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200">
                <a:solidFill>
                  <a:srgbClr val="000000"/>
                </a:solidFill>
                <a:latin typeface="Tahoma"/>
                <a:ea typeface="Tahoma"/>
                <a:cs typeface="Tahoma"/>
                <a:sym typeface="Tahoma"/>
              </a:rPr>
              <a:t>HTTP</a:t>
            </a:r>
            <a:endParaRPr/>
          </a:p>
        </p:txBody>
      </p:sp>
      <p:sp>
        <p:nvSpPr>
          <p:cNvPr id="774" name="Google Shape;774;p48"/>
          <p:cNvSpPr txBox="1"/>
          <p:nvPr/>
        </p:nvSpPr>
        <p:spPr>
          <a:xfrm>
            <a:off x="4339848" y="3731325"/>
            <a:ext cx="684600" cy="22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200">
                <a:solidFill>
                  <a:srgbClr val="000000"/>
                </a:solidFill>
                <a:latin typeface="Tahoma"/>
                <a:ea typeface="Tahoma"/>
                <a:cs typeface="Tahoma"/>
                <a:sym typeface="Tahoma"/>
              </a:rPr>
              <a:t>HTTP</a:t>
            </a:r>
            <a:endParaRPr/>
          </a:p>
        </p:txBody>
      </p:sp>
      <p:sp>
        <p:nvSpPr>
          <p:cNvPr id="775" name="Google Shape;775;p48"/>
          <p:cNvSpPr/>
          <p:nvPr/>
        </p:nvSpPr>
        <p:spPr>
          <a:xfrm>
            <a:off x="7112581" y="3154265"/>
            <a:ext cx="1005300" cy="488400"/>
          </a:xfrm>
          <a:prstGeom prst="rect">
            <a:avLst/>
          </a:prstGeom>
          <a:solidFill>
            <a:srgbClr val="FFFF00"/>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Tahoma"/>
              <a:buNone/>
            </a:pPr>
            <a:r>
              <a:rPr lang="en" sz="1600">
                <a:latin typeface="Tahoma"/>
                <a:ea typeface="Tahoma"/>
                <a:cs typeface="Tahoma"/>
                <a:sym typeface="Tahoma"/>
              </a:rPr>
              <a:t>Delivery</a:t>
            </a:r>
            <a:endParaRPr sz="1600" b="0" i="0" u="none" strike="noStrike" cap="none">
              <a:solidFill>
                <a:srgbClr val="000000"/>
              </a:solidFill>
              <a:latin typeface="Tahoma"/>
              <a:ea typeface="Tahoma"/>
              <a:cs typeface="Tahoma"/>
              <a:sym typeface="Tahoma"/>
            </a:endParaRPr>
          </a:p>
        </p:txBody>
      </p:sp>
      <p:sp>
        <p:nvSpPr>
          <p:cNvPr id="776" name="Google Shape;776;p48"/>
          <p:cNvSpPr txBox="1"/>
          <p:nvPr/>
        </p:nvSpPr>
        <p:spPr>
          <a:xfrm>
            <a:off x="5524567" y="3513821"/>
            <a:ext cx="1154700" cy="264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 sz="1000">
                <a:solidFill>
                  <a:srgbClr val="0070C0"/>
                </a:solidFill>
                <a:latin typeface="Tahoma"/>
                <a:ea typeface="Tahoma"/>
                <a:cs typeface="Tahoma"/>
                <a:sym typeface="Tahoma"/>
              </a:rPr>
              <a:t>3</a:t>
            </a:r>
            <a:r>
              <a:rPr lang="en" sz="1000" b="0">
                <a:solidFill>
                  <a:srgbClr val="0070C0"/>
                </a:solidFill>
                <a:latin typeface="Tahoma"/>
                <a:ea typeface="Tahoma"/>
                <a:cs typeface="Tahoma"/>
                <a:sym typeface="Tahoma"/>
              </a:rPr>
              <a:t>. </a:t>
            </a:r>
            <a:r>
              <a:rPr lang="en" sz="1000">
                <a:solidFill>
                  <a:srgbClr val="0070C0"/>
                </a:solidFill>
                <a:latin typeface="Tahoma"/>
                <a:ea typeface="Tahoma"/>
                <a:cs typeface="Tahoma"/>
                <a:sym typeface="Tahoma"/>
              </a:rPr>
              <a:t>Updates a delivery record </a:t>
            </a:r>
            <a:endParaRPr sz="1000" b="0">
              <a:solidFill>
                <a:srgbClr val="0070C0"/>
              </a:solidFill>
              <a:latin typeface="Tahoma"/>
              <a:ea typeface="Tahoma"/>
              <a:cs typeface="Tahoma"/>
              <a:sym typeface="Tahoma"/>
            </a:endParaRPr>
          </a:p>
          <a:p>
            <a:pPr marL="0" marR="0" lvl="0" indent="0" algn="ctr" rtl="0">
              <a:spcBef>
                <a:spcPts val="0"/>
              </a:spcBef>
              <a:spcAft>
                <a:spcPts val="0"/>
              </a:spcAft>
              <a:buNone/>
            </a:pPr>
            <a:endParaRPr sz="1000">
              <a:solidFill>
                <a:srgbClr val="0070C0"/>
              </a:solidFill>
              <a:latin typeface="Tahoma"/>
              <a:ea typeface="Tahoma"/>
              <a:cs typeface="Tahoma"/>
              <a:sym typeface="Tahoma"/>
            </a:endParaRPr>
          </a:p>
        </p:txBody>
      </p:sp>
      <p:cxnSp>
        <p:nvCxnSpPr>
          <p:cNvPr id="777" name="Google Shape;777;p48"/>
          <p:cNvCxnSpPr/>
          <p:nvPr/>
        </p:nvCxnSpPr>
        <p:spPr>
          <a:xfrm rot="-5400000">
            <a:off x="2722627" y="3202251"/>
            <a:ext cx="1313100" cy="392400"/>
          </a:xfrm>
          <a:prstGeom prst="bentConnector3">
            <a:avLst>
              <a:gd name="adj1" fmla="val -180"/>
            </a:avLst>
          </a:prstGeom>
          <a:noFill/>
          <a:ln w="9525" cap="flat" cmpd="sng">
            <a:solidFill>
              <a:schemeClr val="dk2"/>
            </a:solidFill>
            <a:prstDash val="solid"/>
            <a:round/>
            <a:headEnd type="none" w="med" len="med"/>
            <a:tailEnd type="triangle" w="med" len="med"/>
          </a:ln>
        </p:spPr>
      </p:cxnSp>
      <p:cxnSp>
        <p:nvCxnSpPr>
          <p:cNvPr id="778" name="Google Shape;778;p48"/>
          <p:cNvCxnSpPr>
            <a:stCxn id="769" idx="2"/>
            <a:endCxn id="766" idx="3"/>
          </p:cNvCxnSpPr>
          <p:nvPr/>
        </p:nvCxnSpPr>
        <p:spPr>
          <a:xfrm rot="5400000">
            <a:off x="2749722" y="3140798"/>
            <a:ext cx="1535100" cy="696900"/>
          </a:xfrm>
          <a:prstGeom prst="bentConnector2">
            <a:avLst/>
          </a:prstGeom>
          <a:noFill/>
          <a:ln w="9525" cap="flat" cmpd="sng">
            <a:solidFill>
              <a:schemeClr val="dk2"/>
            </a:solidFill>
            <a:prstDash val="solid"/>
            <a:round/>
            <a:headEnd type="none" w="med" len="med"/>
            <a:tailEnd type="triangle" w="med" len="med"/>
          </a:ln>
        </p:spPr>
      </p:cxnSp>
      <p:sp>
        <p:nvSpPr>
          <p:cNvPr id="779" name="Google Shape;779;p48"/>
          <p:cNvSpPr txBox="1"/>
          <p:nvPr/>
        </p:nvSpPr>
        <p:spPr>
          <a:xfrm>
            <a:off x="3908817" y="3378480"/>
            <a:ext cx="1378800" cy="2217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 sz="1000">
                <a:solidFill>
                  <a:srgbClr val="0070C0"/>
                </a:solidFill>
                <a:latin typeface="Tahoma"/>
                <a:ea typeface="Tahoma"/>
                <a:cs typeface="Tahoma"/>
                <a:sym typeface="Tahoma"/>
              </a:rPr>
              <a:t>2</a:t>
            </a:r>
            <a:r>
              <a:rPr lang="en" sz="1000" b="0">
                <a:solidFill>
                  <a:srgbClr val="0070C0"/>
                </a:solidFill>
                <a:latin typeface="Tahoma"/>
                <a:ea typeface="Tahoma"/>
                <a:cs typeface="Tahoma"/>
                <a:sym typeface="Tahoma"/>
              </a:rPr>
              <a:t>. </a:t>
            </a:r>
            <a:r>
              <a:rPr lang="en" sz="1000">
                <a:solidFill>
                  <a:srgbClr val="0070C0"/>
                </a:solidFill>
                <a:latin typeface="Tahoma"/>
                <a:ea typeface="Tahoma"/>
                <a:cs typeface="Tahoma"/>
                <a:sym typeface="Tahoma"/>
              </a:rPr>
              <a:t>Return successful message</a:t>
            </a:r>
            <a:endParaRPr sz="1000" b="0">
              <a:solidFill>
                <a:srgbClr val="0070C0"/>
              </a:solidFill>
              <a:latin typeface="Tahoma"/>
              <a:ea typeface="Tahoma"/>
              <a:cs typeface="Tahoma"/>
              <a:sym typeface="Tahoma"/>
            </a:endParaRPr>
          </a:p>
          <a:p>
            <a:pPr marL="0" marR="0" lvl="0" indent="0" algn="ctr" rtl="0">
              <a:spcBef>
                <a:spcPts val="0"/>
              </a:spcBef>
              <a:spcAft>
                <a:spcPts val="0"/>
              </a:spcAft>
              <a:buNone/>
            </a:pPr>
            <a:endParaRPr sz="1000">
              <a:solidFill>
                <a:srgbClr val="0070C0"/>
              </a:solidFill>
              <a:latin typeface="Tahoma"/>
              <a:ea typeface="Tahoma"/>
              <a:cs typeface="Tahoma"/>
              <a:sym typeface="Tahoma"/>
            </a:endParaRPr>
          </a:p>
        </p:txBody>
      </p:sp>
      <p:sp>
        <p:nvSpPr>
          <p:cNvPr id="769" name="Google Shape;769;p48"/>
          <p:cNvSpPr/>
          <p:nvPr/>
        </p:nvSpPr>
        <p:spPr>
          <a:xfrm>
            <a:off x="3288372" y="2301098"/>
            <a:ext cx="1154700" cy="420600"/>
          </a:xfrm>
          <a:prstGeom prst="rect">
            <a:avLst/>
          </a:prstGeom>
          <a:solidFill>
            <a:srgbClr val="FCE5CD"/>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Tahoma"/>
              <a:buNone/>
            </a:pPr>
            <a:r>
              <a:rPr lang="en" sz="1300">
                <a:solidFill>
                  <a:schemeClr val="dk1"/>
                </a:solidFill>
                <a:latin typeface="Tahoma"/>
                <a:ea typeface="Tahoma"/>
                <a:cs typeface="Tahoma"/>
                <a:sym typeface="Tahoma"/>
              </a:rPr>
              <a:t>Process delivery</a:t>
            </a:r>
            <a:endParaRPr sz="1300" b="0" i="0" u="none" strike="noStrike" cap="none">
              <a:solidFill>
                <a:schemeClr val="dk1"/>
              </a:solidFill>
              <a:latin typeface="Tahoma"/>
              <a:ea typeface="Tahoma"/>
              <a:cs typeface="Tahoma"/>
              <a:sym typeface="Tahoma"/>
            </a:endParaRPr>
          </a:p>
        </p:txBody>
      </p:sp>
      <p:sp>
        <p:nvSpPr>
          <p:cNvPr id="780" name="Google Shape;780;p48"/>
          <p:cNvSpPr txBox="1"/>
          <p:nvPr/>
        </p:nvSpPr>
        <p:spPr>
          <a:xfrm>
            <a:off x="2026771" y="3121387"/>
            <a:ext cx="1513800" cy="2217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 sz="1000">
                <a:solidFill>
                  <a:srgbClr val="0070C0"/>
                </a:solidFill>
                <a:latin typeface="Tahoma"/>
                <a:ea typeface="Tahoma"/>
                <a:cs typeface="Tahoma"/>
                <a:sym typeface="Tahoma"/>
              </a:rPr>
              <a:t>1</a:t>
            </a:r>
            <a:r>
              <a:rPr lang="en" sz="1000" b="0">
                <a:solidFill>
                  <a:srgbClr val="0070C0"/>
                </a:solidFill>
                <a:latin typeface="Tahoma"/>
                <a:ea typeface="Tahoma"/>
                <a:cs typeface="Tahoma"/>
                <a:sym typeface="Tahoma"/>
              </a:rPr>
              <a:t>. </a:t>
            </a:r>
            <a:r>
              <a:rPr lang="en" sz="1000">
                <a:solidFill>
                  <a:srgbClr val="0070C0"/>
                </a:solidFill>
                <a:latin typeface="Tahoma"/>
                <a:ea typeface="Tahoma"/>
                <a:cs typeface="Tahoma"/>
                <a:sym typeface="Tahoma"/>
              </a:rPr>
              <a:t>Driver completes the order</a:t>
            </a:r>
            <a:endParaRPr sz="1000" b="0">
              <a:solidFill>
                <a:srgbClr val="0070C0"/>
              </a:solidFill>
              <a:latin typeface="Tahoma"/>
              <a:ea typeface="Tahoma"/>
              <a:cs typeface="Tahoma"/>
              <a:sym typeface="Tahoma"/>
            </a:endParaRPr>
          </a:p>
          <a:p>
            <a:pPr marL="0" marR="0" lvl="0" indent="0" algn="ctr" rtl="0">
              <a:spcBef>
                <a:spcPts val="0"/>
              </a:spcBef>
              <a:spcAft>
                <a:spcPts val="0"/>
              </a:spcAft>
              <a:buNone/>
            </a:pPr>
            <a:endParaRPr sz="1000">
              <a:solidFill>
                <a:srgbClr val="0070C0"/>
              </a:solidFill>
              <a:latin typeface="Tahoma"/>
              <a:ea typeface="Tahoma"/>
              <a:cs typeface="Tahoma"/>
              <a:sym typeface="Tahoma"/>
            </a:endParaRPr>
          </a:p>
        </p:txBody>
      </p:sp>
      <p:cxnSp>
        <p:nvCxnSpPr>
          <p:cNvPr id="781" name="Google Shape;781;p48"/>
          <p:cNvCxnSpPr>
            <a:stCxn id="775" idx="1"/>
          </p:cNvCxnSpPr>
          <p:nvPr/>
        </p:nvCxnSpPr>
        <p:spPr>
          <a:xfrm rot="10800000">
            <a:off x="4471081" y="2742065"/>
            <a:ext cx="2641500" cy="656400"/>
          </a:xfrm>
          <a:prstGeom prst="straightConnector1">
            <a:avLst/>
          </a:prstGeom>
          <a:noFill/>
          <a:ln w="9525" cap="flat" cmpd="sng">
            <a:solidFill>
              <a:schemeClr val="dk2"/>
            </a:solidFill>
            <a:prstDash val="solid"/>
            <a:round/>
            <a:headEnd type="none" w="med" len="med"/>
            <a:tailEnd type="triangle" w="med" len="med"/>
          </a:ln>
        </p:spPr>
      </p:cxnSp>
      <p:cxnSp>
        <p:nvCxnSpPr>
          <p:cNvPr id="782" name="Google Shape;782;p48"/>
          <p:cNvCxnSpPr>
            <a:stCxn id="769" idx="3"/>
          </p:cNvCxnSpPr>
          <p:nvPr/>
        </p:nvCxnSpPr>
        <p:spPr>
          <a:xfrm>
            <a:off x="4443072" y="2511398"/>
            <a:ext cx="2655000" cy="670500"/>
          </a:xfrm>
          <a:prstGeom prst="straightConnector1">
            <a:avLst/>
          </a:prstGeom>
          <a:noFill/>
          <a:ln w="9525" cap="flat" cmpd="sng">
            <a:solidFill>
              <a:schemeClr val="dk2"/>
            </a:solidFill>
            <a:prstDash val="solid"/>
            <a:round/>
            <a:headEnd type="none" w="med" len="med"/>
            <a:tailEnd type="triangle" w="med" len="med"/>
          </a:ln>
        </p:spPr>
      </p:cxnSp>
      <p:sp>
        <p:nvSpPr>
          <p:cNvPr id="783" name="Google Shape;783;p48"/>
          <p:cNvSpPr txBox="1"/>
          <p:nvPr/>
        </p:nvSpPr>
        <p:spPr>
          <a:xfrm>
            <a:off x="6074461" y="2640698"/>
            <a:ext cx="1513800" cy="264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 sz="1000">
                <a:solidFill>
                  <a:srgbClr val="0070C0"/>
                </a:solidFill>
                <a:latin typeface="Tahoma"/>
                <a:ea typeface="Tahoma"/>
                <a:cs typeface="Tahoma"/>
                <a:sym typeface="Tahoma"/>
              </a:rPr>
              <a:t>4</a:t>
            </a:r>
            <a:r>
              <a:rPr lang="en" sz="1000" b="0">
                <a:solidFill>
                  <a:srgbClr val="0070C0"/>
                </a:solidFill>
                <a:latin typeface="Tahoma"/>
                <a:ea typeface="Tahoma"/>
                <a:cs typeface="Tahoma"/>
                <a:sym typeface="Tahoma"/>
              </a:rPr>
              <a:t>. </a:t>
            </a:r>
            <a:r>
              <a:rPr lang="en" sz="1000">
                <a:solidFill>
                  <a:srgbClr val="0070C0"/>
                </a:solidFill>
                <a:latin typeface="Tahoma"/>
                <a:ea typeface="Tahoma"/>
                <a:cs typeface="Tahoma"/>
                <a:sym typeface="Tahoma"/>
              </a:rPr>
              <a:t>Return successful update delivery</a:t>
            </a:r>
            <a:endParaRPr sz="1000">
              <a:solidFill>
                <a:srgbClr val="0070C0"/>
              </a:solidFill>
              <a:latin typeface="Tahoma"/>
              <a:ea typeface="Tahoma"/>
              <a:cs typeface="Tahoma"/>
              <a:sym typeface="Tahom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87"/>
        <p:cNvGrpSpPr/>
        <p:nvPr/>
      </p:nvGrpSpPr>
      <p:grpSpPr>
        <a:xfrm>
          <a:off x="0" y="0"/>
          <a:ext cx="0" cy="0"/>
          <a:chOff x="0" y="0"/>
          <a:chExt cx="0" cy="0"/>
        </a:xfrm>
      </p:grpSpPr>
      <p:sp>
        <p:nvSpPr>
          <p:cNvPr id="788" name="Google Shape;788;p49"/>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Scenario 3</a:t>
            </a:r>
            <a:endParaRPr/>
          </a:p>
        </p:txBody>
      </p:sp>
      <p:pic>
        <p:nvPicPr>
          <p:cNvPr id="789" name="Google Shape;789;p49"/>
          <p:cNvPicPr preferRelativeResize="0"/>
          <p:nvPr/>
        </p:nvPicPr>
        <p:blipFill>
          <a:blip r:embed="rId3">
            <a:alphaModFix/>
          </a:blip>
          <a:stretch>
            <a:fillRect/>
          </a:stretch>
        </p:blipFill>
        <p:spPr>
          <a:xfrm>
            <a:off x="1355350" y="1637675"/>
            <a:ext cx="4288725" cy="26523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50"/>
          <p:cNvSpPr/>
          <p:nvPr/>
        </p:nvSpPr>
        <p:spPr>
          <a:xfrm>
            <a:off x="5645275" y="1203975"/>
            <a:ext cx="1116000" cy="1116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50"/>
          <p:cNvSpPr txBox="1">
            <a:spLocks noGrp="1"/>
          </p:cNvSpPr>
          <p:nvPr>
            <p:ph type="ctrTitle"/>
          </p:nvPr>
        </p:nvSpPr>
        <p:spPr>
          <a:xfrm>
            <a:off x="4156175" y="2433300"/>
            <a:ext cx="4157400" cy="122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Data </a:t>
            </a:r>
            <a:endParaRPr/>
          </a:p>
          <a:p>
            <a:pPr marL="0" lvl="0" indent="0" algn="ctr" rtl="0">
              <a:spcBef>
                <a:spcPts val="0"/>
              </a:spcBef>
              <a:spcAft>
                <a:spcPts val="0"/>
              </a:spcAft>
              <a:buNone/>
            </a:pPr>
            <a:r>
              <a:rPr lang="en"/>
              <a:t>Stores</a:t>
            </a:r>
            <a:endParaRPr/>
          </a:p>
        </p:txBody>
      </p:sp>
      <p:sp>
        <p:nvSpPr>
          <p:cNvPr id="796" name="Google Shape;796;p50"/>
          <p:cNvSpPr txBox="1">
            <a:spLocks noGrp="1"/>
          </p:cNvSpPr>
          <p:nvPr>
            <p:ph type="title" idx="2"/>
          </p:nvPr>
        </p:nvSpPr>
        <p:spPr>
          <a:xfrm>
            <a:off x="5409175" y="1296975"/>
            <a:ext cx="1588200" cy="930000"/>
          </a:xfrm>
          <a:prstGeom prst="rect">
            <a:avLst/>
          </a:prstGeom>
        </p:spPr>
        <p:txBody>
          <a:bodyPr spcFirstLastPara="1" wrap="square" lIns="91425" tIns="91425" rIns="91425" bIns="91425" anchor="ctr" anchorCtr="0">
            <a:noAutofit/>
          </a:bodyPr>
          <a:lstStyle/>
          <a:p>
            <a:pPr marL="0" lvl="0" indent="0" algn="ctr" rtl="0">
              <a:spcBef>
                <a:spcPts val="0"/>
              </a:spcBef>
              <a:spcAft>
                <a:spcPts val="1200"/>
              </a:spcAft>
              <a:buNone/>
            </a:pPr>
            <a:r>
              <a:rPr lang="en" sz="3600"/>
              <a:t>04</a:t>
            </a:r>
            <a:endParaRPr sz="3600"/>
          </a:p>
        </p:txBody>
      </p:sp>
      <p:grpSp>
        <p:nvGrpSpPr>
          <p:cNvPr id="797" name="Google Shape;797;p50"/>
          <p:cNvGrpSpPr/>
          <p:nvPr/>
        </p:nvGrpSpPr>
        <p:grpSpPr>
          <a:xfrm>
            <a:off x="764674" y="290468"/>
            <a:ext cx="2548554" cy="2547782"/>
            <a:chOff x="296624" y="620468"/>
            <a:chExt cx="2548554" cy="2547782"/>
          </a:xfrm>
        </p:grpSpPr>
        <p:sp>
          <p:nvSpPr>
            <p:cNvPr id="798" name="Google Shape;798;p50"/>
            <p:cNvSpPr/>
            <p:nvPr/>
          </p:nvSpPr>
          <p:spPr>
            <a:xfrm>
              <a:off x="296624" y="620468"/>
              <a:ext cx="2548554" cy="2547782"/>
            </a:xfrm>
            <a:custGeom>
              <a:avLst/>
              <a:gdLst/>
              <a:ahLst/>
              <a:cxnLst/>
              <a:rect l="l" t="t" r="r" b="b"/>
              <a:pathLst>
                <a:path w="75895" h="75872" extrusionOk="0">
                  <a:moveTo>
                    <a:pt x="73179" y="42820"/>
                  </a:moveTo>
                  <a:cubicBezTo>
                    <a:pt x="70485" y="62290"/>
                    <a:pt x="52499" y="75871"/>
                    <a:pt x="33052" y="73155"/>
                  </a:cubicBezTo>
                  <a:cubicBezTo>
                    <a:pt x="13582" y="70462"/>
                    <a:pt x="1" y="52498"/>
                    <a:pt x="2717" y="33028"/>
                  </a:cubicBezTo>
                  <a:cubicBezTo>
                    <a:pt x="5410" y="13581"/>
                    <a:pt x="23374" y="0"/>
                    <a:pt x="42844" y="2694"/>
                  </a:cubicBezTo>
                  <a:cubicBezTo>
                    <a:pt x="62314" y="5410"/>
                    <a:pt x="75895" y="23373"/>
                    <a:pt x="73179" y="4282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50"/>
            <p:cNvSpPr/>
            <p:nvPr/>
          </p:nvSpPr>
          <p:spPr>
            <a:xfrm>
              <a:off x="525808" y="704015"/>
              <a:ext cx="2264971" cy="2271083"/>
            </a:xfrm>
            <a:custGeom>
              <a:avLst/>
              <a:gdLst/>
              <a:ahLst/>
              <a:cxnLst/>
              <a:rect l="l" t="t" r="r" b="b"/>
              <a:pathLst>
                <a:path w="67450" h="67632" extrusionOk="0">
                  <a:moveTo>
                    <a:pt x="16389" y="3059"/>
                  </a:moveTo>
                  <a:cubicBezTo>
                    <a:pt x="16526" y="3378"/>
                    <a:pt x="16572" y="3766"/>
                    <a:pt x="16663" y="4177"/>
                  </a:cubicBezTo>
                  <a:lnTo>
                    <a:pt x="16663" y="4177"/>
                  </a:lnTo>
                  <a:cubicBezTo>
                    <a:pt x="16754" y="4497"/>
                    <a:pt x="16868" y="4839"/>
                    <a:pt x="17165" y="5022"/>
                  </a:cubicBezTo>
                  <a:lnTo>
                    <a:pt x="17165" y="5022"/>
                  </a:lnTo>
                  <a:cubicBezTo>
                    <a:pt x="17804" y="5410"/>
                    <a:pt x="18489" y="4908"/>
                    <a:pt x="18877" y="4428"/>
                  </a:cubicBezTo>
                  <a:lnTo>
                    <a:pt x="18877" y="4428"/>
                  </a:lnTo>
                  <a:cubicBezTo>
                    <a:pt x="19288" y="3972"/>
                    <a:pt x="19653" y="3492"/>
                    <a:pt x="20246" y="3241"/>
                  </a:cubicBezTo>
                  <a:lnTo>
                    <a:pt x="20246" y="3241"/>
                  </a:lnTo>
                  <a:cubicBezTo>
                    <a:pt x="21114" y="2853"/>
                    <a:pt x="21776" y="3310"/>
                    <a:pt x="22575" y="3652"/>
                  </a:cubicBezTo>
                  <a:lnTo>
                    <a:pt x="22575" y="3652"/>
                  </a:lnTo>
                  <a:cubicBezTo>
                    <a:pt x="23373" y="3995"/>
                    <a:pt x="23807" y="3629"/>
                    <a:pt x="24446" y="3127"/>
                  </a:cubicBezTo>
                  <a:lnTo>
                    <a:pt x="24446" y="3127"/>
                  </a:lnTo>
                  <a:cubicBezTo>
                    <a:pt x="24948" y="2739"/>
                    <a:pt x="25451" y="2283"/>
                    <a:pt x="26067" y="2032"/>
                  </a:cubicBezTo>
                  <a:lnTo>
                    <a:pt x="26067" y="2032"/>
                  </a:lnTo>
                  <a:cubicBezTo>
                    <a:pt x="26592" y="1826"/>
                    <a:pt x="27162" y="1712"/>
                    <a:pt x="27710" y="1552"/>
                  </a:cubicBezTo>
                  <a:lnTo>
                    <a:pt x="27710" y="1552"/>
                  </a:lnTo>
                  <a:cubicBezTo>
                    <a:pt x="28098" y="1438"/>
                    <a:pt x="29240" y="1210"/>
                    <a:pt x="29262" y="685"/>
                  </a:cubicBezTo>
                  <a:lnTo>
                    <a:pt x="29262" y="685"/>
                  </a:lnTo>
                  <a:cubicBezTo>
                    <a:pt x="29285" y="206"/>
                    <a:pt x="28532" y="91"/>
                    <a:pt x="27984" y="0"/>
                  </a:cubicBezTo>
                  <a:lnTo>
                    <a:pt x="27984" y="0"/>
                  </a:lnTo>
                  <a:cubicBezTo>
                    <a:pt x="23921" y="365"/>
                    <a:pt x="19995" y="1415"/>
                    <a:pt x="16389" y="3059"/>
                  </a:cubicBezTo>
                  <a:moveTo>
                    <a:pt x="37343" y="1712"/>
                  </a:moveTo>
                  <a:cubicBezTo>
                    <a:pt x="36224" y="1735"/>
                    <a:pt x="35083" y="1781"/>
                    <a:pt x="33987" y="1917"/>
                  </a:cubicBezTo>
                  <a:lnTo>
                    <a:pt x="33987" y="1917"/>
                  </a:lnTo>
                  <a:cubicBezTo>
                    <a:pt x="33371" y="2009"/>
                    <a:pt x="32732" y="1986"/>
                    <a:pt x="32093" y="1963"/>
                  </a:cubicBezTo>
                  <a:lnTo>
                    <a:pt x="32093" y="1963"/>
                  </a:lnTo>
                  <a:cubicBezTo>
                    <a:pt x="31134" y="1940"/>
                    <a:pt x="30175" y="1917"/>
                    <a:pt x="29262" y="2214"/>
                  </a:cubicBezTo>
                  <a:lnTo>
                    <a:pt x="29262" y="2214"/>
                  </a:lnTo>
                  <a:cubicBezTo>
                    <a:pt x="29217" y="2169"/>
                    <a:pt x="29148" y="2146"/>
                    <a:pt x="29080" y="2169"/>
                  </a:cubicBezTo>
                  <a:lnTo>
                    <a:pt x="29080" y="2169"/>
                  </a:lnTo>
                  <a:cubicBezTo>
                    <a:pt x="28372" y="2465"/>
                    <a:pt x="25839" y="4063"/>
                    <a:pt x="27550" y="4771"/>
                  </a:cubicBezTo>
                  <a:lnTo>
                    <a:pt x="27550" y="4771"/>
                  </a:lnTo>
                  <a:cubicBezTo>
                    <a:pt x="28464" y="5159"/>
                    <a:pt x="29993" y="4657"/>
                    <a:pt x="30198" y="6003"/>
                  </a:cubicBezTo>
                  <a:lnTo>
                    <a:pt x="30198" y="6003"/>
                  </a:lnTo>
                  <a:cubicBezTo>
                    <a:pt x="30335" y="6848"/>
                    <a:pt x="30016" y="7829"/>
                    <a:pt x="29902" y="8674"/>
                  </a:cubicBezTo>
                  <a:lnTo>
                    <a:pt x="29902" y="8674"/>
                  </a:lnTo>
                  <a:cubicBezTo>
                    <a:pt x="29650" y="10523"/>
                    <a:pt x="29354" y="12623"/>
                    <a:pt x="30221" y="14357"/>
                  </a:cubicBezTo>
                  <a:lnTo>
                    <a:pt x="30221" y="14357"/>
                  </a:lnTo>
                  <a:cubicBezTo>
                    <a:pt x="30472" y="14859"/>
                    <a:pt x="30860" y="15521"/>
                    <a:pt x="31499" y="15476"/>
                  </a:cubicBezTo>
                  <a:lnTo>
                    <a:pt x="31499" y="15476"/>
                  </a:lnTo>
                  <a:cubicBezTo>
                    <a:pt x="31864" y="15476"/>
                    <a:pt x="32207" y="15179"/>
                    <a:pt x="32504" y="14996"/>
                  </a:cubicBezTo>
                  <a:lnTo>
                    <a:pt x="32504" y="14996"/>
                  </a:lnTo>
                  <a:cubicBezTo>
                    <a:pt x="32960" y="14722"/>
                    <a:pt x="33302" y="14494"/>
                    <a:pt x="33668" y="14106"/>
                  </a:cubicBezTo>
                  <a:lnTo>
                    <a:pt x="33668" y="14106"/>
                  </a:lnTo>
                  <a:cubicBezTo>
                    <a:pt x="34352" y="13330"/>
                    <a:pt x="35174" y="12143"/>
                    <a:pt x="36293" y="12166"/>
                  </a:cubicBezTo>
                  <a:lnTo>
                    <a:pt x="36293" y="12166"/>
                  </a:lnTo>
                  <a:cubicBezTo>
                    <a:pt x="37206" y="12166"/>
                    <a:pt x="37982" y="12212"/>
                    <a:pt x="38781" y="11664"/>
                  </a:cubicBezTo>
                  <a:lnTo>
                    <a:pt x="38781" y="11664"/>
                  </a:lnTo>
                  <a:cubicBezTo>
                    <a:pt x="39397" y="11230"/>
                    <a:pt x="39945" y="10545"/>
                    <a:pt x="40287" y="9884"/>
                  </a:cubicBezTo>
                  <a:lnTo>
                    <a:pt x="40287" y="9884"/>
                  </a:lnTo>
                  <a:cubicBezTo>
                    <a:pt x="40766" y="9039"/>
                    <a:pt x="40744" y="8035"/>
                    <a:pt x="41291" y="7213"/>
                  </a:cubicBezTo>
                  <a:lnTo>
                    <a:pt x="41291" y="7213"/>
                  </a:lnTo>
                  <a:cubicBezTo>
                    <a:pt x="41679" y="6619"/>
                    <a:pt x="42684" y="5958"/>
                    <a:pt x="42752" y="5204"/>
                  </a:cubicBezTo>
                  <a:lnTo>
                    <a:pt x="42752" y="5204"/>
                  </a:lnTo>
                  <a:cubicBezTo>
                    <a:pt x="42775" y="5113"/>
                    <a:pt x="42684" y="4930"/>
                    <a:pt x="42707" y="4839"/>
                  </a:cubicBezTo>
                  <a:lnTo>
                    <a:pt x="42707" y="4839"/>
                  </a:lnTo>
                  <a:cubicBezTo>
                    <a:pt x="42775" y="4291"/>
                    <a:pt x="42935" y="4360"/>
                    <a:pt x="43277" y="4200"/>
                  </a:cubicBezTo>
                  <a:lnTo>
                    <a:pt x="43277" y="4200"/>
                  </a:lnTo>
                  <a:cubicBezTo>
                    <a:pt x="43505" y="4109"/>
                    <a:pt x="43871" y="3926"/>
                    <a:pt x="43962" y="3652"/>
                  </a:cubicBezTo>
                  <a:lnTo>
                    <a:pt x="43962" y="3652"/>
                  </a:lnTo>
                  <a:cubicBezTo>
                    <a:pt x="44144" y="3059"/>
                    <a:pt x="43300" y="2831"/>
                    <a:pt x="42935" y="2557"/>
                  </a:cubicBezTo>
                  <a:lnTo>
                    <a:pt x="42935" y="2557"/>
                  </a:lnTo>
                  <a:cubicBezTo>
                    <a:pt x="42204" y="2077"/>
                    <a:pt x="41679" y="2054"/>
                    <a:pt x="40812" y="1986"/>
                  </a:cubicBezTo>
                  <a:lnTo>
                    <a:pt x="40812" y="1986"/>
                  </a:lnTo>
                  <a:cubicBezTo>
                    <a:pt x="39671" y="1917"/>
                    <a:pt x="38529" y="1712"/>
                    <a:pt x="37388" y="1712"/>
                  </a:cubicBezTo>
                  <a:lnTo>
                    <a:pt x="37388" y="1712"/>
                  </a:lnTo>
                  <a:lnTo>
                    <a:pt x="37343" y="1712"/>
                  </a:lnTo>
                  <a:moveTo>
                    <a:pt x="19037" y="6597"/>
                  </a:moveTo>
                  <a:cubicBezTo>
                    <a:pt x="18306" y="6848"/>
                    <a:pt x="17485" y="7053"/>
                    <a:pt x="16708" y="6893"/>
                  </a:cubicBezTo>
                  <a:lnTo>
                    <a:pt x="16708" y="6893"/>
                  </a:lnTo>
                  <a:cubicBezTo>
                    <a:pt x="15910" y="6734"/>
                    <a:pt x="15613" y="6117"/>
                    <a:pt x="14951" y="5775"/>
                  </a:cubicBezTo>
                  <a:lnTo>
                    <a:pt x="14951" y="5775"/>
                  </a:lnTo>
                  <a:cubicBezTo>
                    <a:pt x="14152" y="5387"/>
                    <a:pt x="13056" y="5752"/>
                    <a:pt x="12509" y="6437"/>
                  </a:cubicBezTo>
                  <a:lnTo>
                    <a:pt x="12509" y="6437"/>
                  </a:lnTo>
                  <a:cubicBezTo>
                    <a:pt x="11938" y="7167"/>
                    <a:pt x="11504" y="7738"/>
                    <a:pt x="10523" y="7966"/>
                  </a:cubicBezTo>
                  <a:lnTo>
                    <a:pt x="10523" y="7966"/>
                  </a:lnTo>
                  <a:cubicBezTo>
                    <a:pt x="9952" y="8126"/>
                    <a:pt x="9404" y="7921"/>
                    <a:pt x="8902" y="7669"/>
                  </a:cubicBezTo>
                  <a:lnTo>
                    <a:pt x="8902" y="7669"/>
                  </a:lnTo>
                  <a:cubicBezTo>
                    <a:pt x="6391" y="9655"/>
                    <a:pt x="4177" y="11983"/>
                    <a:pt x="2283" y="14608"/>
                  </a:cubicBezTo>
                  <a:lnTo>
                    <a:pt x="2283" y="14608"/>
                  </a:lnTo>
                  <a:cubicBezTo>
                    <a:pt x="2237" y="15339"/>
                    <a:pt x="2306" y="16069"/>
                    <a:pt x="2374" y="16822"/>
                  </a:cubicBezTo>
                  <a:lnTo>
                    <a:pt x="2374" y="16822"/>
                  </a:lnTo>
                  <a:cubicBezTo>
                    <a:pt x="2420" y="17484"/>
                    <a:pt x="2488" y="18078"/>
                    <a:pt x="2283" y="18740"/>
                  </a:cubicBezTo>
                  <a:lnTo>
                    <a:pt x="2283" y="18740"/>
                  </a:lnTo>
                  <a:cubicBezTo>
                    <a:pt x="2100" y="19333"/>
                    <a:pt x="1986" y="19949"/>
                    <a:pt x="1712" y="20497"/>
                  </a:cubicBezTo>
                  <a:lnTo>
                    <a:pt x="1712" y="20497"/>
                  </a:lnTo>
                  <a:cubicBezTo>
                    <a:pt x="1142" y="21570"/>
                    <a:pt x="548" y="22483"/>
                    <a:pt x="251" y="23647"/>
                  </a:cubicBezTo>
                  <a:lnTo>
                    <a:pt x="251" y="23647"/>
                  </a:lnTo>
                  <a:cubicBezTo>
                    <a:pt x="0" y="24651"/>
                    <a:pt x="114" y="25496"/>
                    <a:pt x="525" y="26455"/>
                  </a:cubicBezTo>
                  <a:lnTo>
                    <a:pt x="525" y="26455"/>
                  </a:lnTo>
                  <a:cubicBezTo>
                    <a:pt x="754" y="27048"/>
                    <a:pt x="1005" y="27664"/>
                    <a:pt x="1096" y="28303"/>
                  </a:cubicBezTo>
                  <a:lnTo>
                    <a:pt x="1096" y="28303"/>
                  </a:lnTo>
                  <a:cubicBezTo>
                    <a:pt x="1187" y="28897"/>
                    <a:pt x="1050" y="29445"/>
                    <a:pt x="1096" y="30038"/>
                  </a:cubicBezTo>
                  <a:lnTo>
                    <a:pt x="1096" y="30038"/>
                  </a:lnTo>
                  <a:cubicBezTo>
                    <a:pt x="1142" y="30518"/>
                    <a:pt x="1575" y="31316"/>
                    <a:pt x="2192" y="31157"/>
                  </a:cubicBezTo>
                  <a:lnTo>
                    <a:pt x="2192" y="31157"/>
                  </a:lnTo>
                  <a:cubicBezTo>
                    <a:pt x="2443" y="31088"/>
                    <a:pt x="2557" y="30837"/>
                    <a:pt x="2648" y="30609"/>
                  </a:cubicBezTo>
                  <a:lnTo>
                    <a:pt x="2648" y="30609"/>
                  </a:lnTo>
                  <a:cubicBezTo>
                    <a:pt x="2739" y="30335"/>
                    <a:pt x="2694" y="29399"/>
                    <a:pt x="2968" y="29422"/>
                  </a:cubicBezTo>
                  <a:lnTo>
                    <a:pt x="2968" y="29422"/>
                  </a:lnTo>
                  <a:cubicBezTo>
                    <a:pt x="3538" y="29490"/>
                    <a:pt x="3835" y="30769"/>
                    <a:pt x="3926" y="31202"/>
                  </a:cubicBezTo>
                  <a:lnTo>
                    <a:pt x="3926" y="31202"/>
                  </a:lnTo>
                  <a:cubicBezTo>
                    <a:pt x="4040" y="31682"/>
                    <a:pt x="4177" y="32184"/>
                    <a:pt x="4360" y="32663"/>
                  </a:cubicBezTo>
                  <a:lnTo>
                    <a:pt x="4360" y="32663"/>
                  </a:lnTo>
                  <a:cubicBezTo>
                    <a:pt x="4816" y="33667"/>
                    <a:pt x="5752" y="34284"/>
                    <a:pt x="6665" y="34832"/>
                  </a:cubicBezTo>
                  <a:lnTo>
                    <a:pt x="6665" y="34832"/>
                  </a:lnTo>
                  <a:cubicBezTo>
                    <a:pt x="7122" y="35105"/>
                    <a:pt x="7624" y="35288"/>
                    <a:pt x="8058" y="35562"/>
                  </a:cubicBezTo>
                  <a:lnTo>
                    <a:pt x="8058" y="35562"/>
                  </a:lnTo>
                  <a:cubicBezTo>
                    <a:pt x="8537" y="35859"/>
                    <a:pt x="8948" y="36247"/>
                    <a:pt x="9382" y="36589"/>
                  </a:cubicBezTo>
                  <a:lnTo>
                    <a:pt x="9382" y="36589"/>
                  </a:lnTo>
                  <a:cubicBezTo>
                    <a:pt x="10363" y="37342"/>
                    <a:pt x="11641" y="37867"/>
                    <a:pt x="12349" y="38894"/>
                  </a:cubicBezTo>
                  <a:lnTo>
                    <a:pt x="12349" y="38894"/>
                  </a:lnTo>
                  <a:cubicBezTo>
                    <a:pt x="13171" y="40127"/>
                    <a:pt x="12394" y="41862"/>
                    <a:pt x="11961" y="43094"/>
                  </a:cubicBezTo>
                  <a:lnTo>
                    <a:pt x="11961" y="43094"/>
                  </a:lnTo>
                  <a:cubicBezTo>
                    <a:pt x="11755" y="43711"/>
                    <a:pt x="11322" y="44053"/>
                    <a:pt x="10934" y="44578"/>
                  </a:cubicBezTo>
                  <a:lnTo>
                    <a:pt x="10934" y="44578"/>
                  </a:lnTo>
                  <a:cubicBezTo>
                    <a:pt x="10660" y="44943"/>
                    <a:pt x="10546" y="45422"/>
                    <a:pt x="10432" y="45879"/>
                  </a:cubicBezTo>
                  <a:lnTo>
                    <a:pt x="10432" y="45879"/>
                  </a:lnTo>
                  <a:cubicBezTo>
                    <a:pt x="10226" y="46769"/>
                    <a:pt x="10477" y="47591"/>
                    <a:pt x="10705" y="48458"/>
                  </a:cubicBezTo>
                  <a:lnTo>
                    <a:pt x="10705" y="48458"/>
                  </a:lnTo>
                  <a:cubicBezTo>
                    <a:pt x="10957" y="49440"/>
                    <a:pt x="11299" y="50558"/>
                    <a:pt x="11687" y="51494"/>
                  </a:cubicBezTo>
                  <a:lnTo>
                    <a:pt x="11687" y="51494"/>
                  </a:lnTo>
                  <a:cubicBezTo>
                    <a:pt x="11892" y="51973"/>
                    <a:pt x="12212" y="52407"/>
                    <a:pt x="12440" y="52886"/>
                  </a:cubicBezTo>
                  <a:lnTo>
                    <a:pt x="12440" y="52886"/>
                  </a:lnTo>
                  <a:cubicBezTo>
                    <a:pt x="12760" y="53503"/>
                    <a:pt x="12965" y="54210"/>
                    <a:pt x="13171" y="54872"/>
                  </a:cubicBezTo>
                  <a:lnTo>
                    <a:pt x="13171" y="54872"/>
                  </a:lnTo>
                  <a:cubicBezTo>
                    <a:pt x="13627" y="56196"/>
                    <a:pt x="13467" y="57725"/>
                    <a:pt x="13376" y="59095"/>
                  </a:cubicBezTo>
                  <a:lnTo>
                    <a:pt x="13376" y="59095"/>
                  </a:lnTo>
                  <a:cubicBezTo>
                    <a:pt x="13308" y="60236"/>
                    <a:pt x="13308" y="61400"/>
                    <a:pt x="13148" y="62519"/>
                  </a:cubicBezTo>
                  <a:lnTo>
                    <a:pt x="13148" y="62519"/>
                  </a:lnTo>
                  <a:cubicBezTo>
                    <a:pt x="12988" y="63728"/>
                    <a:pt x="13262" y="64915"/>
                    <a:pt x="13650" y="66056"/>
                  </a:cubicBezTo>
                  <a:lnTo>
                    <a:pt x="13650" y="66056"/>
                  </a:lnTo>
                  <a:cubicBezTo>
                    <a:pt x="13718" y="66216"/>
                    <a:pt x="13764" y="66376"/>
                    <a:pt x="13832" y="66536"/>
                  </a:cubicBezTo>
                  <a:lnTo>
                    <a:pt x="13832" y="66536"/>
                  </a:lnTo>
                  <a:cubicBezTo>
                    <a:pt x="14517" y="66924"/>
                    <a:pt x="15225" y="67289"/>
                    <a:pt x="15955" y="67631"/>
                  </a:cubicBezTo>
                  <a:lnTo>
                    <a:pt x="15955" y="67631"/>
                  </a:lnTo>
                  <a:cubicBezTo>
                    <a:pt x="15910" y="67472"/>
                    <a:pt x="15864" y="67312"/>
                    <a:pt x="15818" y="67129"/>
                  </a:cubicBezTo>
                  <a:lnTo>
                    <a:pt x="15818" y="67129"/>
                  </a:lnTo>
                  <a:cubicBezTo>
                    <a:pt x="15590" y="66399"/>
                    <a:pt x="15499" y="65554"/>
                    <a:pt x="15567" y="64801"/>
                  </a:cubicBezTo>
                  <a:lnTo>
                    <a:pt x="15567" y="64801"/>
                  </a:lnTo>
                  <a:cubicBezTo>
                    <a:pt x="15659" y="63957"/>
                    <a:pt x="15750" y="63066"/>
                    <a:pt x="15932" y="62245"/>
                  </a:cubicBezTo>
                  <a:lnTo>
                    <a:pt x="15932" y="62245"/>
                  </a:lnTo>
                  <a:cubicBezTo>
                    <a:pt x="16138" y="61354"/>
                    <a:pt x="16845" y="60807"/>
                    <a:pt x="17621" y="60396"/>
                  </a:cubicBezTo>
                  <a:lnTo>
                    <a:pt x="17621" y="60396"/>
                  </a:lnTo>
                  <a:cubicBezTo>
                    <a:pt x="18763" y="59802"/>
                    <a:pt x="19972" y="59140"/>
                    <a:pt x="20817" y="58159"/>
                  </a:cubicBezTo>
                  <a:lnTo>
                    <a:pt x="20817" y="58159"/>
                  </a:lnTo>
                  <a:cubicBezTo>
                    <a:pt x="21251" y="57680"/>
                    <a:pt x="21616" y="57177"/>
                    <a:pt x="21935" y="56607"/>
                  </a:cubicBezTo>
                  <a:lnTo>
                    <a:pt x="21935" y="56607"/>
                  </a:lnTo>
                  <a:cubicBezTo>
                    <a:pt x="22301" y="55968"/>
                    <a:pt x="22620" y="55192"/>
                    <a:pt x="23145" y="54667"/>
                  </a:cubicBezTo>
                  <a:lnTo>
                    <a:pt x="23145" y="54667"/>
                  </a:lnTo>
                  <a:cubicBezTo>
                    <a:pt x="23442" y="54370"/>
                    <a:pt x="23807" y="54028"/>
                    <a:pt x="24241" y="53913"/>
                  </a:cubicBezTo>
                  <a:lnTo>
                    <a:pt x="24241" y="53913"/>
                  </a:lnTo>
                  <a:cubicBezTo>
                    <a:pt x="24583" y="53822"/>
                    <a:pt x="24903" y="53845"/>
                    <a:pt x="25245" y="53708"/>
                  </a:cubicBezTo>
                  <a:lnTo>
                    <a:pt x="25245" y="53708"/>
                  </a:lnTo>
                  <a:cubicBezTo>
                    <a:pt x="25770" y="53503"/>
                    <a:pt x="26364" y="53297"/>
                    <a:pt x="26774" y="52909"/>
                  </a:cubicBezTo>
                  <a:lnTo>
                    <a:pt x="26774" y="52909"/>
                  </a:lnTo>
                  <a:cubicBezTo>
                    <a:pt x="27619" y="52087"/>
                    <a:pt x="28304" y="50969"/>
                    <a:pt x="28555" y="49828"/>
                  </a:cubicBezTo>
                  <a:lnTo>
                    <a:pt x="28555" y="49828"/>
                  </a:lnTo>
                  <a:cubicBezTo>
                    <a:pt x="28806" y="48664"/>
                    <a:pt x="28281" y="47773"/>
                    <a:pt x="27505" y="46929"/>
                  </a:cubicBezTo>
                  <a:lnTo>
                    <a:pt x="27505" y="46929"/>
                  </a:lnTo>
                  <a:cubicBezTo>
                    <a:pt x="27117" y="46518"/>
                    <a:pt x="26729" y="46062"/>
                    <a:pt x="26227" y="45742"/>
                  </a:cubicBezTo>
                  <a:lnTo>
                    <a:pt x="26227" y="45742"/>
                  </a:lnTo>
                  <a:cubicBezTo>
                    <a:pt x="25656" y="45377"/>
                    <a:pt x="25063" y="45034"/>
                    <a:pt x="24515" y="44624"/>
                  </a:cubicBezTo>
                  <a:lnTo>
                    <a:pt x="24515" y="44624"/>
                  </a:lnTo>
                  <a:cubicBezTo>
                    <a:pt x="23830" y="44144"/>
                    <a:pt x="23214" y="43551"/>
                    <a:pt x="22826" y="42820"/>
                  </a:cubicBezTo>
                  <a:lnTo>
                    <a:pt x="22826" y="42820"/>
                  </a:lnTo>
                  <a:cubicBezTo>
                    <a:pt x="22483" y="42204"/>
                    <a:pt x="22301" y="41519"/>
                    <a:pt x="21958" y="40926"/>
                  </a:cubicBezTo>
                  <a:lnTo>
                    <a:pt x="21958" y="40926"/>
                  </a:lnTo>
                  <a:cubicBezTo>
                    <a:pt x="21730" y="40515"/>
                    <a:pt x="21410" y="40173"/>
                    <a:pt x="21045" y="39876"/>
                  </a:cubicBezTo>
                  <a:lnTo>
                    <a:pt x="21045" y="39876"/>
                  </a:lnTo>
                  <a:cubicBezTo>
                    <a:pt x="20520" y="39488"/>
                    <a:pt x="19950" y="39077"/>
                    <a:pt x="19379" y="38735"/>
                  </a:cubicBezTo>
                  <a:lnTo>
                    <a:pt x="19379" y="38735"/>
                  </a:lnTo>
                  <a:cubicBezTo>
                    <a:pt x="18854" y="38392"/>
                    <a:pt x="18238" y="38027"/>
                    <a:pt x="17621" y="37913"/>
                  </a:cubicBezTo>
                  <a:lnTo>
                    <a:pt x="17621" y="37913"/>
                  </a:lnTo>
                  <a:cubicBezTo>
                    <a:pt x="17051" y="37799"/>
                    <a:pt x="16480" y="37936"/>
                    <a:pt x="15932" y="38027"/>
                  </a:cubicBezTo>
                  <a:lnTo>
                    <a:pt x="15932" y="38027"/>
                  </a:lnTo>
                  <a:cubicBezTo>
                    <a:pt x="15019" y="38187"/>
                    <a:pt x="14198" y="38027"/>
                    <a:pt x="13444" y="37479"/>
                  </a:cubicBezTo>
                  <a:lnTo>
                    <a:pt x="13444" y="37479"/>
                  </a:lnTo>
                  <a:cubicBezTo>
                    <a:pt x="12851" y="37046"/>
                    <a:pt x="12394" y="36429"/>
                    <a:pt x="11847" y="35927"/>
                  </a:cubicBezTo>
                  <a:lnTo>
                    <a:pt x="11847" y="35927"/>
                  </a:lnTo>
                  <a:cubicBezTo>
                    <a:pt x="11436" y="35539"/>
                    <a:pt x="11276" y="35197"/>
                    <a:pt x="11276" y="34603"/>
                  </a:cubicBezTo>
                  <a:lnTo>
                    <a:pt x="11276" y="34603"/>
                  </a:lnTo>
                  <a:cubicBezTo>
                    <a:pt x="11276" y="34443"/>
                    <a:pt x="11299" y="34284"/>
                    <a:pt x="11299" y="34124"/>
                  </a:cubicBezTo>
                  <a:lnTo>
                    <a:pt x="11299" y="34124"/>
                  </a:lnTo>
                  <a:cubicBezTo>
                    <a:pt x="11253" y="33690"/>
                    <a:pt x="11185" y="33416"/>
                    <a:pt x="11299" y="32983"/>
                  </a:cubicBezTo>
                  <a:lnTo>
                    <a:pt x="11299" y="32983"/>
                  </a:lnTo>
                  <a:cubicBezTo>
                    <a:pt x="11345" y="32732"/>
                    <a:pt x="11481" y="32481"/>
                    <a:pt x="11436" y="32229"/>
                  </a:cubicBezTo>
                  <a:lnTo>
                    <a:pt x="11436" y="32229"/>
                  </a:lnTo>
                  <a:cubicBezTo>
                    <a:pt x="11322" y="31545"/>
                    <a:pt x="10500" y="31316"/>
                    <a:pt x="9952" y="31545"/>
                  </a:cubicBezTo>
                  <a:lnTo>
                    <a:pt x="9952" y="31545"/>
                  </a:lnTo>
                  <a:cubicBezTo>
                    <a:pt x="9655" y="31682"/>
                    <a:pt x="9336" y="31887"/>
                    <a:pt x="8994" y="31910"/>
                  </a:cubicBezTo>
                  <a:lnTo>
                    <a:pt x="8994" y="31910"/>
                  </a:lnTo>
                  <a:cubicBezTo>
                    <a:pt x="8332" y="31933"/>
                    <a:pt x="7647" y="31431"/>
                    <a:pt x="7373" y="30883"/>
                  </a:cubicBezTo>
                  <a:lnTo>
                    <a:pt x="7373" y="30883"/>
                  </a:lnTo>
                  <a:cubicBezTo>
                    <a:pt x="6848" y="29810"/>
                    <a:pt x="7921" y="29011"/>
                    <a:pt x="8720" y="28577"/>
                  </a:cubicBezTo>
                  <a:lnTo>
                    <a:pt x="8720" y="28577"/>
                  </a:lnTo>
                  <a:cubicBezTo>
                    <a:pt x="9610" y="28098"/>
                    <a:pt x="10295" y="28189"/>
                    <a:pt x="10957" y="28943"/>
                  </a:cubicBezTo>
                  <a:lnTo>
                    <a:pt x="10957" y="28943"/>
                  </a:lnTo>
                  <a:cubicBezTo>
                    <a:pt x="11390" y="29445"/>
                    <a:pt x="11733" y="30084"/>
                    <a:pt x="12212" y="30540"/>
                  </a:cubicBezTo>
                  <a:lnTo>
                    <a:pt x="12212" y="30540"/>
                  </a:lnTo>
                  <a:cubicBezTo>
                    <a:pt x="13011" y="31316"/>
                    <a:pt x="13810" y="30540"/>
                    <a:pt x="14403" y="29901"/>
                  </a:cubicBezTo>
                  <a:lnTo>
                    <a:pt x="14403" y="29901"/>
                  </a:lnTo>
                  <a:cubicBezTo>
                    <a:pt x="14951" y="29262"/>
                    <a:pt x="15430" y="28874"/>
                    <a:pt x="16183" y="28509"/>
                  </a:cubicBezTo>
                  <a:lnTo>
                    <a:pt x="16183" y="28509"/>
                  </a:lnTo>
                  <a:cubicBezTo>
                    <a:pt x="16777" y="28235"/>
                    <a:pt x="17439" y="27961"/>
                    <a:pt x="17964" y="27550"/>
                  </a:cubicBezTo>
                  <a:lnTo>
                    <a:pt x="17964" y="27550"/>
                  </a:lnTo>
                  <a:cubicBezTo>
                    <a:pt x="18717" y="26957"/>
                    <a:pt x="18717" y="25793"/>
                    <a:pt x="18649" y="24925"/>
                  </a:cubicBezTo>
                  <a:lnTo>
                    <a:pt x="18649" y="24925"/>
                  </a:lnTo>
                  <a:cubicBezTo>
                    <a:pt x="18603" y="24423"/>
                    <a:pt x="18626" y="23967"/>
                    <a:pt x="18763" y="23465"/>
                  </a:cubicBezTo>
                  <a:lnTo>
                    <a:pt x="18763" y="23465"/>
                  </a:lnTo>
                  <a:cubicBezTo>
                    <a:pt x="18945" y="22825"/>
                    <a:pt x="19379" y="22574"/>
                    <a:pt x="20064" y="22574"/>
                  </a:cubicBezTo>
                  <a:lnTo>
                    <a:pt x="20064" y="22574"/>
                  </a:lnTo>
                  <a:cubicBezTo>
                    <a:pt x="20886" y="22552"/>
                    <a:pt x="21114" y="23236"/>
                    <a:pt x="21730" y="23533"/>
                  </a:cubicBezTo>
                  <a:lnTo>
                    <a:pt x="21730" y="23533"/>
                  </a:lnTo>
                  <a:cubicBezTo>
                    <a:pt x="22346" y="23830"/>
                    <a:pt x="23465" y="24081"/>
                    <a:pt x="23625" y="23168"/>
                  </a:cubicBezTo>
                  <a:lnTo>
                    <a:pt x="23625" y="23168"/>
                  </a:lnTo>
                  <a:cubicBezTo>
                    <a:pt x="23693" y="22803"/>
                    <a:pt x="23533" y="22506"/>
                    <a:pt x="23351" y="22209"/>
                  </a:cubicBezTo>
                  <a:lnTo>
                    <a:pt x="23351" y="22209"/>
                  </a:lnTo>
                  <a:cubicBezTo>
                    <a:pt x="23214" y="22004"/>
                    <a:pt x="23008" y="21821"/>
                    <a:pt x="22871" y="21570"/>
                  </a:cubicBezTo>
                  <a:lnTo>
                    <a:pt x="22871" y="21570"/>
                  </a:lnTo>
                  <a:cubicBezTo>
                    <a:pt x="22460" y="20726"/>
                    <a:pt x="23054" y="20452"/>
                    <a:pt x="23761" y="20817"/>
                  </a:cubicBezTo>
                  <a:lnTo>
                    <a:pt x="23761" y="20817"/>
                  </a:lnTo>
                  <a:cubicBezTo>
                    <a:pt x="24606" y="21250"/>
                    <a:pt x="25199" y="22666"/>
                    <a:pt x="26318" y="21958"/>
                  </a:cubicBezTo>
                  <a:lnTo>
                    <a:pt x="26318" y="21958"/>
                  </a:lnTo>
                  <a:cubicBezTo>
                    <a:pt x="27094" y="21456"/>
                    <a:pt x="26797" y="20041"/>
                    <a:pt x="26455" y="19379"/>
                  </a:cubicBezTo>
                  <a:lnTo>
                    <a:pt x="26455" y="19379"/>
                  </a:lnTo>
                  <a:cubicBezTo>
                    <a:pt x="25884" y="18192"/>
                    <a:pt x="25336" y="16891"/>
                    <a:pt x="24469" y="15909"/>
                  </a:cubicBezTo>
                  <a:lnTo>
                    <a:pt x="24469" y="15909"/>
                  </a:lnTo>
                  <a:cubicBezTo>
                    <a:pt x="24241" y="15658"/>
                    <a:pt x="23967" y="15430"/>
                    <a:pt x="23739" y="15179"/>
                  </a:cubicBezTo>
                  <a:lnTo>
                    <a:pt x="23739" y="15179"/>
                  </a:lnTo>
                  <a:cubicBezTo>
                    <a:pt x="23442" y="14814"/>
                    <a:pt x="23305" y="14449"/>
                    <a:pt x="23122" y="14038"/>
                  </a:cubicBezTo>
                  <a:lnTo>
                    <a:pt x="23122" y="14038"/>
                  </a:lnTo>
                  <a:cubicBezTo>
                    <a:pt x="22917" y="13604"/>
                    <a:pt x="22552" y="12965"/>
                    <a:pt x="22141" y="12714"/>
                  </a:cubicBezTo>
                  <a:lnTo>
                    <a:pt x="22141" y="12714"/>
                  </a:lnTo>
                  <a:cubicBezTo>
                    <a:pt x="21456" y="12257"/>
                    <a:pt x="20429" y="13102"/>
                    <a:pt x="20064" y="13650"/>
                  </a:cubicBezTo>
                  <a:lnTo>
                    <a:pt x="20064" y="13650"/>
                  </a:lnTo>
                  <a:cubicBezTo>
                    <a:pt x="19676" y="14220"/>
                    <a:pt x="19539" y="14905"/>
                    <a:pt x="19288" y="15521"/>
                  </a:cubicBezTo>
                  <a:lnTo>
                    <a:pt x="19288" y="15521"/>
                  </a:lnTo>
                  <a:cubicBezTo>
                    <a:pt x="19105" y="15932"/>
                    <a:pt x="18923" y="16320"/>
                    <a:pt x="18466" y="16503"/>
                  </a:cubicBezTo>
                  <a:lnTo>
                    <a:pt x="18466" y="16503"/>
                  </a:lnTo>
                  <a:cubicBezTo>
                    <a:pt x="18101" y="16640"/>
                    <a:pt x="17621" y="16640"/>
                    <a:pt x="17211" y="16526"/>
                  </a:cubicBezTo>
                  <a:lnTo>
                    <a:pt x="17211" y="16526"/>
                  </a:lnTo>
                  <a:cubicBezTo>
                    <a:pt x="16343" y="16320"/>
                    <a:pt x="15955" y="15567"/>
                    <a:pt x="15795" y="14722"/>
                  </a:cubicBezTo>
                  <a:lnTo>
                    <a:pt x="15795" y="14722"/>
                  </a:lnTo>
                  <a:cubicBezTo>
                    <a:pt x="15659" y="14015"/>
                    <a:pt x="15636" y="12874"/>
                    <a:pt x="16161" y="12303"/>
                  </a:cubicBezTo>
                  <a:lnTo>
                    <a:pt x="16161" y="12303"/>
                  </a:lnTo>
                  <a:cubicBezTo>
                    <a:pt x="16800" y="11618"/>
                    <a:pt x="17507" y="11824"/>
                    <a:pt x="18238" y="12029"/>
                  </a:cubicBezTo>
                  <a:lnTo>
                    <a:pt x="18238" y="12029"/>
                  </a:lnTo>
                  <a:cubicBezTo>
                    <a:pt x="18786" y="12189"/>
                    <a:pt x="19333" y="12349"/>
                    <a:pt x="19881" y="12120"/>
                  </a:cubicBezTo>
                  <a:lnTo>
                    <a:pt x="19881" y="12120"/>
                  </a:lnTo>
                  <a:cubicBezTo>
                    <a:pt x="20315" y="11961"/>
                    <a:pt x="20361" y="11595"/>
                    <a:pt x="20589" y="11207"/>
                  </a:cubicBezTo>
                  <a:lnTo>
                    <a:pt x="20589" y="11207"/>
                  </a:lnTo>
                  <a:cubicBezTo>
                    <a:pt x="20863" y="10819"/>
                    <a:pt x="21182" y="10614"/>
                    <a:pt x="21662" y="10545"/>
                  </a:cubicBezTo>
                  <a:lnTo>
                    <a:pt x="21662" y="10545"/>
                  </a:lnTo>
                  <a:cubicBezTo>
                    <a:pt x="22278" y="10454"/>
                    <a:pt x="22643" y="10865"/>
                    <a:pt x="22985" y="11299"/>
                  </a:cubicBezTo>
                  <a:lnTo>
                    <a:pt x="22985" y="11299"/>
                  </a:lnTo>
                  <a:cubicBezTo>
                    <a:pt x="23488" y="11938"/>
                    <a:pt x="24697" y="12531"/>
                    <a:pt x="25519" y="12531"/>
                  </a:cubicBezTo>
                  <a:lnTo>
                    <a:pt x="25519" y="12531"/>
                  </a:lnTo>
                  <a:cubicBezTo>
                    <a:pt x="26409" y="12554"/>
                    <a:pt x="26797" y="11436"/>
                    <a:pt x="26843" y="10682"/>
                  </a:cubicBezTo>
                  <a:lnTo>
                    <a:pt x="26843" y="10682"/>
                  </a:lnTo>
                  <a:cubicBezTo>
                    <a:pt x="27048" y="8446"/>
                    <a:pt x="25245" y="5706"/>
                    <a:pt x="22871" y="5524"/>
                  </a:cubicBezTo>
                  <a:lnTo>
                    <a:pt x="22871" y="5524"/>
                  </a:lnTo>
                  <a:cubicBezTo>
                    <a:pt x="22803" y="5524"/>
                    <a:pt x="22712" y="5524"/>
                    <a:pt x="22620" y="5524"/>
                  </a:cubicBezTo>
                  <a:lnTo>
                    <a:pt x="22620" y="5524"/>
                  </a:lnTo>
                  <a:cubicBezTo>
                    <a:pt x="21365" y="5524"/>
                    <a:pt x="20224" y="6209"/>
                    <a:pt x="19037" y="6597"/>
                  </a:cubicBezTo>
                  <a:moveTo>
                    <a:pt x="39967" y="14266"/>
                  </a:moveTo>
                  <a:cubicBezTo>
                    <a:pt x="40150" y="14586"/>
                    <a:pt x="40652" y="14722"/>
                    <a:pt x="40972" y="14768"/>
                  </a:cubicBezTo>
                  <a:lnTo>
                    <a:pt x="40972" y="14768"/>
                  </a:lnTo>
                  <a:cubicBezTo>
                    <a:pt x="41725" y="14928"/>
                    <a:pt x="42501" y="14882"/>
                    <a:pt x="43277" y="14951"/>
                  </a:cubicBezTo>
                  <a:lnTo>
                    <a:pt x="43277" y="14951"/>
                  </a:lnTo>
                  <a:cubicBezTo>
                    <a:pt x="43551" y="14974"/>
                    <a:pt x="43802" y="15019"/>
                    <a:pt x="43939" y="14722"/>
                  </a:cubicBezTo>
                  <a:lnTo>
                    <a:pt x="43939" y="14722"/>
                  </a:lnTo>
                  <a:cubicBezTo>
                    <a:pt x="44053" y="14471"/>
                    <a:pt x="43939" y="14129"/>
                    <a:pt x="43734" y="13946"/>
                  </a:cubicBezTo>
                  <a:lnTo>
                    <a:pt x="43734" y="13946"/>
                  </a:lnTo>
                  <a:cubicBezTo>
                    <a:pt x="43391" y="13581"/>
                    <a:pt x="42707" y="13399"/>
                    <a:pt x="42273" y="13284"/>
                  </a:cubicBezTo>
                  <a:lnTo>
                    <a:pt x="42273" y="13284"/>
                  </a:lnTo>
                  <a:cubicBezTo>
                    <a:pt x="41862" y="13170"/>
                    <a:pt x="41405" y="13056"/>
                    <a:pt x="40972" y="13079"/>
                  </a:cubicBezTo>
                  <a:lnTo>
                    <a:pt x="40972" y="13079"/>
                  </a:lnTo>
                  <a:cubicBezTo>
                    <a:pt x="40972" y="12988"/>
                    <a:pt x="40949" y="12896"/>
                    <a:pt x="40835" y="12896"/>
                  </a:cubicBezTo>
                  <a:lnTo>
                    <a:pt x="40835" y="12896"/>
                  </a:lnTo>
                  <a:cubicBezTo>
                    <a:pt x="40835" y="12896"/>
                    <a:pt x="40812" y="12896"/>
                    <a:pt x="40812" y="12896"/>
                  </a:cubicBezTo>
                  <a:lnTo>
                    <a:pt x="40812" y="12896"/>
                  </a:lnTo>
                  <a:cubicBezTo>
                    <a:pt x="40241" y="12896"/>
                    <a:pt x="39694" y="13764"/>
                    <a:pt x="39967" y="14266"/>
                  </a:cubicBezTo>
                  <a:moveTo>
                    <a:pt x="53412" y="13581"/>
                  </a:moveTo>
                  <a:cubicBezTo>
                    <a:pt x="52818" y="13992"/>
                    <a:pt x="52316" y="14631"/>
                    <a:pt x="51859" y="15179"/>
                  </a:cubicBezTo>
                  <a:lnTo>
                    <a:pt x="51859" y="15179"/>
                  </a:lnTo>
                  <a:cubicBezTo>
                    <a:pt x="51220" y="15955"/>
                    <a:pt x="50787" y="16982"/>
                    <a:pt x="49714" y="17279"/>
                  </a:cubicBezTo>
                  <a:lnTo>
                    <a:pt x="49714" y="17279"/>
                  </a:lnTo>
                  <a:cubicBezTo>
                    <a:pt x="49166" y="17439"/>
                    <a:pt x="48869" y="17576"/>
                    <a:pt x="48710" y="18215"/>
                  </a:cubicBezTo>
                  <a:lnTo>
                    <a:pt x="48710" y="18215"/>
                  </a:lnTo>
                  <a:cubicBezTo>
                    <a:pt x="48573" y="18877"/>
                    <a:pt x="48824" y="19447"/>
                    <a:pt x="49235" y="19949"/>
                  </a:cubicBezTo>
                  <a:lnTo>
                    <a:pt x="49235" y="19949"/>
                  </a:lnTo>
                  <a:cubicBezTo>
                    <a:pt x="49645" y="20406"/>
                    <a:pt x="50239" y="20748"/>
                    <a:pt x="50855" y="20748"/>
                  </a:cubicBezTo>
                  <a:lnTo>
                    <a:pt x="50855" y="20748"/>
                  </a:lnTo>
                  <a:cubicBezTo>
                    <a:pt x="51540" y="20748"/>
                    <a:pt x="52202" y="20246"/>
                    <a:pt x="52750" y="19904"/>
                  </a:cubicBezTo>
                  <a:lnTo>
                    <a:pt x="52750" y="19904"/>
                  </a:lnTo>
                  <a:cubicBezTo>
                    <a:pt x="53480" y="19424"/>
                    <a:pt x="54325" y="18489"/>
                    <a:pt x="55260" y="18557"/>
                  </a:cubicBezTo>
                  <a:lnTo>
                    <a:pt x="55260" y="18557"/>
                  </a:lnTo>
                  <a:cubicBezTo>
                    <a:pt x="55854" y="18603"/>
                    <a:pt x="56356" y="19014"/>
                    <a:pt x="56173" y="19698"/>
                  </a:cubicBezTo>
                  <a:lnTo>
                    <a:pt x="56173" y="19698"/>
                  </a:lnTo>
                  <a:cubicBezTo>
                    <a:pt x="56082" y="20041"/>
                    <a:pt x="55831" y="20292"/>
                    <a:pt x="55603" y="20543"/>
                  </a:cubicBezTo>
                  <a:lnTo>
                    <a:pt x="55603" y="20543"/>
                  </a:lnTo>
                  <a:cubicBezTo>
                    <a:pt x="55260" y="20908"/>
                    <a:pt x="54850" y="21296"/>
                    <a:pt x="54416" y="21547"/>
                  </a:cubicBezTo>
                  <a:lnTo>
                    <a:pt x="54416" y="21547"/>
                  </a:lnTo>
                  <a:cubicBezTo>
                    <a:pt x="53503" y="22049"/>
                    <a:pt x="52111" y="21958"/>
                    <a:pt x="51106" y="21935"/>
                  </a:cubicBezTo>
                  <a:lnTo>
                    <a:pt x="51106" y="21935"/>
                  </a:lnTo>
                  <a:cubicBezTo>
                    <a:pt x="50170" y="21935"/>
                    <a:pt x="49623" y="22095"/>
                    <a:pt x="48847" y="22597"/>
                  </a:cubicBezTo>
                  <a:lnTo>
                    <a:pt x="48847" y="22597"/>
                  </a:lnTo>
                  <a:cubicBezTo>
                    <a:pt x="48664" y="22711"/>
                    <a:pt x="48527" y="22780"/>
                    <a:pt x="48413" y="22962"/>
                  </a:cubicBezTo>
                  <a:lnTo>
                    <a:pt x="48413" y="22962"/>
                  </a:lnTo>
                  <a:cubicBezTo>
                    <a:pt x="48139" y="23373"/>
                    <a:pt x="48230" y="23807"/>
                    <a:pt x="47705" y="24081"/>
                  </a:cubicBezTo>
                  <a:lnTo>
                    <a:pt x="47705" y="24081"/>
                  </a:lnTo>
                  <a:cubicBezTo>
                    <a:pt x="47135" y="24378"/>
                    <a:pt x="46610" y="24218"/>
                    <a:pt x="46016" y="24195"/>
                  </a:cubicBezTo>
                  <a:lnTo>
                    <a:pt x="46016" y="24195"/>
                  </a:lnTo>
                  <a:cubicBezTo>
                    <a:pt x="45651" y="24172"/>
                    <a:pt x="45126" y="24104"/>
                    <a:pt x="44761" y="24263"/>
                  </a:cubicBezTo>
                  <a:lnTo>
                    <a:pt x="44761" y="24263"/>
                  </a:lnTo>
                  <a:cubicBezTo>
                    <a:pt x="44373" y="24423"/>
                    <a:pt x="44167" y="24788"/>
                    <a:pt x="44259" y="25199"/>
                  </a:cubicBezTo>
                  <a:lnTo>
                    <a:pt x="44259" y="25199"/>
                  </a:lnTo>
                  <a:cubicBezTo>
                    <a:pt x="44304" y="25450"/>
                    <a:pt x="44464" y="25564"/>
                    <a:pt x="44555" y="25793"/>
                  </a:cubicBezTo>
                  <a:lnTo>
                    <a:pt x="44555" y="25793"/>
                  </a:lnTo>
                  <a:cubicBezTo>
                    <a:pt x="44989" y="26934"/>
                    <a:pt x="44008" y="26774"/>
                    <a:pt x="43460" y="26706"/>
                  </a:cubicBezTo>
                  <a:lnTo>
                    <a:pt x="43460" y="26706"/>
                  </a:lnTo>
                  <a:cubicBezTo>
                    <a:pt x="43231" y="26683"/>
                    <a:pt x="43049" y="26614"/>
                    <a:pt x="42821" y="26614"/>
                  </a:cubicBezTo>
                  <a:lnTo>
                    <a:pt x="42821" y="26614"/>
                  </a:lnTo>
                  <a:cubicBezTo>
                    <a:pt x="42250" y="26614"/>
                    <a:pt x="41862" y="26751"/>
                    <a:pt x="41657" y="27322"/>
                  </a:cubicBezTo>
                  <a:lnTo>
                    <a:pt x="41657" y="27322"/>
                  </a:lnTo>
                  <a:cubicBezTo>
                    <a:pt x="41405" y="28052"/>
                    <a:pt x="41885" y="28258"/>
                    <a:pt x="42273" y="28783"/>
                  </a:cubicBezTo>
                  <a:lnTo>
                    <a:pt x="42273" y="28783"/>
                  </a:lnTo>
                  <a:cubicBezTo>
                    <a:pt x="42661" y="29308"/>
                    <a:pt x="42843" y="29901"/>
                    <a:pt x="43597" y="30038"/>
                  </a:cubicBezTo>
                  <a:lnTo>
                    <a:pt x="43597" y="30038"/>
                  </a:lnTo>
                  <a:cubicBezTo>
                    <a:pt x="44259" y="30152"/>
                    <a:pt x="45012" y="29673"/>
                    <a:pt x="45514" y="29308"/>
                  </a:cubicBezTo>
                  <a:lnTo>
                    <a:pt x="45514" y="29308"/>
                  </a:lnTo>
                  <a:cubicBezTo>
                    <a:pt x="46244" y="28783"/>
                    <a:pt x="46769" y="27938"/>
                    <a:pt x="47591" y="27550"/>
                  </a:cubicBezTo>
                  <a:lnTo>
                    <a:pt x="47591" y="27550"/>
                  </a:lnTo>
                  <a:cubicBezTo>
                    <a:pt x="48983" y="26888"/>
                    <a:pt x="50193" y="28486"/>
                    <a:pt x="50033" y="29764"/>
                  </a:cubicBezTo>
                  <a:lnTo>
                    <a:pt x="50033" y="29764"/>
                  </a:lnTo>
                  <a:cubicBezTo>
                    <a:pt x="49988" y="30084"/>
                    <a:pt x="49531" y="30997"/>
                    <a:pt x="50033" y="31202"/>
                  </a:cubicBezTo>
                  <a:lnTo>
                    <a:pt x="50033" y="31202"/>
                  </a:lnTo>
                  <a:cubicBezTo>
                    <a:pt x="50467" y="31385"/>
                    <a:pt x="51015" y="30586"/>
                    <a:pt x="51175" y="30289"/>
                  </a:cubicBezTo>
                  <a:lnTo>
                    <a:pt x="51175" y="30289"/>
                  </a:lnTo>
                  <a:cubicBezTo>
                    <a:pt x="51471" y="29764"/>
                    <a:pt x="51996" y="27117"/>
                    <a:pt x="52978" y="28463"/>
                  </a:cubicBezTo>
                  <a:lnTo>
                    <a:pt x="52978" y="28463"/>
                  </a:lnTo>
                  <a:cubicBezTo>
                    <a:pt x="53503" y="29171"/>
                    <a:pt x="53412" y="30061"/>
                    <a:pt x="53868" y="30791"/>
                  </a:cubicBezTo>
                  <a:lnTo>
                    <a:pt x="53868" y="30791"/>
                  </a:lnTo>
                  <a:cubicBezTo>
                    <a:pt x="54096" y="31134"/>
                    <a:pt x="54439" y="31727"/>
                    <a:pt x="54895" y="31659"/>
                  </a:cubicBezTo>
                  <a:lnTo>
                    <a:pt x="54895" y="31659"/>
                  </a:lnTo>
                  <a:cubicBezTo>
                    <a:pt x="55511" y="31568"/>
                    <a:pt x="56014" y="30335"/>
                    <a:pt x="56242" y="29878"/>
                  </a:cubicBezTo>
                  <a:lnTo>
                    <a:pt x="56242" y="29878"/>
                  </a:lnTo>
                  <a:cubicBezTo>
                    <a:pt x="56744" y="28874"/>
                    <a:pt x="57726" y="28326"/>
                    <a:pt x="58867" y="28646"/>
                  </a:cubicBezTo>
                  <a:lnTo>
                    <a:pt x="58867" y="28646"/>
                  </a:lnTo>
                  <a:cubicBezTo>
                    <a:pt x="59209" y="28760"/>
                    <a:pt x="59529" y="28943"/>
                    <a:pt x="59734" y="29262"/>
                  </a:cubicBezTo>
                  <a:lnTo>
                    <a:pt x="59734" y="29262"/>
                  </a:lnTo>
                  <a:cubicBezTo>
                    <a:pt x="60008" y="29741"/>
                    <a:pt x="59643" y="30061"/>
                    <a:pt x="59255" y="30335"/>
                  </a:cubicBezTo>
                  <a:lnTo>
                    <a:pt x="59255" y="30335"/>
                  </a:lnTo>
                  <a:cubicBezTo>
                    <a:pt x="58798" y="30632"/>
                    <a:pt x="58296" y="30837"/>
                    <a:pt x="57771" y="30997"/>
                  </a:cubicBezTo>
                  <a:lnTo>
                    <a:pt x="57771" y="30997"/>
                  </a:lnTo>
                  <a:cubicBezTo>
                    <a:pt x="57383" y="31134"/>
                    <a:pt x="56653" y="31225"/>
                    <a:pt x="56447" y="31682"/>
                  </a:cubicBezTo>
                  <a:lnTo>
                    <a:pt x="56447" y="31682"/>
                  </a:lnTo>
                  <a:cubicBezTo>
                    <a:pt x="56082" y="32526"/>
                    <a:pt x="58251" y="33394"/>
                    <a:pt x="56698" y="34101"/>
                  </a:cubicBezTo>
                  <a:lnTo>
                    <a:pt x="56698" y="34101"/>
                  </a:lnTo>
                  <a:cubicBezTo>
                    <a:pt x="55717" y="34580"/>
                    <a:pt x="54804" y="33553"/>
                    <a:pt x="53868" y="33325"/>
                  </a:cubicBezTo>
                  <a:lnTo>
                    <a:pt x="53868" y="33325"/>
                  </a:lnTo>
                  <a:cubicBezTo>
                    <a:pt x="53252" y="33165"/>
                    <a:pt x="52567" y="33188"/>
                    <a:pt x="51928" y="33211"/>
                  </a:cubicBezTo>
                  <a:lnTo>
                    <a:pt x="51928" y="33211"/>
                  </a:lnTo>
                  <a:cubicBezTo>
                    <a:pt x="51608" y="33211"/>
                    <a:pt x="51312" y="33234"/>
                    <a:pt x="51015" y="33211"/>
                  </a:cubicBezTo>
                  <a:lnTo>
                    <a:pt x="51015" y="33211"/>
                  </a:lnTo>
                  <a:cubicBezTo>
                    <a:pt x="49828" y="33188"/>
                    <a:pt x="49029" y="32503"/>
                    <a:pt x="48162" y="31773"/>
                  </a:cubicBezTo>
                  <a:lnTo>
                    <a:pt x="48162" y="31773"/>
                  </a:lnTo>
                  <a:cubicBezTo>
                    <a:pt x="47500" y="31202"/>
                    <a:pt x="46838" y="30814"/>
                    <a:pt x="45948" y="30654"/>
                  </a:cubicBezTo>
                  <a:lnTo>
                    <a:pt x="45948" y="30654"/>
                  </a:lnTo>
                  <a:cubicBezTo>
                    <a:pt x="44487" y="30381"/>
                    <a:pt x="43277" y="31522"/>
                    <a:pt x="42410" y="32595"/>
                  </a:cubicBezTo>
                  <a:lnTo>
                    <a:pt x="42410" y="32595"/>
                  </a:lnTo>
                  <a:cubicBezTo>
                    <a:pt x="42067" y="33028"/>
                    <a:pt x="41702" y="33508"/>
                    <a:pt x="41291" y="33873"/>
                  </a:cubicBezTo>
                  <a:lnTo>
                    <a:pt x="41291" y="33873"/>
                  </a:lnTo>
                  <a:cubicBezTo>
                    <a:pt x="40926" y="34192"/>
                    <a:pt x="40470" y="34307"/>
                    <a:pt x="40059" y="34535"/>
                  </a:cubicBezTo>
                  <a:lnTo>
                    <a:pt x="40059" y="34535"/>
                  </a:lnTo>
                  <a:cubicBezTo>
                    <a:pt x="39351" y="34946"/>
                    <a:pt x="38826" y="35516"/>
                    <a:pt x="38347" y="36178"/>
                  </a:cubicBezTo>
                  <a:lnTo>
                    <a:pt x="38347" y="36178"/>
                  </a:lnTo>
                  <a:cubicBezTo>
                    <a:pt x="37251" y="37753"/>
                    <a:pt x="37297" y="39807"/>
                    <a:pt x="37868" y="41588"/>
                  </a:cubicBezTo>
                  <a:lnTo>
                    <a:pt x="37868" y="41588"/>
                  </a:lnTo>
                  <a:cubicBezTo>
                    <a:pt x="38438" y="43323"/>
                    <a:pt x="39351" y="44669"/>
                    <a:pt x="41086" y="45445"/>
                  </a:cubicBezTo>
                  <a:lnTo>
                    <a:pt x="41086" y="45445"/>
                  </a:lnTo>
                  <a:cubicBezTo>
                    <a:pt x="42022" y="45879"/>
                    <a:pt x="43072" y="45970"/>
                    <a:pt x="43985" y="46427"/>
                  </a:cubicBezTo>
                  <a:lnTo>
                    <a:pt x="43985" y="46427"/>
                  </a:lnTo>
                  <a:cubicBezTo>
                    <a:pt x="44943" y="46929"/>
                    <a:pt x="45651" y="47796"/>
                    <a:pt x="46176" y="48709"/>
                  </a:cubicBezTo>
                  <a:lnTo>
                    <a:pt x="46176" y="48709"/>
                  </a:lnTo>
                  <a:cubicBezTo>
                    <a:pt x="46404" y="49166"/>
                    <a:pt x="46632" y="49577"/>
                    <a:pt x="46655" y="50102"/>
                  </a:cubicBezTo>
                  <a:lnTo>
                    <a:pt x="46655" y="50102"/>
                  </a:lnTo>
                  <a:cubicBezTo>
                    <a:pt x="46655" y="50627"/>
                    <a:pt x="46701" y="51174"/>
                    <a:pt x="46678" y="51722"/>
                  </a:cubicBezTo>
                  <a:lnTo>
                    <a:pt x="46678" y="51722"/>
                  </a:lnTo>
                  <a:cubicBezTo>
                    <a:pt x="46655" y="52156"/>
                    <a:pt x="46632" y="52612"/>
                    <a:pt x="46564" y="53046"/>
                  </a:cubicBezTo>
                  <a:lnTo>
                    <a:pt x="46564" y="53046"/>
                  </a:lnTo>
                  <a:cubicBezTo>
                    <a:pt x="46473" y="53685"/>
                    <a:pt x="46199" y="54256"/>
                    <a:pt x="46062" y="54872"/>
                  </a:cubicBezTo>
                  <a:lnTo>
                    <a:pt x="46062" y="54872"/>
                  </a:lnTo>
                  <a:cubicBezTo>
                    <a:pt x="45948" y="55466"/>
                    <a:pt x="46313" y="56219"/>
                    <a:pt x="46541" y="56767"/>
                  </a:cubicBezTo>
                  <a:lnTo>
                    <a:pt x="46541" y="56767"/>
                  </a:lnTo>
                  <a:cubicBezTo>
                    <a:pt x="46906" y="57725"/>
                    <a:pt x="47728" y="58821"/>
                    <a:pt x="47660" y="59871"/>
                  </a:cubicBezTo>
                  <a:lnTo>
                    <a:pt x="47660" y="59871"/>
                  </a:lnTo>
                  <a:cubicBezTo>
                    <a:pt x="47614" y="60464"/>
                    <a:pt x="47317" y="60989"/>
                    <a:pt x="47203" y="61560"/>
                  </a:cubicBezTo>
                  <a:lnTo>
                    <a:pt x="47203" y="61560"/>
                  </a:lnTo>
                  <a:cubicBezTo>
                    <a:pt x="47112" y="61925"/>
                    <a:pt x="47135" y="62290"/>
                    <a:pt x="47157" y="62656"/>
                  </a:cubicBezTo>
                  <a:lnTo>
                    <a:pt x="47157" y="62656"/>
                  </a:lnTo>
                  <a:cubicBezTo>
                    <a:pt x="47203" y="63226"/>
                    <a:pt x="47272" y="63865"/>
                    <a:pt x="47911" y="64094"/>
                  </a:cubicBezTo>
                  <a:lnTo>
                    <a:pt x="47911" y="64094"/>
                  </a:lnTo>
                  <a:cubicBezTo>
                    <a:pt x="48504" y="64299"/>
                    <a:pt x="49212" y="63774"/>
                    <a:pt x="49645" y="63454"/>
                  </a:cubicBezTo>
                  <a:lnTo>
                    <a:pt x="49645" y="63454"/>
                  </a:lnTo>
                  <a:cubicBezTo>
                    <a:pt x="50330" y="62952"/>
                    <a:pt x="50832" y="62267"/>
                    <a:pt x="51220" y="61537"/>
                  </a:cubicBezTo>
                  <a:lnTo>
                    <a:pt x="51220" y="61537"/>
                  </a:lnTo>
                  <a:cubicBezTo>
                    <a:pt x="51608" y="60784"/>
                    <a:pt x="51882" y="59985"/>
                    <a:pt x="52179" y="59186"/>
                  </a:cubicBezTo>
                  <a:lnTo>
                    <a:pt x="52179" y="59186"/>
                  </a:lnTo>
                  <a:cubicBezTo>
                    <a:pt x="52590" y="58136"/>
                    <a:pt x="53092" y="57063"/>
                    <a:pt x="53571" y="56036"/>
                  </a:cubicBezTo>
                  <a:lnTo>
                    <a:pt x="53571" y="56036"/>
                  </a:lnTo>
                  <a:cubicBezTo>
                    <a:pt x="54507" y="53982"/>
                    <a:pt x="55763" y="52156"/>
                    <a:pt x="57383" y="50558"/>
                  </a:cubicBezTo>
                  <a:lnTo>
                    <a:pt x="57383" y="50558"/>
                  </a:lnTo>
                  <a:cubicBezTo>
                    <a:pt x="58730" y="49234"/>
                    <a:pt x="60328" y="48390"/>
                    <a:pt x="61423" y="46769"/>
                  </a:cubicBezTo>
                  <a:lnTo>
                    <a:pt x="61423" y="46769"/>
                  </a:lnTo>
                  <a:cubicBezTo>
                    <a:pt x="61743" y="46290"/>
                    <a:pt x="62085" y="45765"/>
                    <a:pt x="61880" y="45149"/>
                  </a:cubicBezTo>
                  <a:lnTo>
                    <a:pt x="61880" y="45149"/>
                  </a:lnTo>
                  <a:cubicBezTo>
                    <a:pt x="61606" y="44350"/>
                    <a:pt x="60602" y="44053"/>
                    <a:pt x="60054" y="43482"/>
                  </a:cubicBezTo>
                  <a:lnTo>
                    <a:pt x="60054" y="43482"/>
                  </a:lnTo>
                  <a:cubicBezTo>
                    <a:pt x="59323" y="42683"/>
                    <a:pt x="58890" y="41291"/>
                    <a:pt x="58821" y="40218"/>
                  </a:cubicBezTo>
                  <a:lnTo>
                    <a:pt x="58821" y="40218"/>
                  </a:lnTo>
                  <a:cubicBezTo>
                    <a:pt x="58776" y="39807"/>
                    <a:pt x="58730" y="39374"/>
                    <a:pt x="58707" y="38963"/>
                  </a:cubicBezTo>
                  <a:lnTo>
                    <a:pt x="58707" y="38963"/>
                  </a:lnTo>
                  <a:cubicBezTo>
                    <a:pt x="58684" y="38735"/>
                    <a:pt x="58661" y="38392"/>
                    <a:pt x="58776" y="38187"/>
                  </a:cubicBezTo>
                  <a:lnTo>
                    <a:pt x="58776" y="38187"/>
                  </a:lnTo>
                  <a:cubicBezTo>
                    <a:pt x="59072" y="37548"/>
                    <a:pt x="59460" y="38210"/>
                    <a:pt x="59597" y="38575"/>
                  </a:cubicBezTo>
                  <a:lnTo>
                    <a:pt x="59597" y="38575"/>
                  </a:lnTo>
                  <a:cubicBezTo>
                    <a:pt x="59894" y="39534"/>
                    <a:pt x="60168" y="40515"/>
                    <a:pt x="60442" y="41474"/>
                  </a:cubicBezTo>
                  <a:lnTo>
                    <a:pt x="60442" y="41474"/>
                  </a:lnTo>
                  <a:cubicBezTo>
                    <a:pt x="60624" y="42204"/>
                    <a:pt x="60830" y="43186"/>
                    <a:pt x="61355" y="43779"/>
                  </a:cubicBezTo>
                  <a:lnTo>
                    <a:pt x="61355" y="43779"/>
                  </a:lnTo>
                  <a:cubicBezTo>
                    <a:pt x="61674" y="44144"/>
                    <a:pt x="62131" y="44281"/>
                    <a:pt x="62610" y="44076"/>
                  </a:cubicBezTo>
                  <a:lnTo>
                    <a:pt x="62610" y="44076"/>
                  </a:lnTo>
                  <a:cubicBezTo>
                    <a:pt x="62884" y="43962"/>
                    <a:pt x="63090" y="43733"/>
                    <a:pt x="63318" y="43528"/>
                  </a:cubicBezTo>
                  <a:lnTo>
                    <a:pt x="63318" y="43528"/>
                  </a:lnTo>
                  <a:cubicBezTo>
                    <a:pt x="63660" y="43231"/>
                    <a:pt x="64071" y="42957"/>
                    <a:pt x="64299" y="42546"/>
                  </a:cubicBezTo>
                  <a:lnTo>
                    <a:pt x="64299" y="42546"/>
                  </a:lnTo>
                  <a:cubicBezTo>
                    <a:pt x="64596" y="41976"/>
                    <a:pt x="64527" y="41451"/>
                    <a:pt x="64345" y="40857"/>
                  </a:cubicBezTo>
                  <a:lnTo>
                    <a:pt x="64345" y="40857"/>
                  </a:lnTo>
                  <a:cubicBezTo>
                    <a:pt x="64208" y="40378"/>
                    <a:pt x="64094" y="39899"/>
                    <a:pt x="64003" y="39397"/>
                  </a:cubicBezTo>
                  <a:lnTo>
                    <a:pt x="64003" y="39397"/>
                  </a:lnTo>
                  <a:cubicBezTo>
                    <a:pt x="63957" y="39123"/>
                    <a:pt x="63866" y="38780"/>
                    <a:pt x="63888" y="38506"/>
                  </a:cubicBezTo>
                  <a:lnTo>
                    <a:pt x="63888" y="38506"/>
                  </a:lnTo>
                  <a:cubicBezTo>
                    <a:pt x="63911" y="37913"/>
                    <a:pt x="64391" y="37434"/>
                    <a:pt x="64847" y="37890"/>
                  </a:cubicBezTo>
                  <a:lnTo>
                    <a:pt x="64847" y="37890"/>
                  </a:lnTo>
                  <a:cubicBezTo>
                    <a:pt x="65258" y="38301"/>
                    <a:pt x="65714" y="39785"/>
                    <a:pt x="66445" y="39716"/>
                  </a:cubicBezTo>
                  <a:lnTo>
                    <a:pt x="66445" y="39716"/>
                  </a:lnTo>
                  <a:cubicBezTo>
                    <a:pt x="67449" y="31316"/>
                    <a:pt x="65463" y="23259"/>
                    <a:pt x="61286" y="16594"/>
                  </a:cubicBezTo>
                  <a:lnTo>
                    <a:pt x="61286" y="16594"/>
                  </a:lnTo>
                  <a:cubicBezTo>
                    <a:pt x="60967" y="16937"/>
                    <a:pt x="60214" y="17393"/>
                    <a:pt x="59825" y="17439"/>
                  </a:cubicBezTo>
                  <a:lnTo>
                    <a:pt x="59825" y="17439"/>
                  </a:lnTo>
                  <a:cubicBezTo>
                    <a:pt x="59004" y="17553"/>
                    <a:pt x="58593" y="16617"/>
                    <a:pt x="58502" y="15978"/>
                  </a:cubicBezTo>
                  <a:lnTo>
                    <a:pt x="58502" y="15978"/>
                  </a:lnTo>
                  <a:cubicBezTo>
                    <a:pt x="58410" y="15316"/>
                    <a:pt x="58342" y="14814"/>
                    <a:pt x="57794" y="14357"/>
                  </a:cubicBezTo>
                  <a:lnTo>
                    <a:pt x="57794" y="14357"/>
                  </a:lnTo>
                  <a:cubicBezTo>
                    <a:pt x="57223" y="13901"/>
                    <a:pt x="56630" y="13399"/>
                    <a:pt x="55900" y="13262"/>
                  </a:cubicBezTo>
                  <a:lnTo>
                    <a:pt x="55900" y="13262"/>
                  </a:lnTo>
                  <a:cubicBezTo>
                    <a:pt x="55580" y="13193"/>
                    <a:pt x="55260" y="13170"/>
                    <a:pt x="54918" y="13170"/>
                  </a:cubicBezTo>
                  <a:lnTo>
                    <a:pt x="54918" y="13170"/>
                  </a:lnTo>
                  <a:cubicBezTo>
                    <a:pt x="54393" y="13170"/>
                    <a:pt x="53868" y="13262"/>
                    <a:pt x="53412" y="13581"/>
                  </a:cubicBezTo>
                  <a:moveTo>
                    <a:pt x="44852" y="19151"/>
                  </a:moveTo>
                  <a:cubicBezTo>
                    <a:pt x="44692" y="19333"/>
                    <a:pt x="44601" y="19539"/>
                    <a:pt x="44464" y="19744"/>
                  </a:cubicBezTo>
                  <a:lnTo>
                    <a:pt x="44464" y="19744"/>
                  </a:lnTo>
                  <a:cubicBezTo>
                    <a:pt x="44236" y="20178"/>
                    <a:pt x="43825" y="20292"/>
                    <a:pt x="43368" y="20383"/>
                  </a:cubicBezTo>
                  <a:lnTo>
                    <a:pt x="43368" y="20383"/>
                  </a:lnTo>
                  <a:cubicBezTo>
                    <a:pt x="43095" y="20452"/>
                    <a:pt x="42843" y="20429"/>
                    <a:pt x="42615" y="20589"/>
                  </a:cubicBezTo>
                  <a:lnTo>
                    <a:pt x="42615" y="20589"/>
                  </a:lnTo>
                  <a:cubicBezTo>
                    <a:pt x="42227" y="20840"/>
                    <a:pt x="41862" y="21502"/>
                    <a:pt x="42159" y="21958"/>
                  </a:cubicBezTo>
                  <a:lnTo>
                    <a:pt x="42159" y="21958"/>
                  </a:lnTo>
                  <a:cubicBezTo>
                    <a:pt x="42455" y="22369"/>
                    <a:pt x="43163" y="22369"/>
                    <a:pt x="43597" y="22323"/>
                  </a:cubicBezTo>
                  <a:lnTo>
                    <a:pt x="43597" y="22323"/>
                  </a:lnTo>
                  <a:cubicBezTo>
                    <a:pt x="44236" y="22278"/>
                    <a:pt x="44852" y="22141"/>
                    <a:pt x="45491" y="22278"/>
                  </a:cubicBezTo>
                  <a:lnTo>
                    <a:pt x="45491" y="22278"/>
                  </a:lnTo>
                  <a:cubicBezTo>
                    <a:pt x="45834" y="22369"/>
                    <a:pt x="46039" y="22437"/>
                    <a:pt x="46381" y="22323"/>
                  </a:cubicBezTo>
                  <a:lnTo>
                    <a:pt x="46381" y="22323"/>
                  </a:lnTo>
                  <a:cubicBezTo>
                    <a:pt x="47112" y="22027"/>
                    <a:pt x="47226" y="21387"/>
                    <a:pt x="47317" y="20680"/>
                  </a:cubicBezTo>
                  <a:lnTo>
                    <a:pt x="47317" y="20680"/>
                  </a:lnTo>
                  <a:cubicBezTo>
                    <a:pt x="47409" y="19949"/>
                    <a:pt x="47637" y="19173"/>
                    <a:pt x="46929" y="18648"/>
                  </a:cubicBezTo>
                  <a:lnTo>
                    <a:pt x="46929" y="18648"/>
                  </a:lnTo>
                  <a:cubicBezTo>
                    <a:pt x="46747" y="18534"/>
                    <a:pt x="46427" y="18420"/>
                    <a:pt x="46222" y="18489"/>
                  </a:cubicBezTo>
                  <a:lnTo>
                    <a:pt x="46222" y="18489"/>
                  </a:lnTo>
                  <a:cubicBezTo>
                    <a:pt x="46222" y="18489"/>
                    <a:pt x="46222" y="18489"/>
                    <a:pt x="46199" y="18489"/>
                  </a:cubicBezTo>
                  <a:lnTo>
                    <a:pt x="46199" y="18489"/>
                  </a:lnTo>
                  <a:cubicBezTo>
                    <a:pt x="46107" y="18420"/>
                    <a:pt x="46039" y="18397"/>
                    <a:pt x="45948" y="18397"/>
                  </a:cubicBezTo>
                  <a:lnTo>
                    <a:pt x="45948" y="18397"/>
                  </a:lnTo>
                  <a:cubicBezTo>
                    <a:pt x="45537" y="18397"/>
                    <a:pt x="45103" y="18854"/>
                    <a:pt x="44852" y="19151"/>
                  </a:cubicBezTo>
                  <a:moveTo>
                    <a:pt x="13285" y="31887"/>
                  </a:moveTo>
                  <a:cubicBezTo>
                    <a:pt x="13262" y="32092"/>
                    <a:pt x="13285" y="32252"/>
                    <a:pt x="13399" y="32435"/>
                  </a:cubicBezTo>
                  <a:lnTo>
                    <a:pt x="13399" y="32435"/>
                  </a:lnTo>
                  <a:cubicBezTo>
                    <a:pt x="13718" y="32960"/>
                    <a:pt x="14175" y="32640"/>
                    <a:pt x="13832" y="33736"/>
                  </a:cubicBezTo>
                  <a:lnTo>
                    <a:pt x="13832" y="33736"/>
                  </a:lnTo>
                  <a:cubicBezTo>
                    <a:pt x="13696" y="34238"/>
                    <a:pt x="13467" y="34580"/>
                    <a:pt x="13878" y="34991"/>
                  </a:cubicBezTo>
                  <a:lnTo>
                    <a:pt x="13878" y="34991"/>
                  </a:lnTo>
                  <a:cubicBezTo>
                    <a:pt x="14426" y="35539"/>
                    <a:pt x="15248" y="35585"/>
                    <a:pt x="15978" y="35676"/>
                  </a:cubicBezTo>
                  <a:lnTo>
                    <a:pt x="15978" y="35676"/>
                  </a:lnTo>
                  <a:cubicBezTo>
                    <a:pt x="16435" y="35745"/>
                    <a:pt x="17165" y="36064"/>
                    <a:pt x="17439" y="35516"/>
                  </a:cubicBezTo>
                  <a:lnTo>
                    <a:pt x="17439" y="35516"/>
                  </a:lnTo>
                  <a:cubicBezTo>
                    <a:pt x="17690" y="35014"/>
                    <a:pt x="17302" y="34558"/>
                    <a:pt x="17028" y="34170"/>
                  </a:cubicBezTo>
                  <a:lnTo>
                    <a:pt x="17028" y="34170"/>
                  </a:lnTo>
                  <a:cubicBezTo>
                    <a:pt x="16549" y="33439"/>
                    <a:pt x="15681" y="33508"/>
                    <a:pt x="14997" y="33051"/>
                  </a:cubicBezTo>
                  <a:lnTo>
                    <a:pt x="14997" y="33051"/>
                  </a:lnTo>
                  <a:cubicBezTo>
                    <a:pt x="14426" y="32663"/>
                    <a:pt x="14586" y="31727"/>
                    <a:pt x="13947" y="31522"/>
                  </a:cubicBezTo>
                  <a:lnTo>
                    <a:pt x="13947" y="31522"/>
                  </a:lnTo>
                  <a:cubicBezTo>
                    <a:pt x="13947" y="31522"/>
                    <a:pt x="13947" y="31522"/>
                    <a:pt x="13947" y="31522"/>
                  </a:cubicBezTo>
                  <a:lnTo>
                    <a:pt x="13947" y="31522"/>
                  </a:lnTo>
                  <a:cubicBezTo>
                    <a:pt x="13855" y="31431"/>
                    <a:pt x="13764" y="31408"/>
                    <a:pt x="13673" y="31408"/>
                  </a:cubicBezTo>
                  <a:lnTo>
                    <a:pt x="13673" y="31408"/>
                  </a:lnTo>
                  <a:cubicBezTo>
                    <a:pt x="13467" y="31408"/>
                    <a:pt x="13330" y="31613"/>
                    <a:pt x="13285" y="31887"/>
                  </a:cubicBezTo>
                  <a:moveTo>
                    <a:pt x="59711" y="54347"/>
                  </a:moveTo>
                  <a:cubicBezTo>
                    <a:pt x="59483" y="54598"/>
                    <a:pt x="59255" y="54826"/>
                    <a:pt x="59072" y="55100"/>
                  </a:cubicBezTo>
                  <a:lnTo>
                    <a:pt x="59072" y="55100"/>
                  </a:lnTo>
                  <a:cubicBezTo>
                    <a:pt x="58821" y="55488"/>
                    <a:pt x="58684" y="55603"/>
                    <a:pt x="58273" y="55762"/>
                  </a:cubicBezTo>
                  <a:lnTo>
                    <a:pt x="58273" y="55762"/>
                  </a:lnTo>
                  <a:cubicBezTo>
                    <a:pt x="58114" y="55808"/>
                    <a:pt x="57954" y="55808"/>
                    <a:pt x="57794" y="55899"/>
                  </a:cubicBezTo>
                  <a:lnTo>
                    <a:pt x="57794" y="55899"/>
                  </a:lnTo>
                  <a:cubicBezTo>
                    <a:pt x="57201" y="56173"/>
                    <a:pt x="56813" y="56675"/>
                    <a:pt x="56607" y="57269"/>
                  </a:cubicBezTo>
                  <a:lnTo>
                    <a:pt x="56607" y="57269"/>
                  </a:lnTo>
                  <a:cubicBezTo>
                    <a:pt x="56402" y="57931"/>
                    <a:pt x="56265" y="58775"/>
                    <a:pt x="56242" y="59460"/>
                  </a:cubicBezTo>
                  <a:lnTo>
                    <a:pt x="56242" y="59460"/>
                  </a:lnTo>
                  <a:cubicBezTo>
                    <a:pt x="56219" y="59757"/>
                    <a:pt x="56356" y="60099"/>
                    <a:pt x="56653" y="60236"/>
                  </a:cubicBezTo>
                  <a:lnTo>
                    <a:pt x="56653" y="60236"/>
                  </a:lnTo>
                  <a:cubicBezTo>
                    <a:pt x="58159" y="58684"/>
                    <a:pt x="59506" y="56995"/>
                    <a:pt x="60716" y="55192"/>
                  </a:cubicBezTo>
                  <a:lnTo>
                    <a:pt x="60716" y="55192"/>
                  </a:lnTo>
                  <a:cubicBezTo>
                    <a:pt x="60693" y="54667"/>
                    <a:pt x="60510" y="54256"/>
                    <a:pt x="59940" y="54324"/>
                  </a:cubicBezTo>
                  <a:lnTo>
                    <a:pt x="59940" y="54324"/>
                  </a:lnTo>
                  <a:cubicBezTo>
                    <a:pt x="59940" y="54324"/>
                    <a:pt x="59917" y="54324"/>
                    <a:pt x="59917" y="54347"/>
                  </a:cubicBezTo>
                  <a:lnTo>
                    <a:pt x="59917" y="54347"/>
                  </a:lnTo>
                  <a:cubicBezTo>
                    <a:pt x="59894" y="54301"/>
                    <a:pt x="59848" y="54301"/>
                    <a:pt x="59825" y="54301"/>
                  </a:cubicBezTo>
                  <a:lnTo>
                    <a:pt x="59825" y="54301"/>
                  </a:lnTo>
                  <a:cubicBezTo>
                    <a:pt x="59780" y="54301"/>
                    <a:pt x="59757" y="54301"/>
                    <a:pt x="59711" y="54347"/>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0" name="Google Shape;800;p50"/>
          <p:cNvGrpSpPr/>
          <p:nvPr/>
        </p:nvGrpSpPr>
        <p:grpSpPr>
          <a:xfrm flipH="1">
            <a:off x="-5657216" y="784980"/>
            <a:ext cx="6848063" cy="4377907"/>
            <a:chOff x="3990025" y="2619250"/>
            <a:chExt cx="3153900" cy="2016075"/>
          </a:xfrm>
        </p:grpSpPr>
        <p:sp>
          <p:nvSpPr>
            <p:cNvPr id="801" name="Google Shape;801;p50"/>
            <p:cNvSpPr/>
            <p:nvPr/>
          </p:nvSpPr>
          <p:spPr>
            <a:xfrm>
              <a:off x="5384650" y="2637500"/>
              <a:ext cx="24000" cy="121000"/>
            </a:xfrm>
            <a:custGeom>
              <a:avLst/>
              <a:gdLst/>
              <a:ahLst/>
              <a:cxnLst/>
              <a:rect l="l" t="t" r="r" b="b"/>
              <a:pathLst>
                <a:path w="960" h="4840" extrusionOk="0">
                  <a:moveTo>
                    <a:pt x="0" y="1"/>
                  </a:moveTo>
                  <a:lnTo>
                    <a:pt x="0" y="4840"/>
                  </a:lnTo>
                  <a:lnTo>
                    <a:pt x="959" y="4840"/>
                  </a:lnTo>
                  <a:lnTo>
                    <a:pt x="959" y="1"/>
                  </a:lnTo>
                  <a:close/>
                </a:path>
              </a:pathLst>
            </a:custGeom>
            <a:solidFill>
              <a:srgbClr val="EBA6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50"/>
            <p:cNvSpPr/>
            <p:nvPr/>
          </p:nvSpPr>
          <p:spPr>
            <a:xfrm>
              <a:off x="4928150" y="2665475"/>
              <a:ext cx="33125" cy="170075"/>
            </a:xfrm>
            <a:custGeom>
              <a:avLst/>
              <a:gdLst/>
              <a:ahLst/>
              <a:cxnLst/>
              <a:rect l="l" t="t" r="r" b="b"/>
              <a:pathLst>
                <a:path w="1325" h="6803" extrusionOk="0">
                  <a:moveTo>
                    <a:pt x="0" y="0"/>
                  </a:moveTo>
                  <a:lnTo>
                    <a:pt x="0" y="6802"/>
                  </a:lnTo>
                  <a:lnTo>
                    <a:pt x="1324" y="6802"/>
                  </a:lnTo>
                  <a:lnTo>
                    <a:pt x="1324" y="0"/>
                  </a:lnTo>
                  <a:close/>
                </a:path>
              </a:pathLst>
            </a:custGeom>
            <a:solidFill>
              <a:srgbClr val="EBA6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50"/>
            <p:cNvSpPr/>
            <p:nvPr/>
          </p:nvSpPr>
          <p:spPr>
            <a:xfrm>
              <a:off x="4422550" y="2954775"/>
              <a:ext cx="41700" cy="213450"/>
            </a:xfrm>
            <a:custGeom>
              <a:avLst/>
              <a:gdLst/>
              <a:ahLst/>
              <a:cxnLst/>
              <a:rect l="l" t="t" r="r" b="b"/>
              <a:pathLst>
                <a:path w="1668" h="8538" extrusionOk="0">
                  <a:moveTo>
                    <a:pt x="1" y="1"/>
                  </a:moveTo>
                  <a:lnTo>
                    <a:pt x="1" y="8537"/>
                  </a:lnTo>
                  <a:lnTo>
                    <a:pt x="1667" y="8537"/>
                  </a:lnTo>
                  <a:lnTo>
                    <a:pt x="1667" y="1"/>
                  </a:lnTo>
                  <a:close/>
                </a:path>
              </a:pathLst>
            </a:custGeom>
            <a:solidFill>
              <a:srgbClr val="EBA6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50"/>
            <p:cNvSpPr/>
            <p:nvPr/>
          </p:nvSpPr>
          <p:spPr>
            <a:xfrm>
              <a:off x="5959850" y="3341675"/>
              <a:ext cx="87900" cy="831425"/>
            </a:xfrm>
            <a:custGeom>
              <a:avLst/>
              <a:gdLst/>
              <a:ahLst/>
              <a:cxnLst/>
              <a:rect l="l" t="t" r="r" b="b"/>
              <a:pathLst>
                <a:path w="3516" h="33257" extrusionOk="0">
                  <a:moveTo>
                    <a:pt x="3242" y="0"/>
                  </a:moveTo>
                  <a:cubicBezTo>
                    <a:pt x="1461" y="0"/>
                    <a:pt x="0" y="1461"/>
                    <a:pt x="0" y="3241"/>
                  </a:cubicBezTo>
                  <a:lnTo>
                    <a:pt x="0" y="33257"/>
                  </a:lnTo>
                  <a:lnTo>
                    <a:pt x="3515" y="33257"/>
                  </a:lnTo>
                  <a:lnTo>
                    <a:pt x="351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50"/>
            <p:cNvSpPr/>
            <p:nvPr/>
          </p:nvSpPr>
          <p:spPr>
            <a:xfrm>
              <a:off x="6047725" y="3063200"/>
              <a:ext cx="1033450" cy="555250"/>
            </a:xfrm>
            <a:custGeom>
              <a:avLst/>
              <a:gdLst/>
              <a:ahLst/>
              <a:cxnLst/>
              <a:rect l="l" t="t" r="r" b="b"/>
              <a:pathLst>
                <a:path w="41338" h="22210" extrusionOk="0">
                  <a:moveTo>
                    <a:pt x="0" y="1"/>
                  </a:moveTo>
                  <a:lnTo>
                    <a:pt x="0" y="22209"/>
                  </a:lnTo>
                  <a:lnTo>
                    <a:pt x="41337" y="22209"/>
                  </a:lnTo>
                  <a:lnTo>
                    <a:pt x="359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50"/>
            <p:cNvSpPr/>
            <p:nvPr/>
          </p:nvSpPr>
          <p:spPr>
            <a:xfrm>
              <a:off x="6047725" y="3618425"/>
              <a:ext cx="1033450" cy="820025"/>
            </a:xfrm>
            <a:custGeom>
              <a:avLst/>
              <a:gdLst/>
              <a:ahLst/>
              <a:cxnLst/>
              <a:rect l="l" t="t" r="r" b="b"/>
              <a:pathLst>
                <a:path w="41338" h="32801" extrusionOk="0">
                  <a:moveTo>
                    <a:pt x="0" y="0"/>
                  </a:moveTo>
                  <a:lnTo>
                    <a:pt x="0" y="32800"/>
                  </a:lnTo>
                  <a:lnTo>
                    <a:pt x="41337" y="32800"/>
                  </a:lnTo>
                  <a:lnTo>
                    <a:pt x="41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50"/>
            <p:cNvSpPr/>
            <p:nvPr/>
          </p:nvSpPr>
          <p:spPr>
            <a:xfrm>
              <a:off x="6047725" y="2914825"/>
              <a:ext cx="994075" cy="148400"/>
            </a:xfrm>
            <a:custGeom>
              <a:avLst/>
              <a:gdLst/>
              <a:ahLst/>
              <a:cxnLst/>
              <a:rect l="l" t="t" r="r" b="b"/>
              <a:pathLst>
                <a:path w="39763" h="5936" extrusionOk="0">
                  <a:moveTo>
                    <a:pt x="1575" y="1"/>
                  </a:moveTo>
                  <a:cubicBezTo>
                    <a:pt x="708" y="1"/>
                    <a:pt x="0" y="617"/>
                    <a:pt x="0" y="1370"/>
                  </a:cubicBezTo>
                  <a:lnTo>
                    <a:pt x="0" y="5936"/>
                  </a:lnTo>
                  <a:lnTo>
                    <a:pt x="39762" y="5936"/>
                  </a:lnTo>
                  <a:cubicBezTo>
                    <a:pt x="39762" y="5936"/>
                    <a:pt x="38187" y="1"/>
                    <a:pt x="308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50"/>
            <p:cNvSpPr/>
            <p:nvPr/>
          </p:nvSpPr>
          <p:spPr>
            <a:xfrm>
              <a:off x="6185825" y="3722850"/>
              <a:ext cx="895350" cy="20000"/>
            </a:xfrm>
            <a:custGeom>
              <a:avLst/>
              <a:gdLst/>
              <a:ahLst/>
              <a:cxnLst/>
              <a:rect l="l" t="t" r="r" b="b"/>
              <a:pathLst>
                <a:path w="35814" h="800" extrusionOk="0">
                  <a:moveTo>
                    <a:pt x="0" y="1"/>
                  </a:moveTo>
                  <a:lnTo>
                    <a:pt x="0" y="640"/>
                  </a:lnTo>
                  <a:lnTo>
                    <a:pt x="35813" y="799"/>
                  </a:lnTo>
                  <a:lnTo>
                    <a:pt x="35813" y="160"/>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50"/>
            <p:cNvSpPr/>
            <p:nvPr/>
          </p:nvSpPr>
          <p:spPr>
            <a:xfrm>
              <a:off x="6177825" y="3063200"/>
              <a:ext cx="16000" cy="1128175"/>
            </a:xfrm>
            <a:custGeom>
              <a:avLst/>
              <a:gdLst/>
              <a:ahLst/>
              <a:cxnLst/>
              <a:rect l="l" t="t" r="r" b="b"/>
              <a:pathLst>
                <a:path w="640" h="45127" extrusionOk="0">
                  <a:moveTo>
                    <a:pt x="1" y="1"/>
                  </a:moveTo>
                  <a:lnTo>
                    <a:pt x="1" y="45126"/>
                  </a:lnTo>
                  <a:lnTo>
                    <a:pt x="640" y="45126"/>
                  </a:lnTo>
                  <a:lnTo>
                    <a:pt x="6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50"/>
            <p:cNvSpPr/>
            <p:nvPr/>
          </p:nvSpPr>
          <p:spPr>
            <a:xfrm>
              <a:off x="6372975" y="3571050"/>
              <a:ext cx="152975" cy="47400"/>
            </a:xfrm>
            <a:custGeom>
              <a:avLst/>
              <a:gdLst/>
              <a:ahLst/>
              <a:cxnLst/>
              <a:rect l="l" t="t" r="r" b="b"/>
              <a:pathLst>
                <a:path w="6119" h="1896" extrusionOk="0">
                  <a:moveTo>
                    <a:pt x="868" y="1"/>
                  </a:moveTo>
                  <a:cubicBezTo>
                    <a:pt x="389" y="1"/>
                    <a:pt x="1" y="412"/>
                    <a:pt x="1" y="868"/>
                  </a:cubicBezTo>
                  <a:lnTo>
                    <a:pt x="1" y="1028"/>
                  </a:lnTo>
                  <a:cubicBezTo>
                    <a:pt x="1" y="1507"/>
                    <a:pt x="389" y="1895"/>
                    <a:pt x="868" y="1895"/>
                  </a:cubicBezTo>
                  <a:lnTo>
                    <a:pt x="5251" y="1895"/>
                  </a:lnTo>
                  <a:cubicBezTo>
                    <a:pt x="5730" y="1895"/>
                    <a:pt x="6118" y="1507"/>
                    <a:pt x="6118" y="1028"/>
                  </a:cubicBezTo>
                  <a:lnTo>
                    <a:pt x="6118" y="868"/>
                  </a:lnTo>
                  <a:cubicBezTo>
                    <a:pt x="6118" y="412"/>
                    <a:pt x="5730" y="1"/>
                    <a:pt x="52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50"/>
            <p:cNvSpPr/>
            <p:nvPr/>
          </p:nvSpPr>
          <p:spPr>
            <a:xfrm>
              <a:off x="6372975" y="3137950"/>
              <a:ext cx="605475" cy="554100"/>
            </a:xfrm>
            <a:custGeom>
              <a:avLst/>
              <a:gdLst/>
              <a:ahLst/>
              <a:cxnLst/>
              <a:rect l="l" t="t" r="r" b="b"/>
              <a:pathLst>
                <a:path w="24219" h="22164" extrusionOk="0">
                  <a:moveTo>
                    <a:pt x="1" y="1"/>
                  </a:moveTo>
                  <a:lnTo>
                    <a:pt x="1" y="16252"/>
                  </a:lnTo>
                  <a:lnTo>
                    <a:pt x="12007" y="16252"/>
                  </a:lnTo>
                  <a:cubicBezTo>
                    <a:pt x="14381" y="16252"/>
                    <a:pt x="16321" y="17896"/>
                    <a:pt x="16321" y="19927"/>
                  </a:cubicBezTo>
                  <a:lnTo>
                    <a:pt x="16321" y="22164"/>
                  </a:lnTo>
                  <a:lnTo>
                    <a:pt x="24219" y="22164"/>
                  </a:lnTo>
                  <a:lnTo>
                    <a:pt x="24219" y="16252"/>
                  </a:lnTo>
                  <a:lnTo>
                    <a:pt x="2029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50"/>
            <p:cNvSpPr/>
            <p:nvPr/>
          </p:nvSpPr>
          <p:spPr>
            <a:xfrm>
              <a:off x="6401525" y="3162500"/>
              <a:ext cx="547825" cy="505025"/>
            </a:xfrm>
            <a:custGeom>
              <a:avLst/>
              <a:gdLst/>
              <a:ahLst/>
              <a:cxnLst/>
              <a:rect l="l" t="t" r="r" b="b"/>
              <a:pathLst>
                <a:path w="21913" h="20201" extrusionOk="0">
                  <a:moveTo>
                    <a:pt x="0" y="0"/>
                  </a:moveTo>
                  <a:lnTo>
                    <a:pt x="0" y="14289"/>
                  </a:lnTo>
                  <a:lnTo>
                    <a:pt x="10865" y="14289"/>
                  </a:lnTo>
                  <a:cubicBezTo>
                    <a:pt x="13878" y="14289"/>
                    <a:pt x="16320" y="16389"/>
                    <a:pt x="16320" y="18945"/>
                  </a:cubicBezTo>
                  <a:lnTo>
                    <a:pt x="16320" y="20200"/>
                  </a:lnTo>
                  <a:lnTo>
                    <a:pt x="21912" y="20200"/>
                  </a:lnTo>
                  <a:lnTo>
                    <a:pt x="21912" y="15362"/>
                  </a:lnTo>
                  <a:lnTo>
                    <a:pt x="1821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50"/>
            <p:cNvSpPr/>
            <p:nvPr/>
          </p:nvSpPr>
          <p:spPr>
            <a:xfrm>
              <a:off x="7002400" y="3754225"/>
              <a:ext cx="78775" cy="134125"/>
            </a:xfrm>
            <a:custGeom>
              <a:avLst/>
              <a:gdLst/>
              <a:ahLst/>
              <a:cxnLst/>
              <a:rect l="l" t="t" r="r" b="b"/>
              <a:pathLst>
                <a:path w="3151" h="5365" extrusionOk="0">
                  <a:moveTo>
                    <a:pt x="3150" y="1"/>
                  </a:moveTo>
                  <a:cubicBezTo>
                    <a:pt x="1415" y="1"/>
                    <a:pt x="0" y="1211"/>
                    <a:pt x="0" y="2694"/>
                  </a:cubicBezTo>
                  <a:cubicBezTo>
                    <a:pt x="0" y="4178"/>
                    <a:pt x="1415" y="5365"/>
                    <a:pt x="3150" y="5365"/>
                  </a:cubicBezTo>
                  <a:lnTo>
                    <a:pt x="315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50"/>
            <p:cNvSpPr/>
            <p:nvPr/>
          </p:nvSpPr>
          <p:spPr>
            <a:xfrm>
              <a:off x="6875700" y="3528825"/>
              <a:ext cx="102750" cy="202050"/>
            </a:xfrm>
            <a:custGeom>
              <a:avLst/>
              <a:gdLst/>
              <a:ahLst/>
              <a:cxnLst/>
              <a:rect l="l" t="t" r="r" b="b"/>
              <a:pathLst>
                <a:path w="4110" h="8082" extrusionOk="0">
                  <a:moveTo>
                    <a:pt x="1895" y="1"/>
                  </a:moveTo>
                  <a:cubicBezTo>
                    <a:pt x="846" y="1"/>
                    <a:pt x="1" y="845"/>
                    <a:pt x="1" y="1895"/>
                  </a:cubicBezTo>
                  <a:lnTo>
                    <a:pt x="1" y="6187"/>
                  </a:lnTo>
                  <a:cubicBezTo>
                    <a:pt x="1" y="7214"/>
                    <a:pt x="846" y="8081"/>
                    <a:pt x="1895" y="8081"/>
                  </a:cubicBezTo>
                  <a:lnTo>
                    <a:pt x="2192" y="8081"/>
                  </a:lnTo>
                  <a:cubicBezTo>
                    <a:pt x="3242" y="8081"/>
                    <a:pt x="4110" y="7214"/>
                    <a:pt x="4110" y="6187"/>
                  </a:cubicBezTo>
                  <a:lnTo>
                    <a:pt x="4110" y="1895"/>
                  </a:lnTo>
                  <a:cubicBezTo>
                    <a:pt x="4110" y="845"/>
                    <a:pt x="3242" y="1"/>
                    <a:pt x="21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50"/>
            <p:cNvSpPr/>
            <p:nvPr/>
          </p:nvSpPr>
          <p:spPr>
            <a:xfrm>
              <a:off x="4031675" y="2619250"/>
              <a:ext cx="1863150" cy="1508775"/>
            </a:xfrm>
            <a:custGeom>
              <a:avLst/>
              <a:gdLst/>
              <a:ahLst/>
              <a:cxnLst/>
              <a:rect l="l" t="t" r="r" b="b"/>
              <a:pathLst>
                <a:path w="74526" h="60351" extrusionOk="0">
                  <a:moveTo>
                    <a:pt x="1" y="0"/>
                  </a:moveTo>
                  <a:lnTo>
                    <a:pt x="1" y="60350"/>
                  </a:lnTo>
                  <a:lnTo>
                    <a:pt x="74525" y="60350"/>
                  </a:lnTo>
                  <a:lnTo>
                    <a:pt x="7452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50"/>
            <p:cNvSpPr/>
            <p:nvPr/>
          </p:nvSpPr>
          <p:spPr>
            <a:xfrm>
              <a:off x="6623500" y="4299750"/>
              <a:ext cx="520425" cy="138700"/>
            </a:xfrm>
            <a:custGeom>
              <a:avLst/>
              <a:gdLst/>
              <a:ahLst/>
              <a:cxnLst/>
              <a:rect l="l" t="t" r="r" b="b"/>
              <a:pathLst>
                <a:path w="20817" h="5548" extrusionOk="0">
                  <a:moveTo>
                    <a:pt x="0" y="1"/>
                  </a:moveTo>
                  <a:lnTo>
                    <a:pt x="0" y="5547"/>
                  </a:lnTo>
                  <a:lnTo>
                    <a:pt x="18420" y="5547"/>
                  </a:lnTo>
                  <a:cubicBezTo>
                    <a:pt x="19744" y="5547"/>
                    <a:pt x="20817" y="4475"/>
                    <a:pt x="20817" y="3151"/>
                  </a:cubicBezTo>
                  <a:lnTo>
                    <a:pt x="208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50"/>
            <p:cNvSpPr/>
            <p:nvPr/>
          </p:nvSpPr>
          <p:spPr>
            <a:xfrm>
              <a:off x="4031675" y="4126850"/>
              <a:ext cx="2179850" cy="312750"/>
            </a:xfrm>
            <a:custGeom>
              <a:avLst/>
              <a:gdLst/>
              <a:ahLst/>
              <a:cxnLst/>
              <a:rect l="l" t="t" r="r" b="b"/>
              <a:pathLst>
                <a:path w="87194" h="12510" extrusionOk="0">
                  <a:moveTo>
                    <a:pt x="87193" y="1"/>
                  </a:moveTo>
                  <a:lnTo>
                    <a:pt x="1" y="46"/>
                  </a:lnTo>
                  <a:lnTo>
                    <a:pt x="1" y="12509"/>
                  </a:lnTo>
                  <a:lnTo>
                    <a:pt x="87193" y="12463"/>
                  </a:lnTo>
                  <a:lnTo>
                    <a:pt x="8719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50"/>
            <p:cNvSpPr/>
            <p:nvPr/>
          </p:nvSpPr>
          <p:spPr>
            <a:xfrm>
              <a:off x="4031675" y="4350550"/>
              <a:ext cx="2179850" cy="89050"/>
            </a:xfrm>
            <a:custGeom>
              <a:avLst/>
              <a:gdLst/>
              <a:ahLst/>
              <a:cxnLst/>
              <a:rect l="l" t="t" r="r" b="b"/>
              <a:pathLst>
                <a:path w="87194" h="3562" extrusionOk="0">
                  <a:moveTo>
                    <a:pt x="87193" y="0"/>
                  </a:moveTo>
                  <a:lnTo>
                    <a:pt x="1" y="46"/>
                  </a:lnTo>
                  <a:lnTo>
                    <a:pt x="1" y="3561"/>
                  </a:lnTo>
                  <a:lnTo>
                    <a:pt x="87193" y="3515"/>
                  </a:lnTo>
                  <a:lnTo>
                    <a:pt x="871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50"/>
            <p:cNvSpPr/>
            <p:nvPr/>
          </p:nvSpPr>
          <p:spPr>
            <a:xfrm>
              <a:off x="6117350" y="3971075"/>
              <a:ext cx="758375" cy="467375"/>
            </a:xfrm>
            <a:custGeom>
              <a:avLst/>
              <a:gdLst/>
              <a:ahLst/>
              <a:cxnLst/>
              <a:rect l="l" t="t" r="r" b="b"/>
              <a:pathLst>
                <a:path w="30335" h="18695" extrusionOk="0">
                  <a:moveTo>
                    <a:pt x="15156" y="1"/>
                  </a:moveTo>
                  <a:cubicBezTo>
                    <a:pt x="6802" y="1"/>
                    <a:pt x="0" y="6802"/>
                    <a:pt x="0" y="15179"/>
                  </a:cubicBezTo>
                  <a:cubicBezTo>
                    <a:pt x="0" y="16389"/>
                    <a:pt x="137" y="17576"/>
                    <a:pt x="411" y="18694"/>
                  </a:cubicBezTo>
                  <a:lnTo>
                    <a:pt x="29901" y="18694"/>
                  </a:lnTo>
                  <a:cubicBezTo>
                    <a:pt x="30175" y="17576"/>
                    <a:pt x="30335" y="16389"/>
                    <a:pt x="30335" y="15179"/>
                  </a:cubicBezTo>
                  <a:cubicBezTo>
                    <a:pt x="30335" y="6802"/>
                    <a:pt x="23533" y="1"/>
                    <a:pt x="151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50"/>
            <p:cNvSpPr/>
            <p:nvPr/>
          </p:nvSpPr>
          <p:spPr>
            <a:xfrm>
              <a:off x="6174400" y="4028700"/>
              <a:ext cx="645425" cy="409750"/>
            </a:xfrm>
            <a:custGeom>
              <a:avLst/>
              <a:gdLst/>
              <a:ahLst/>
              <a:cxnLst/>
              <a:rect l="l" t="t" r="r" b="b"/>
              <a:pathLst>
                <a:path w="25817" h="16390" extrusionOk="0">
                  <a:moveTo>
                    <a:pt x="12920" y="1"/>
                  </a:moveTo>
                  <a:cubicBezTo>
                    <a:pt x="5798" y="1"/>
                    <a:pt x="1" y="5776"/>
                    <a:pt x="1" y="12897"/>
                  </a:cubicBezTo>
                  <a:cubicBezTo>
                    <a:pt x="1" y="14107"/>
                    <a:pt x="183" y="15271"/>
                    <a:pt x="503" y="16389"/>
                  </a:cubicBezTo>
                  <a:lnTo>
                    <a:pt x="25337" y="16389"/>
                  </a:lnTo>
                  <a:cubicBezTo>
                    <a:pt x="25633" y="15271"/>
                    <a:pt x="25816" y="14107"/>
                    <a:pt x="25816" y="12897"/>
                  </a:cubicBezTo>
                  <a:cubicBezTo>
                    <a:pt x="25816" y="5776"/>
                    <a:pt x="20041" y="1"/>
                    <a:pt x="129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50"/>
            <p:cNvSpPr/>
            <p:nvPr/>
          </p:nvSpPr>
          <p:spPr>
            <a:xfrm>
              <a:off x="6211500" y="4065800"/>
              <a:ext cx="569500" cy="569525"/>
            </a:xfrm>
            <a:custGeom>
              <a:avLst/>
              <a:gdLst/>
              <a:ahLst/>
              <a:cxnLst/>
              <a:rect l="l" t="t" r="r" b="b"/>
              <a:pathLst>
                <a:path w="22780" h="22781" extrusionOk="0">
                  <a:moveTo>
                    <a:pt x="11390" y="0"/>
                  </a:moveTo>
                  <a:cubicBezTo>
                    <a:pt x="5113" y="0"/>
                    <a:pt x="0" y="5091"/>
                    <a:pt x="0" y="11390"/>
                  </a:cubicBezTo>
                  <a:cubicBezTo>
                    <a:pt x="0" y="17667"/>
                    <a:pt x="5113" y="22780"/>
                    <a:pt x="11390" y="22780"/>
                  </a:cubicBezTo>
                  <a:cubicBezTo>
                    <a:pt x="17690" y="22780"/>
                    <a:pt x="22780" y="17667"/>
                    <a:pt x="22780" y="11390"/>
                  </a:cubicBezTo>
                  <a:cubicBezTo>
                    <a:pt x="22780" y="5091"/>
                    <a:pt x="17690" y="0"/>
                    <a:pt x="113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50"/>
            <p:cNvSpPr/>
            <p:nvPr/>
          </p:nvSpPr>
          <p:spPr>
            <a:xfrm>
              <a:off x="6322200" y="4176500"/>
              <a:ext cx="349825" cy="349250"/>
            </a:xfrm>
            <a:custGeom>
              <a:avLst/>
              <a:gdLst/>
              <a:ahLst/>
              <a:cxnLst/>
              <a:rect l="l" t="t" r="r" b="b"/>
              <a:pathLst>
                <a:path w="13993" h="13970" extrusionOk="0">
                  <a:moveTo>
                    <a:pt x="7008" y="1"/>
                  </a:moveTo>
                  <a:cubicBezTo>
                    <a:pt x="3150" y="1"/>
                    <a:pt x="0" y="3128"/>
                    <a:pt x="0" y="6985"/>
                  </a:cubicBezTo>
                  <a:cubicBezTo>
                    <a:pt x="0" y="10843"/>
                    <a:pt x="3150" y="13970"/>
                    <a:pt x="7008" y="13970"/>
                  </a:cubicBezTo>
                  <a:cubicBezTo>
                    <a:pt x="10865" y="13970"/>
                    <a:pt x="13992" y="10843"/>
                    <a:pt x="13992" y="6985"/>
                  </a:cubicBezTo>
                  <a:cubicBezTo>
                    <a:pt x="13992" y="3128"/>
                    <a:pt x="10865" y="1"/>
                    <a:pt x="70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50"/>
            <p:cNvSpPr/>
            <p:nvPr/>
          </p:nvSpPr>
          <p:spPr>
            <a:xfrm>
              <a:off x="6322200" y="4176500"/>
              <a:ext cx="349825" cy="349250"/>
            </a:xfrm>
            <a:custGeom>
              <a:avLst/>
              <a:gdLst/>
              <a:ahLst/>
              <a:cxnLst/>
              <a:rect l="l" t="t" r="r" b="b"/>
              <a:pathLst>
                <a:path w="13993" h="13970" extrusionOk="0">
                  <a:moveTo>
                    <a:pt x="7008" y="594"/>
                  </a:moveTo>
                  <a:cubicBezTo>
                    <a:pt x="10523" y="594"/>
                    <a:pt x="13399" y="3447"/>
                    <a:pt x="13399" y="6985"/>
                  </a:cubicBezTo>
                  <a:cubicBezTo>
                    <a:pt x="13399" y="10523"/>
                    <a:pt x="10523" y="13376"/>
                    <a:pt x="7008" y="13376"/>
                  </a:cubicBezTo>
                  <a:cubicBezTo>
                    <a:pt x="3470" y="13376"/>
                    <a:pt x="594" y="10523"/>
                    <a:pt x="594" y="6985"/>
                  </a:cubicBezTo>
                  <a:cubicBezTo>
                    <a:pt x="594" y="3447"/>
                    <a:pt x="3470" y="594"/>
                    <a:pt x="7008" y="594"/>
                  </a:cubicBezTo>
                  <a:close/>
                  <a:moveTo>
                    <a:pt x="7008" y="1"/>
                  </a:moveTo>
                  <a:cubicBezTo>
                    <a:pt x="3150" y="1"/>
                    <a:pt x="0" y="3128"/>
                    <a:pt x="0" y="6985"/>
                  </a:cubicBezTo>
                  <a:cubicBezTo>
                    <a:pt x="0" y="10843"/>
                    <a:pt x="3150" y="13970"/>
                    <a:pt x="7008" y="13970"/>
                  </a:cubicBezTo>
                  <a:cubicBezTo>
                    <a:pt x="10865" y="13970"/>
                    <a:pt x="13992" y="10843"/>
                    <a:pt x="13992" y="6985"/>
                  </a:cubicBezTo>
                  <a:cubicBezTo>
                    <a:pt x="13992" y="3128"/>
                    <a:pt x="10865" y="1"/>
                    <a:pt x="7008" y="1"/>
                  </a:cubicBezTo>
                  <a:close/>
                </a:path>
              </a:pathLst>
            </a:custGeom>
            <a:solidFill>
              <a:srgbClr val="F0E8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50"/>
            <p:cNvSpPr/>
            <p:nvPr/>
          </p:nvSpPr>
          <p:spPr>
            <a:xfrm>
              <a:off x="4186325" y="3971075"/>
              <a:ext cx="758400" cy="467375"/>
            </a:xfrm>
            <a:custGeom>
              <a:avLst/>
              <a:gdLst/>
              <a:ahLst/>
              <a:cxnLst/>
              <a:rect l="l" t="t" r="r" b="b"/>
              <a:pathLst>
                <a:path w="30336" h="18695" extrusionOk="0">
                  <a:moveTo>
                    <a:pt x="15179" y="1"/>
                  </a:moveTo>
                  <a:cubicBezTo>
                    <a:pt x="6802" y="1"/>
                    <a:pt x="0" y="6802"/>
                    <a:pt x="0" y="15179"/>
                  </a:cubicBezTo>
                  <a:cubicBezTo>
                    <a:pt x="0" y="16389"/>
                    <a:pt x="160" y="17576"/>
                    <a:pt x="411" y="18694"/>
                  </a:cubicBezTo>
                  <a:lnTo>
                    <a:pt x="29924" y="18694"/>
                  </a:lnTo>
                  <a:cubicBezTo>
                    <a:pt x="30198" y="17576"/>
                    <a:pt x="30335" y="16389"/>
                    <a:pt x="30335" y="15179"/>
                  </a:cubicBezTo>
                  <a:cubicBezTo>
                    <a:pt x="30335" y="6802"/>
                    <a:pt x="23533" y="1"/>
                    <a:pt x="151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50"/>
            <p:cNvSpPr/>
            <p:nvPr/>
          </p:nvSpPr>
          <p:spPr>
            <a:xfrm>
              <a:off x="4243950" y="4028700"/>
              <a:ext cx="644850" cy="409750"/>
            </a:xfrm>
            <a:custGeom>
              <a:avLst/>
              <a:gdLst/>
              <a:ahLst/>
              <a:cxnLst/>
              <a:rect l="l" t="t" r="r" b="b"/>
              <a:pathLst>
                <a:path w="25794" h="16390" extrusionOk="0">
                  <a:moveTo>
                    <a:pt x="12897" y="1"/>
                  </a:moveTo>
                  <a:cubicBezTo>
                    <a:pt x="5775" y="1"/>
                    <a:pt x="1" y="5776"/>
                    <a:pt x="1" y="12897"/>
                  </a:cubicBezTo>
                  <a:cubicBezTo>
                    <a:pt x="1" y="14107"/>
                    <a:pt x="160" y="15271"/>
                    <a:pt x="480" y="16389"/>
                  </a:cubicBezTo>
                  <a:lnTo>
                    <a:pt x="25314" y="16389"/>
                  </a:lnTo>
                  <a:cubicBezTo>
                    <a:pt x="25633" y="15271"/>
                    <a:pt x="25793" y="14107"/>
                    <a:pt x="25793" y="12897"/>
                  </a:cubicBezTo>
                  <a:cubicBezTo>
                    <a:pt x="25793" y="5776"/>
                    <a:pt x="20018" y="1"/>
                    <a:pt x="128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50"/>
            <p:cNvSpPr/>
            <p:nvPr/>
          </p:nvSpPr>
          <p:spPr>
            <a:xfrm>
              <a:off x="4281050" y="4065800"/>
              <a:ext cx="569500" cy="569525"/>
            </a:xfrm>
            <a:custGeom>
              <a:avLst/>
              <a:gdLst/>
              <a:ahLst/>
              <a:cxnLst/>
              <a:rect l="l" t="t" r="r" b="b"/>
              <a:pathLst>
                <a:path w="22780" h="22781" extrusionOk="0">
                  <a:moveTo>
                    <a:pt x="11390" y="0"/>
                  </a:moveTo>
                  <a:cubicBezTo>
                    <a:pt x="5090" y="0"/>
                    <a:pt x="0" y="5091"/>
                    <a:pt x="0" y="11390"/>
                  </a:cubicBezTo>
                  <a:cubicBezTo>
                    <a:pt x="0" y="17667"/>
                    <a:pt x="5090" y="22780"/>
                    <a:pt x="11390" y="22780"/>
                  </a:cubicBezTo>
                  <a:cubicBezTo>
                    <a:pt x="17667" y="22780"/>
                    <a:pt x="22780" y="17667"/>
                    <a:pt x="22780" y="11390"/>
                  </a:cubicBezTo>
                  <a:cubicBezTo>
                    <a:pt x="22780" y="5091"/>
                    <a:pt x="17667" y="0"/>
                    <a:pt x="113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50"/>
            <p:cNvSpPr/>
            <p:nvPr/>
          </p:nvSpPr>
          <p:spPr>
            <a:xfrm>
              <a:off x="4391750" y="4176500"/>
              <a:ext cx="349250" cy="349250"/>
            </a:xfrm>
            <a:custGeom>
              <a:avLst/>
              <a:gdLst/>
              <a:ahLst/>
              <a:cxnLst/>
              <a:rect l="l" t="t" r="r" b="b"/>
              <a:pathLst>
                <a:path w="13970" h="13970" extrusionOk="0">
                  <a:moveTo>
                    <a:pt x="6985" y="1"/>
                  </a:moveTo>
                  <a:cubicBezTo>
                    <a:pt x="3127" y="1"/>
                    <a:pt x="0" y="3128"/>
                    <a:pt x="0" y="6985"/>
                  </a:cubicBezTo>
                  <a:cubicBezTo>
                    <a:pt x="0" y="10843"/>
                    <a:pt x="3127" y="13970"/>
                    <a:pt x="6985" y="13970"/>
                  </a:cubicBezTo>
                  <a:cubicBezTo>
                    <a:pt x="10842" y="13970"/>
                    <a:pt x="13969" y="10843"/>
                    <a:pt x="13969" y="6985"/>
                  </a:cubicBezTo>
                  <a:cubicBezTo>
                    <a:pt x="13969" y="3128"/>
                    <a:pt x="10842" y="1"/>
                    <a:pt x="69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50"/>
            <p:cNvSpPr/>
            <p:nvPr/>
          </p:nvSpPr>
          <p:spPr>
            <a:xfrm>
              <a:off x="4391750" y="4176500"/>
              <a:ext cx="349250" cy="349250"/>
            </a:xfrm>
            <a:custGeom>
              <a:avLst/>
              <a:gdLst/>
              <a:ahLst/>
              <a:cxnLst/>
              <a:rect l="l" t="t" r="r" b="b"/>
              <a:pathLst>
                <a:path w="13970" h="13970" extrusionOk="0">
                  <a:moveTo>
                    <a:pt x="6985" y="594"/>
                  </a:moveTo>
                  <a:cubicBezTo>
                    <a:pt x="10523" y="594"/>
                    <a:pt x="13399" y="3447"/>
                    <a:pt x="13399" y="6985"/>
                  </a:cubicBezTo>
                  <a:cubicBezTo>
                    <a:pt x="13399" y="10523"/>
                    <a:pt x="10523" y="13376"/>
                    <a:pt x="6985" y="13376"/>
                  </a:cubicBezTo>
                  <a:cubicBezTo>
                    <a:pt x="3447" y="13376"/>
                    <a:pt x="594" y="10523"/>
                    <a:pt x="594" y="6985"/>
                  </a:cubicBezTo>
                  <a:cubicBezTo>
                    <a:pt x="594" y="3447"/>
                    <a:pt x="3447" y="594"/>
                    <a:pt x="6985" y="594"/>
                  </a:cubicBezTo>
                  <a:close/>
                  <a:moveTo>
                    <a:pt x="6985" y="1"/>
                  </a:moveTo>
                  <a:cubicBezTo>
                    <a:pt x="3127" y="1"/>
                    <a:pt x="0" y="3128"/>
                    <a:pt x="0" y="6985"/>
                  </a:cubicBezTo>
                  <a:cubicBezTo>
                    <a:pt x="0" y="10843"/>
                    <a:pt x="3127" y="13970"/>
                    <a:pt x="6985" y="13970"/>
                  </a:cubicBezTo>
                  <a:cubicBezTo>
                    <a:pt x="10842" y="13970"/>
                    <a:pt x="13969" y="10843"/>
                    <a:pt x="13969" y="6985"/>
                  </a:cubicBezTo>
                  <a:cubicBezTo>
                    <a:pt x="13969" y="3128"/>
                    <a:pt x="10842" y="1"/>
                    <a:pt x="6985" y="1"/>
                  </a:cubicBezTo>
                  <a:close/>
                </a:path>
              </a:pathLst>
            </a:custGeom>
            <a:solidFill>
              <a:srgbClr val="F0E8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50"/>
            <p:cNvSpPr/>
            <p:nvPr/>
          </p:nvSpPr>
          <p:spPr>
            <a:xfrm>
              <a:off x="7002400" y="3922575"/>
              <a:ext cx="78775" cy="31975"/>
            </a:xfrm>
            <a:custGeom>
              <a:avLst/>
              <a:gdLst/>
              <a:ahLst/>
              <a:cxnLst/>
              <a:rect l="l" t="t" r="r" b="b"/>
              <a:pathLst>
                <a:path w="3151" h="1279" extrusionOk="0">
                  <a:moveTo>
                    <a:pt x="639" y="0"/>
                  </a:moveTo>
                  <a:cubicBezTo>
                    <a:pt x="480" y="0"/>
                    <a:pt x="320" y="92"/>
                    <a:pt x="183" y="206"/>
                  </a:cubicBezTo>
                  <a:cubicBezTo>
                    <a:pt x="69" y="320"/>
                    <a:pt x="0" y="480"/>
                    <a:pt x="0" y="639"/>
                  </a:cubicBezTo>
                  <a:cubicBezTo>
                    <a:pt x="0" y="1005"/>
                    <a:pt x="297" y="1279"/>
                    <a:pt x="639" y="1279"/>
                  </a:cubicBezTo>
                  <a:lnTo>
                    <a:pt x="3150" y="1279"/>
                  </a:lnTo>
                  <a:lnTo>
                    <a:pt x="315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50"/>
            <p:cNvSpPr/>
            <p:nvPr/>
          </p:nvSpPr>
          <p:spPr>
            <a:xfrm>
              <a:off x="7002400" y="3996750"/>
              <a:ext cx="78775" cy="31975"/>
            </a:xfrm>
            <a:custGeom>
              <a:avLst/>
              <a:gdLst/>
              <a:ahLst/>
              <a:cxnLst/>
              <a:rect l="l" t="t" r="r" b="b"/>
              <a:pathLst>
                <a:path w="3151" h="1279" extrusionOk="0">
                  <a:moveTo>
                    <a:pt x="639" y="1"/>
                  </a:moveTo>
                  <a:cubicBezTo>
                    <a:pt x="480" y="1"/>
                    <a:pt x="320" y="69"/>
                    <a:pt x="183" y="183"/>
                  </a:cubicBezTo>
                  <a:cubicBezTo>
                    <a:pt x="69" y="297"/>
                    <a:pt x="0" y="457"/>
                    <a:pt x="0" y="640"/>
                  </a:cubicBezTo>
                  <a:cubicBezTo>
                    <a:pt x="0" y="982"/>
                    <a:pt x="297" y="1279"/>
                    <a:pt x="639" y="1279"/>
                  </a:cubicBezTo>
                  <a:lnTo>
                    <a:pt x="3150" y="1279"/>
                  </a:lnTo>
                  <a:lnTo>
                    <a:pt x="315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50"/>
            <p:cNvSpPr/>
            <p:nvPr/>
          </p:nvSpPr>
          <p:spPr>
            <a:xfrm>
              <a:off x="7002400" y="4070375"/>
              <a:ext cx="78775" cy="31975"/>
            </a:xfrm>
            <a:custGeom>
              <a:avLst/>
              <a:gdLst/>
              <a:ahLst/>
              <a:cxnLst/>
              <a:rect l="l" t="t" r="r" b="b"/>
              <a:pathLst>
                <a:path w="3151" h="1279" extrusionOk="0">
                  <a:moveTo>
                    <a:pt x="639" y="0"/>
                  </a:moveTo>
                  <a:cubicBezTo>
                    <a:pt x="480" y="0"/>
                    <a:pt x="320" y="69"/>
                    <a:pt x="183" y="183"/>
                  </a:cubicBezTo>
                  <a:cubicBezTo>
                    <a:pt x="69" y="297"/>
                    <a:pt x="0" y="457"/>
                    <a:pt x="0" y="639"/>
                  </a:cubicBezTo>
                  <a:cubicBezTo>
                    <a:pt x="0" y="1004"/>
                    <a:pt x="297" y="1278"/>
                    <a:pt x="639" y="1278"/>
                  </a:cubicBezTo>
                  <a:lnTo>
                    <a:pt x="3150" y="1278"/>
                  </a:lnTo>
                  <a:lnTo>
                    <a:pt x="315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50"/>
            <p:cNvSpPr/>
            <p:nvPr/>
          </p:nvSpPr>
          <p:spPr>
            <a:xfrm>
              <a:off x="7002400" y="4143975"/>
              <a:ext cx="78775" cy="31975"/>
            </a:xfrm>
            <a:custGeom>
              <a:avLst/>
              <a:gdLst/>
              <a:ahLst/>
              <a:cxnLst/>
              <a:rect l="l" t="t" r="r" b="b"/>
              <a:pathLst>
                <a:path w="3151" h="1279" extrusionOk="0">
                  <a:moveTo>
                    <a:pt x="639" y="1"/>
                  </a:moveTo>
                  <a:cubicBezTo>
                    <a:pt x="480" y="1"/>
                    <a:pt x="320" y="92"/>
                    <a:pt x="183" y="206"/>
                  </a:cubicBezTo>
                  <a:cubicBezTo>
                    <a:pt x="69" y="320"/>
                    <a:pt x="0" y="480"/>
                    <a:pt x="0" y="662"/>
                  </a:cubicBezTo>
                  <a:cubicBezTo>
                    <a:pt x="0" y="1005"/>
                    <a:pt x="297" y="1279"/>
                    <a:pt x="639" y="1279"/>
                  </a:cubicBezTo>
                  <a:lnTo>
                    <a:pt x="3150" y="1279"/>
                  </a:lnTo>
                  <a:lnTo>
                    <a:pt x="315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50"/>
            <p:cNvSpPr/>
            <p:nvPr/>
          </p:nvSpPr>
          <p:spPr>
            <a:xfrm>
              <a:off x="7002400" y="4218150"/>
              <a:ext cx="78775" cy="32000"/>
            </a:xfrm>
            <a:custGeom>
              <a:avLst/>
              <a:gdLst/>
              <a:ahLst/>
              <a:cxnLst/>
              <a:rect l="l" t="t" r="r" b="b"/>
              <a:pathLst>
                <a:path w="3151" h="1280" extrusionOk="0">
                  <a:moveTo>
                    <a:pt x="639" y="1"/>
                  </a:moveTo>
                  <a:cubicBezTo>
                    <a:pt x="480" y="1"/>
                    <a:pt x="320" y="69"/>
                    <a:pt x="183" y="183"/>
                  </a:cubicBezTo>
                  <a:cubicBezTo>
                    <a:pt x="69" y="298"/>
                    <a:pt x="0" y="457"/>
                    <a:pt x="0" y="640"/>
                  </a:cubicBezTo>
                  <a:cubicBezTo>
                    <a:pt x="0" y="982"/>
                    <a:pt x="297" y="1279"/>
                    <a:pt x="639" y="1279"/>
                  </a:cubicBezTo>
                  <a:lnTo>
                    <a:pt x="3150" y="1279"/>
                  </a:lnTo>
                  <a:lnTo>
                    <a:pt x="315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50"/>
            <p:cNvSpPr/>
            <p:nvPr/>
          </p:nvSpPr>
          <p:spPr>
            <a:xfrm>
              <a:off x="3990025" y="4176500"/>
              <a:ext cx="106725" cy="73075"/>
            </a:xfrm>
            <a:custGeom>
              <a:avLst/>
              <a:gdLst/>
              <a:ahLst/>
              <a:cxnLst/>
              <a:rect l="l" t="t" r="r" b="b"/>
              <a:pathLst>
                <a:path w="4269" h="2923" extrusionOk="0">
                  <a:moveTo>
                    <a:pt x="0" y="1"/>
                  </a:moveTo>
                  <a:lnTo>
                    <a:pt x="0" y="2922"/>
                  </a:lnTo>
                  <a:lnTo>
                    <a:pt x="2831" y="2922"/>
                  </a:lnTo>
                  <a:cubicBezTo>
                    <a:pt x="3219" y="2922"/>
                    <a:pt x="3584" y="2762"/>
                    <a:pt x="3858" y="2489"/>
                  </a:cubicBezTo>
                  <a:cubicBezTo>
                    <a:pt x="4109" y="2215"/>
                    <a:pt x="4269" y="1849"/>
                    <a:pt x="4269" y="1461"/>
                  </a:cubicBezTo>
                  <a:cubicBezTo>
                    <a:pt x="4269" y="663"/>
                    <a:pt x="3630" y="1"/>
                    <a:pt x="28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50"/>
            <p:cNvSpPr/>
            <p:nvPr/>
          </p:nvSpPr>
          <p:spPr>
            <a:xfrm>
              <a:off x="4031675" y="3063200"/>
              <a:ext cx="1863150" cy="42825"/>
            </a:xfrm>
            <a:custGeom>
              <a:avLst/>
              <a:gdLst/>
              <a:ahLst/>
              <a:cxnLst/>
              <a:rect l="l" t="t" r="r" b="b"/>
              <a:pathLst>
                <a:path w="74526" h="1713" extrusionOk="0">
                  <a:moveTo>
                    <a:pt x="1" y="1"/>
                  </a:moveTo>
                  <a:lnTo>
                    <a:pt x="1" y="1712"/>
                  </a:lnTo>
                  <a:lnTo>
                    <a:pt x="74525" y="1712"/>
                  </a:lnTo>
                  <a:lnTo>
                    <a:pt x="745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50"/>
            <p:cNvSpPr/>
            <p:nvPr/>
          </p:nvSpPr>
          <p:spPr>
            <a:xfrm>
              <a:off x="4031675" y="3733125"/>
              <a:ext cx="1863150" cy="42825"/>
            </a:xfrm>
            <a:custGeom>
              <a:avLst/>
              <a:gdLst/>
              <a:ahLst/>
              <a:cxnLst/>
              <a:rect l="l" t="t" r="r" b="b"/>
              <a:pathLst>
                <a:path w="74526" h="1713" extrusionOk="0">
                  <a:moveTo>
                    <a:pt x="1" y="0"/>
                  </a:moveTo>
                  <a:lnTo>
                    <a:pt x="1" y="1712"/>
                  </a:lnTo>
                  <a:lnTo>
                    <a:pt x="74525" y="1712"/>
                  </a:lnTo>
                  <a:lnTo>
                    <a:pt x="745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7" name="Google Shape;837;p50"/>
            <p:cNvGrpSpPr/>
            <p:nvPr/>
          </p:nvGrpSpPr>
          <p:grpSpPr>
            <a:xfrm>
              <a:off x="4326125" y="3192725"/>
              <a:ext cx="1237150" cy="455400"/>
              <a:chOff x="4326125" y="3192725"/>
              <a:chExt cx="1237150" cy="455400"/>
            </a:xfrm>
          </p:grpSpPr>
          <p:sp>
            <p:nvSpPr>
              <p:cNvPr id="838" name="Google Shape;838;p50"/>
              <p:cNvSpPr/>
              <p:nvPr/>
            </p:nvSpPr>
            <p:spPr>
              <a:xfrm>
                <a:off x="4374050" y="3192725"/>
                <a:ext cx="494200" cy="39400"/>
              </a:xfrm>
              <a:custGeom>
                <a:avLst/>
                <a:gdLst/>
                <a:ahLst/>
                <a:cxnLst/>
                <a:rect l="l" t="t" r="r" b="b"/>
                <a:pathLst>
                  <a:path w="19768" h="1576" extrusionOk="0">
                    <a:moveTo>
                      <a:pt x="206" y="1"/>
                    </a:moveTo>
                    <a:lnTo>
                      <a:pt x="1" y="1576"/>
                    </a:lnTo>
                    <a:lnTo>
                      <a:pt x="19562" y="1576"/>
                    </a:lnTo>
                    <a:lnTo>
                      <a:pt x="197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50"/>
              <p:cNvSpPr/>
              <p:nvPr/>
            </p:nvSpPr>
            <p:spPr>
              <a:xfrm>
                <a:off x="4362075" y="3278900"/>
                <a:ext cx="494200" cy="39400"/>
              </a:xfrm>
              <a:custGeom>
                <a:avLst/>
                <a:gdLst/>
                <a:ahLst/>
                <a:cxnLst/>
                <a:rect l="l" t="t" r="r" b="b"/>
                <a:pathLst>
                  <a:path w="19768" h="1576" extrusionOk="0">
                    <a:moveTo>
                      <a:pt x="206" y="0"/>
                    </a:moveTo>
                    <a:lnTo>
                      <a:pt x="0" y="1575"/>
                    </a:lnTo>
                    <a:lnTo>
                      <a:pt x="19562" y="1575"/>
                    </a:lnTo>
                    <a:lnTo>
                      <a:pt x="1976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50"/>
              <p:cNvSpPr/>
              <p:nvPr/>
            </p:nvSpPr>
            <p:spPr>
              <a:xfrm>
                <a:off x="4350100" y="3365075"/>
                <a:ext cx="494750" cy="39400"/>
              </a:xfrm>
              <a:custGeom>
                <a:avLst/>
                <a:gdLst/>
                <a:ahLst/>
                <a:cxnLst/>
                <a:rect l="l" t="t" r="r" b="b"/>
                <a:pathLst>
                  <a:path w="19790" h="1576" extrusionOk="0">
                    <a:moveTo>
                      <a:pt x="228" y="0"/>
                    </a:moveTo>
                    <a:lnTo>
                      <a:pt x="0" y="1575"/>
                    </a:lnTo>
                    <a:lnTo>
                      <a:pt x="19561" y="1575"/>
                    </a:lnTo>
                    <a:lnTo>
                      <a:pt x="1979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50"/>
              <p:cNvSpPr/>
              <p:nvPr/>
            </p:nvSpPr>
            <p:spPr>
              <a:xfrm>
                <a:off x="4338100" y="3451225"/>
                <a:ext cx="494775" cy="39400"/>
              </a:xfrm>
              <a:custGeom>
                <a:avLst/>
                <a:gdLst/>
                <a:ahLst/>
                <a:cxnLst/>
                <a:rect l="l" t="t" r="r" b="b"/>
                <a:pathLst>
                  <a:path w="19791" h="1576" extrusionOk="0">
                    <a:moveTo>
                      <a:pt x="229" y="1"/>
                    </a:moveTo>
                    <a:lnTo>
                      <a:pt x="1" y="1576"/>
                    </a:lnTo>
                    <a:lnTo>
                      <a:pt x="19562" y="1576"/>
                    </a:lnTo>
                    <a:lnTo>
                      <a:pt x="1979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50"/>
              <p:cNvSpPr/>
              <p:nvPr/>
            </p:nvSpPr>
            <p:spPr>
              <a:xfrm>
                <a:off x="4326125" y="3537400"/>
                <a:ext cx="485050" cy="39975"/>
              </a:xfrm>
              <a:custGeom>
                <a:avLst/>
                <a:gdLst/>
                <a:ahLst/>
                <a:cxnLst/>
                <a:rect l="l" t="t" r="r" b="b"/>
                <a:pathLst>
                  <a:path w="19402" h="1599" extrusionOk="0">
                    <a:moveTo>
                      <a:pt x="229" y="0"/>
                    </a:moveTo>
                    <a:lnTo>
                      <a:pt x="0" y="1598"/>
                    </a:lnTo>
                    <a:lnTo>
                      <a:pt x="19197" y="1598"/>
                    </a:lnTo>
                    <a:lnTo>
                      <a:pt x="1940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50"/>
              <p:cNvSpPr/>
              <p:nvPr/>
            </p:nvSpPr>
            <p:spPr>
              <a:xfrm>
                <a:off x="4905325" y="3612725"/>
                <a:ext cx="114150" cy="35400"/>
              </a:xfrm>
              <a:custGeom>
                <a:avLst/>
                <a:gdLst/>
                <a:ahLst/>
                <a:cxnLst/>
                <a:rect l="l" t="t" r="r" b="b"/>
                <a:pathLst>
                  <a:path w="4566" h="1416" extrusionOk="0">
                    <a:moveTo>
                      <a:pt x="0" y="0"/>
                    </a:moveTo>
                    <a:cubicBezTo>
                      <a:pt x="297" y="845"/>
                      <a:pt x="1096" y="1415"/>
                      <a:pt x="2100" y="1415"/>
                    </a:cubicBezTo>
                    <a:cubicBezTo>
                      <a:pt x="3104" y="1415"/>
                      <a:pt x="4040" y="845"/>
                      <a:pt x="45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50"/>
              <p:cNvSpPr/>
              <p:nvPr/>
            </p:nvSpPr>
            <p:spPr>
              <a:xfrm>
                <a:off x="5339575" y="3612725"/>
                <a:ext cx="114150" cy="35400"/>
              </a:xfrm>
              <a:custGeom>
                <a:avLst/>
                <a:gdLst/>
                <a:ahLst/>
                <a:cxnLst/>
                <a:rect l="l" t="t" r="r" b="b"/>
                <a:pathLst>
                  <a:path w="4566" h="1416" extrusionOk="0">
                    <a:moveTo>
                      <a:pt x="0" y="0"/>
                    </a:moveTo>
                    <a:cubicBezTo>
                      <a:pt x="297" y="845"/>
                      <a:pt x="1096" y="1415"/>
                      <a:pt x="2100" y="1415"/>
                    </a:cubicBezTo>
                    <a:cubicBezTo>
                      <a:pt x="3082" y="1415"/>
                      <a:pt x="4040" y="845"/>
                      <a:pt x="45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50"/>
              <p:cNvSpPr/>
              <p:nvPr/>
            </p:nvSpPr>
            <p:spPr>
              <a:xfrm>
                <a:off x="4832275" y="3195025"/>
                <a:ext cx="731000" cy="421725"/>
              </a:xfrm>
              <a:custGeom>
                <a:avLst/>
                <a:gdLst/>
                <a:ahLst/>
                <a:cxnLst/>
                <a:rect l="l" t="t" r="r" b="b"/>
                <a:pathLst>
                  <a:path w="29240" h="16869" extrusionOk="0">
                    <a:moveTo>
                      <a:pt x="845" y="13558"/>
                    </a:moveTo>
                    <a:lnTo>
                      <a:pt x="457" y="16297"/>
                    </a:lnTo>
                    <a:lnTo>
                      <a:pt x="685" y="14654"/>
                    </a:lnTo>
                    <a:lnTo>
                      <a:pt x="777" y="14015"/>
                    </a:lnTo>
                    <a:lnTo>
                      <a:pt x="845" y="13558"/>
                    </a:lnTo>
                    <a:close/>
                    <a:moveTo>
                      <a:pt x="2717" y="0"/>
                    </a:moveTo>
                    <a:lnTo>
                      <a:pt x="2534" y="1324"/>
                    </a:lnTo>
                    <a:lnTo>
                      <a:pt x="845" y="13558"/>
                    </a:lnTo>
                    <a:lnTo>
                      <a:pt x="457" y="13558"/>
                    </a:lnTo>
                    <a:lnTo>
                      <a:pt x="320" y="14654"/>
                    </a:lnTo>
                    <a:lnTo>
                      <a:pt x="1" y="16868"/>
                    </a:lnTo>
                    <a:lnTo>
                      <a:pt x="389" y="16868"/>
                    </a:lnTo>
                    <a:lnTo>
                      <a:pt x="457" y="16366"/>
                    </a:lnTo>
                    <a:lnTo>
                      <a:pt x="27916" y="16366"/>
                    </a:lnTo>
                    <a:cubicBezTo>
                      <a:pt x="28213" y="16366"/>
                      <a:pt x="28487" y="16115"/>
                      <a:pt x="28532" y="15818"/>
                    </a:cubicBezTo>
                    <a:lnTo>
                      <a:pt x="28623" y="15110"/>
                    </a:lnTo>
                    <a:lnTo>
                      <a:pt x="28053" y="15110"/>
                    </a:lnTo>
                    <a:lnTo>
                      <a:pt x="28121" y="14677"/>
                    </a:lnTo>
                    <a:lnTo>
                      <a:pt x="28167" y="14380"/>
                    </a:lnTo>
                    <a:lnTo>
                      <a:pt x="28213" y="14015"/>
                    </a:lnTo>
                    <a:lnTo>
                      <a:pt x="28258" y="13718"/>
                    </a:lnTo>
                    <a:lnTo>
                      <a:pt x="28304" y="13330"/>
                    </a:lnTo>
                    <a:lnTo>
                      <a:pt x="28350" y="13056"/>
                    </a:lnTo>
                    <a:lnTo>
                      <a:pt x="28395" y="12668"/>
                    </a:lnTo>
                    <a:lnTo>
                      <a:pt x="28441" y="12394"/>
                    </a:lnTo>
                    <a:lnTo>
                      <a:pt x="28487" y="12006"/>
                    </a:lnTo>
                    <a:lnTo>
                      <a:pt x="28532" y="11732"/>
                    </a:lnTo>
                    <a:lnTo>
                      <a:pt x="28578" y="11413"/>
                    </a:lnTo>
                    <a:lnTo>
                      <a:pt x="28738" y="10203"/>
                    </a:lnTo>
                    <a:lnTo>
                      <a:pt x="28760" y="10089"/>
                    </a:lnTo>
                    <a:lnTo>
                      <a:pt x="28783" y="9952"/>
                    </a:lnTo>
                    <a:lnTo>
                      <a:pt x="28920" y="8993"/>
                    </a:lnTo>
                    <a:lnTo>
                      <a:pt x="28395" y="3995"/>
                    </a:lnTo>
                    <a:lnTo>
                      <a:pt x="29240" y="3995"/>
                    </a:lnTo>
                    <a:cubicBezTo>
                      <a:pt x="29240" y="3995"/>
                      <a:pt x="29080" y="2648"/>
                      <a:pt x="27437" y="2648"/>
                    </a:cubicBezTo>
                    <a:lnTo>
                      <a:pt x="20840" y="2648"/>
                    </a:lnTo>
                    <a:cubicBezTo>
                      <a:pt x="20635" y="2648"/>
                      <a:pt x="20475" y="2785"/>
                      <a:pt x="20452" y="2967"/>
                    </a:cubicBezTo>
                    <a:lnTo>
                      <a:pt x="20292" y="3995"/>
                    </a:lnTo>
                    <a:lnTo>
                      <a:pt x="19950" y="6505"/>
                    </a:lnTo>
                    <a:lnTo>
                      <a:pt x="19904" y="6505"/>
                    </a:lnTo>
                    <a:cubicBezTo>
                      <a:pt x="19493" y="6505"/>
                      <a:pt x="19128" y="6825"/>
                      <a:pt x="19060" y="7236"/>
                    </a:cubicBezTo>
                    <a:lnTo>
                      <a:pt x="18192" y="13558"/>
                    </a:lnTo>
                    <a:lnTo>
                      <a:pt x="17599" y="13558"/>
                    </a:lnTo>
                    <a:lnTo>
                      <a:pt x="19288" y="1324"/>
                    </a:lnTo>
                    <a:lnTo>
                      <a:pt x="1947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50"/>
              <p:cNvSpPr/>
              <p:nvPr/>
            </p:nvSpPr>
            <p:spPr>
              <a:xfrm>
                <a:off x="5369800" y="3301150"/>
                <a:ext cx="144975" cy="144400"/>
              </a:xfrm>
              <a:custGeom>
                <a:avLst/>
                <a:gdLst/>
                <a:ahLst/>
                <a:cxnLst/>
                <a:rect l="l" t="t" r="r" b="b"/>
                <a:pathLst>
                  <a:path w="5799" h="5776" extrusionOk="0">
                    <a:moveTo>
                      <a:pt x="366" y="1"/>
                    </a:moveTo>
                    <a:lnTo>
                      <a:pt x="1" y="2694"/>
                    </a:lnTo>
                    <a:cubicBezTo>
                      <a:pt x="1234" y="2763"/>
                      <a:pt x="2352" y="3196"/>
                      <a:pt x="3105" y="4269"/>
                    </a:cubicBezTo>
                    <a:cubicBezTo>
                      <a:pt x="3539" y="4885"/>
                      <a:pt x="4087" y="5410"/>
                      <a:pt x="4840" y="5638"/>
                    </a:cubicBezTo>
                    <a:cubicBezTo>
                      <a:pt x="5091" y="5730"/>
                      <a:pt x="5388" y="5775"/>
                      <a:pt x="5662" y="5775"/>
                    </a:cubicBezTo>
                    <a:lnTo>
                      <a:pt x="5799" y="4703"/>
                    </a:lnTo>
                    <a:lnTo>
                      <a:pt x="5319" y="1"/>
                    </a:lnTo>
                    <a:close/>
                  </a:path>
                </a:pathLst>
              </a:custGeom>
              <a:solidFill>
                <a:srgbClr val="F0E8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7" name="Google Shape;847;p50"/>
            <p:cNvSpPr/>
            <p:nvPr/>
          </p:nvSpPr>
          <p:spPr>
            <a:xfrm>
              <a:off x="4031675" y="2619250"/>
              <a:ext cx="1863150" cy="147825"/>
            </a:xfrm>
            <a:custGeom>
              <a:avLst/>
              <a:gdLst/>
              <a:ahLst/>
              <a:cxnLst/>
              <a:rect l="l" t="t" r="r" b="b"/>
              <a:pathLst>
                <a:path w="74526" h="5913" extrusionOk="0">
                  <a:moveTo>
                    <a:pt x="1" y="0"/>
                  </a:moveTo>
                  <a:lnTo>
                    <a:pt x="1" y="5912"/>
                  </a:lnTo>
                  <a:lnTo>
                    <a:pt x="74525" y="5912"/>
                  </a:lnTo>
                  <a:lnTo>
                    <a:pt x="745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8" name="Google Shape;848;p50"/>
          <p:cNvGrpSpPr/>
          <p:nvPr/>
        </p:nvGrpSpPr>
        <p:grpSpPr>
          <a:xfrm>
            <a:off x="2961061" y="4243655"/>
            <a:ext cx="1113422" cy="935365"/>
            <a:chOff x="3332832" y="3709019"/>
            <a:chExt cx="909213" cy="763812"/>
          </a:xfrm>
        </p:grpSpPr>
        <p:sp>
          <p:nvSpPr>
            <p:cNvPr id="849" name="Google Shape;849;p50"/>
            <p:cNvSpPr/>
            <p:nvPr/>
          </p:nvSpPr>
          <p:spPr>
            <a:xfrm>
              <a:off x="3332832" y="3709019"/>
              <a:ext cx="909213" cy="763812"/>
            </a:xfrm>
            <a:custGeom>
              <a:avLst/>
              <a:gdLst/>
              <a:ahLst/>
              <a:cxnLst/>
              <a:rect l="l" t="t" r="r" b="b"/>
              <a:pathLst>
                <a:path w="10843" h="9109" extrusionOk="0">
                  <a:moveTo>
                    <a:pt x="0" y="1"/>
                  </a:moveTo>
                  <a:lnTo>
                    <a:pt x="0" y="9108"/>
                  </a:lnTo>
                  <a:lnTo>
                    <a:pt x="10842" y="9108"/>
                  </a:lnTo>
                  <a:lnTo>
                    <a:pt x="10842" y="1"/>
                  </a:lnTo>
                  <a:close/>
                </a:path>
              </a:pathLst>
            </a:custGeom>
            <a:solidFill>
              <a:srgbClr val="FFD1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50"/>
            <p:cNvSpPr/>
            <p:nvPr/>
          </p:nvSpPr>
          <p:spPr>
            <a:xfrm>
              <a:off x="3332832" y="3709019"/>
              <a:ext cx="181876" cy="763812"/>
            </a:xfrm>
            <a:custGeom>
              <a:avLst/>
              <a:gdLst/>
              <a:ahLst/>
              <a:cxnLst/>
              <a:rect l="l" t="t" r="r" b="b"/>
              <a:pathLst>
                <a:path w="2169" h="9109" extrusionOk="0">
                  <a:moveTo>
                    <a:pt x="0" y="1"/>
                  </a:moveTo>
                  <a:lnTo>
                    <a:pt x="0" y="9108"/>
                  </a:lnTo>
                  <a:lnTo>
                    <a:pt x="2168" y="9108"/>
                  </a:lnTo>
                  <a:lnTo>
                    <a:pt x="2168" y="1"/>
                  </a:lnTo>
                  <a:close/>
                </a:path>
              </a:pathLst>
            </a:custGeom>
            <a:solidFill>
              <a:srgbClr val="EBA6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50"/>
            <p:cNvSpPr/>
            <p:nvPr/>
          </p:nvSpPr>
          <p:spPr>
            <a:xfrm>
              <a:off x="3813223" y="3709019"/>
              <a:ext cx="130223" cy="289123"/>
            </a:xfrm>
            <a:custGeom>
              <a:avLst/>
              <a:gdLst/>
              <a:ahLst/>
              <a:cxnLst/>
              <a:rect l="l" t="t" r="r" b="b"/>
              <a:pathLst>
                <a:path w="1553" h="3448" extrusionOk="0">
                  <a:moveTo>
                    <a:pt x="0" y="1"/>
                  </a:moveTo>
                  <a:lnTo>
                    <a:pt x="0" y="3447"/>
                  </a:lnTo>
                  <a:lnTo>
                    <a:pt x="1552" y="3447"/>
                  </a:lnTo>
                  <a:lnTo>
                    <a:pt x="15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2" name="Google Shape;852;p50"/>
          <p:cNvGrpSpPr/>
          <p:nvPr/>
        </p:nvGrpSpPr>
        <p:grpSpPr>
          <a:xfrm>
            <a:off x="3313237" y="2972413"/>
            <a:ext cx="644732" cy="1271242"/>
            <a:chOff x="2194800" y="3981175"/>
            <a:chExt cx="161875" cy="319175"/>
          </a:xfrm>
        </p:grpSpPr>
        <p:sp>
          <p:nvSpPr>
            <p:cNvPr id="853" name="Google Shape;853;p50"/>
            <p:cNvSpPr/>
            <p:nvPr/>
          </p:nvSpPr>
          <p:spPr>
            <a:xfrm>
              <a:off x="2271850" y="4102875"/>
              <a:ext cx="84825" cy="73075"/>
            </a:xfrm>
            <a:custGeom>
              <a:avLst/>
              <a:gdLst/>
              <a:ahLst/>
              <a:cxnLst/>
              <a:rect l="l" t="t" r="r" b="b"/>
              <a:pathLst>
                <a:path w="3393" h="2923" extrusionOk="0">
                  <a:moveTo>
                    <a:pt x="2483" y="0"/>
                  </a:moveTo>
                  <a:cubicBezTo>
                    <a:pt x="2470" y="0"/>
                    <a:pt x="2456" y="0"/>
                    <a:pt x="2443" y="1"/>
                  </a:cubicBezTo>
                  <a:cubicBezTo>
                    <a:pt x="1804" y="47"/>
                    <a:pt x="1324" y="298"/>
                    <a:pt x="936" y="754"/>
                  </a:cubicBezTo>
                  <a:cubicBezTo>
                    <a:pt x="297" y="1485"/>
                    <a:pt x="115" y="2466"/>
                    <a:pt x="0" y="2923"/>
                  </a:cubicBezTo>
                  <a:cubicBezTo>
                    <a:pt x="640" y="2352"/>
                    <a:pt x="1324" y="1873"/>
                    <a:pt x="2123" y="1645"/>
                  </a:cubicBezTo>
                  <a:cubicBezTo>
                    <a:pt x="2511" y="1530"/>
                    <a:pt x="2922" y="1325"/>
                    <a:pt x="3105" y="960"/>
                  </a:cubicBezTo>
                  <a:cubicBezTo>
                    <a:pt x="3393" y="362"/>
                    <a:pt x="2928" y="0"/>
                    <a:pt x="24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50"/>
            <p:cNvSpPr/>
            <p:nvPr/>
          </p:nvSpPr>
          <p:spPr>
            <a:xfrm>
              <a:off x="2194800" y="4053225"/>
              <a:ext cx="41700" cy="103900"/>
            </a:xfrm>
            <a:custGeom>
              <a:avLst/>
              <a:gdLst/>
              <a:ahLst/>
              <a:cxnLst/>
              <a:rect l="l" t="t" r="r" b="b"/>
              <a:pathLst>
                <a:path w="1668" h="4156" extrusionOk="0">
                  <a:moveTo>
                    <a:pt x="919" y="1"/>
                  </a:moveTo>
                  <a:cubicBezTo>
                    <a:pt x="536" y="1"/>
                    <a:pt x="114" y="719"/>
                    <a:pt x="69" y="1371"/>
                  </a:cubicBezTo>
                  <a:cubicBezTo>
                    <a:pt x="1" y="2695"/>
                    <a:pt x="503" y="3699"/>
                    <a:pt x="1256" y="4156"/>
                  </a:cubicBezTo>
                  <a:cubicBezTo>
                    <a:pt x="1074" y="2946"/>
                    <a:pt x="1279" y="2238"/>
                    <a:pt x="1416" y="1645"/>
                  </a:cubicBezTo>
                  <a:cubicBezTo>
                    <a:pt x="1530" y="1051"/>
                    <a:pt x="1667" y="70"/>
                    <a:pt x="937" y="1"/>
                  </a:cubicBezTo>
                  <a:cubicBezTo>
                    <a:pt x="931" y="1"/>
                    <a:pt x="925" y="1"/>
                    <a:pt x="9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50"/>
            <p:cNvSpPr/>
            <p:nvPr/>
          </p:nvSpPr>
          <p:spPr>
            <a:xfrm>
              <a:off x="2243325" y="3981175"/>
              <a:ext cx="59350" cy="138300"/>
            </a:xfrm>
            <a:custGeom>
              <a:avLst/>
              <a:gdLst/>
              <a:ahLst/>
              <a:cxnLst/>
              <a:rect l="l" t="t" r="r" b="b"/>
              <a:pathLst>
                <a:path w="2374" h="5532" extrusionOk="0">
                  <a:moveTo>
                    <a:pt x="1010" y="1"/>
                  </a:moveTo>
                  <a:cubicBezTo>
                    <a:pt x="985" y="1"/>
                    <a:pt x="960" y="3"/>
                    <a:pt x="936" y="7"/>
                  </a:cubicBezTo>
                  <a:cubicBezTo>
                    <a:pt x="0" y="167"/>
                    <a:pt x="297" y="1400"/>
                    <a:pt x="502" y="2107"/>
                  </a:cubicBezTo>
                  <a:cubicBezTo>
                    <a:pt x="708" y="2861"/>
                    <a:pt x="1050" y="3979"/>
                    <a:pt x="913" y="5531"/>
                  </a:cubicBezTo>
                  <a:cubicBezTo>
                    <a:pt x="1826" y="4869"/>
                    <a:pt x="2374" y="3271"/>
                    <a:pt x="2169" y="1628"/>
                  </a:cubicBezTo>
                  <a:cubicBezTo>
                    <a:pt x="2060" y="825"/>
                    <a:pt x="1497" y="1"/>
                    <a:pt x="10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50"/>
            <p:cNvSpPr/>
            <p:nvPr/>
          </p:nvSpPr>
          <p:spPr>
            <a:xfrm>
              <a:off x="2200525" y="4080975"/>
              <a:ext cx="85625" cy="181725"/>
            </a:xfrm>
            <a:custGeom>
              <a:avLst/>
              <a:gdLst/>
              <a:ahLst/>
              <a:cxnLst/>
              <a:rect l="l" t="t" r="r" b="b"/>
              <a:pathLst>
                <a:path w="3425" h="7269" extrusionOk="0">
                  <a:moveTo>
                    <a:pt x="484" y="1"/>
                  </a:moveTo>
                  <a:cubicBezTo>
                    <a:pt x="469" y="1"/>
                    <a:pt x="457" y="22"/>
                    <a:pt x="457" y="55"/>
                  </a:cubicBezTo>
                  <a:cubicBezTo>
                    <a:pt x="434" y="78"/>
                    <a:pt x="0" y="2361"/>
                    <a:pt x="1461" y="3639"/>
                  </a:cubicBezTo>
                  <a:cubicBezTo>
                    <a:pt x="2420" y="4461"/>
                    <a:pt x="2671" y="5397"/>
                    <a:pt x="2739" y="6013"/>
                  </a:cubicBezTo>
                  <a:cubicBezTo>
                    <a:pt x="2808" y="6698"/>
                    <a:pt x="2625" y="7200"/>
                    <a:pt x="2625" y="7200"/>
                  </a:cubicBezTo>
                  <a:cubicBezTo>
                    <a:pt x="2625" y="7223"/>
                    <a:pt x="2625" y="7268"/>
                    <a:pt x="2671" y="7268"/>
                  </a:cubicBezTo>
                  <a:cubicBezTo>
                    <a:pt x="2694" y="7268"/>
                    <a:pt x="2716" y="7245"/>
                    <a:pt x="2739" y="7223"/>
                  </a:cubicBezTo>
                  <a:cubicBezTo>
                    <a:pt x="2739" y="7223"/>
                    <a:pt x="3424" y="5191"/>
                    <a:pt x="1530" y="3548"/>
                  </a:cubicBezTo>
                  <a:cubicBezTo>
                    <a:pt x="137" y="2338"/>
                    <a:pt x="548" y="101"/>
                    <a:pt x="548" y="78"/>
                  </a:cubicBezTo>
                  <a:cubicBezTo>
                    <a:pt x="548" y="33"/>
                    <a:pt x="548" y="10"/>
                    <a:pt x="502" y="10"/>
                  </a:cubicBezTo>
                  <a:cubicBezTo>
                    <a:pt x="496" y="4"/>
                    <a:pt x="490" y="1"/>
                    <a:pt x="4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50"/>
            <p:cNvSpPr/>
            <p:nvPr/>
          </p:nvSpPr>
          <p:spPr>
            <a:xfrm>
              <a:off x="2249600" y="4116925"/>
              <a:ext cx="79900" cy="137200"/>
            </a:xfrm>
            <a:custGeom>
              <a:avLst/>
              <a:gdLst/>
              <a:ahLst/>
              <a:cxnLst/>
              <a:rect l="l" t="t" r="r" b="b"/>
              <a:pathLst>
                <a:path w="3196" h="5488" extrusionOk="0">
                  <a:moveTo>
                    <a:pt x="3129" y="0"/>
                  </a:moveTo>
                  <a:cubicBezTo>
                    <a:pt x="3120" y="0"/>
                    <a:pt x="3111" y="3"/>
                    <a:pt x="3104" y="10"/>
                  </a:cubicBezTo>
                  <a:cubicBezTo>
                    <a:pt x="0" y="1722"/>
                    <a:pt x="137" y="5397"/>
                    <a:pt x="137" y="5442"/>
                  </a:cubicBezTo>
                  <a:cubicBezTo>
                    <a:pt x="137" y="5465"/>
                    <a:pt x="160" y="5488"/>
                    <a:pt x="183" y="5488"/>
                  </a:cubicBezTo>
                  <a:cubicBezTo>
                    <a:pt x="206" y="5488"/>
                    <a:pt x="228" y="5465"/>
                    <a:pt x="228" y="5419"/>
                  </a:cubicBezTo>
                  <a:cubicBezTo>
                    <a:pt x="228" y="5397"/>
                    <a:pt x="92" y="1767"/>
                    <a:pt x="3150" y="101"/>
                  </a:cubicBezTo>
                  <a:cubicBezTo>
                    <a:pt x="3173" y="101"/>
                    <a:pt x="3196" y="55"/>
                    <a:pt x="3173" y="33"/>
                  </a:cubicBezTo>
                  <a:cubicBezTo>
                    <a:pt x="3173" y="16"/>
                    <a:pt x="3150" y="0"/>
                    <a:pt x="31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50"/>
            <p:cNvSpPr/>
            <p:nvPr/>
          </p:nvSpPr>
          <p:spPr>
            <a:xfrm>
              <a:off x="2243325" y="4008175"/>
              <a:ext cx="48525" cy="239675"/>
            </a:xfrm>
            <a:custGeom>
              <a:avLst/>
              <a:gdLst/>
              <a:ahLst/>
              <a:cxnLst/>
              <a:rect l="l" t="t" r="r" b="b"/>
              <a:pathLst>
                <a:path w="1941" h="9587" extrusionOk="0">
                  <a:moveTo>
                    <a:pt x="1233" y="0"/>
                  </a:moveTo>
                  <a:cubicBezTo>
                    <a:pt x="1210" y="0"/>
                    <a:pt x="1187" y="46"/>
                    <a:pt x="1187" y="69"/>
                  </a:cubicBezTo>
                  <a:cubicBezTo>
                    <a:pt x="1210" y="91"/>
                    <a:pt x="1826" y="2420"/>
                    <a:pt x="731" y="4816"/>
                  </a:cubicBezTo>
                  <a:cubicBezTo>
                    <a:pt x="0" y="6391"/>
                    <a:pt x="46" y="7601"/>
                    <a:pt x="228" y="8331"/>
                  </a:cubicBezTo>
                  <a:cubicBezTo>
                    <a:pt x="411" y="9130"/>
                    <a:pt x="753" y="9564"/>
                    <a:pt x="776" y="9564"/>
                  </a:cubicBezTo>
                  <a:cubicBezTo>
                    <a:pt x="799" y="9587"/>
                    <a:pt x="799" y="9587"/>
                    <a:pt x="822" y="9587"/>
                  </a:cubicBezTo>
                  <a:cubicBezTo>
                    <a:pt x="845" y="9587"/>
                    <a:pt x="845" y="9587"/>
                    <a:pt x="845" y="9564"/>
                  </a:cubicBezTo>
                  <a:cubicBezTo>
                    <a:pt x="867" y="9564"/>
                    <a:pt x="867" y="9518"/>
                    <a:pt x="845" y="9495"/>
                  </a:cubicBezTo>
                  <a:cubicBezTo>
                    <a:pt x="845" y="9495"/>
                    <a:pt x="502" y="9085"/>
                    <a:pt x="320" y="8309"/>
                  </a:cubicBezTo>
                  <a:cubicBezTo>
                    <a:pt x="160" y="7601"/>
                    <a:pt x="114" y="6414"/>
                    <a:pt x="822" y="4862"/>
                  </a:cubicBezTo>
                  <a:cubicBezTo>
                    <a:pt x="1940" y="2420"/>
                    <a:pt x="1301" y="69"/>
                    <a:pt x="1301" y="46"/>
                  </a:cubicBezTo>
                  <a:cubicBezTo>
                    <a:pt x="1278" y="0"/>
                    <a:pt x="1256" y="0"/>
                    <a:pt x="12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50"/>
            <p:cNvSpPr/>
            <p:nvPr/>
          </p:nvSpPr>
          <p:spPr>
            <a:xfrm>
              <a:off x="2200525" y="4210750"/>
              <a:ext cx="118700" cy="89600"/>
            </a:xfrm>
            <a:custGeom>
              <a:avLst/>
              <a:gdLst/>
              <a:ahLst/>
              <a:cxnLst/>
              <a:rect l="l" t="t" r="r" b="b"/>
              <a:pathLst>
                <a:path w="4748" h="3584" extrusionOk="0">
                  <a:moveTo>
                    <a:pt x="0" y="0"/>
                  </a:moveTo>
                  <a:lnTo>
                    <a:pt x="799" y="3584"/>
                  </a:lnTo>
                  <a:lnTo>
                    <a:pt x="3949" y="3584"/>
                  </a:lnTo>
                  <a:lnTo>
                    <a:pt x="47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0" name="Google Shape;860;p50"/>
          <p:cNvGrpSpPr/>
          <p:nvPr/>
        </p:nvGrpSpPr>
        <p:grpSpPr>
          <a:xfrm>
            <a:off x="3844463" y="4417031"/>
            <a:ext cx="1113414" cy="761998"/>
            <a:chOff x="2991425" y="4073225"/>
            <a:chExt cx="332700" cy="227700"/>
          </a:xfrm>
        </p:grpSpPr>
        <p:sp>
          <p:nvSpPr>
            <p:cNvPr id="861" name="Google Shape;861;p50"/>
            <p:cNvSpPr/>
            <p:nvPr/>
          </p:nvSpPr>
          <p:spPr>
            <a:xfrm>
              <a:off x="2991425" y="4073225"/>
              <a:ext cx="332700" cy="227700"/>
            </a:xfrm>
            <a:custGeom>
              <a:avLst/>
              <a:gdLst/>
              <a:ahLst/>
              <a:cxnLst/>
              <a:rect l="l" t="t" r="r" b="b"/>
              <a:pathLst>
                <a:path w="13308" h="9108" extrusionOk="0">
                  <a:moveTo>
                    <a:pt x="0" y="0"/>
                  </a:moveTo>
                  <a:lnTo>
                    <a:pt x="0" y="9108"/>
                  </a:lnTo>
                  <a:lnTo>
                    <a:pt x="13307" y="9108"/>
                  </a:lnTo>
                  <a:lnTo>
                    <a:pt x="13307" y="0"/>
                  </a:lnTo>
                  <a:close/>
                </a:path>
              </a:pathLst>
            </a:custGeom>
            <a:solidFill>
              <a:srgbClr val="FFD1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50"/>
            <p:cNvSpPr/>
            <p:nvPr/>
          </p:nvSpPr>
          <p:spPr>
            <a:xfrm>
              <a:off x="2991425" y="4073225"/>
              <a:ext cx="166075" cy="227700"/>
            </a:xfrm>
            <a:custGeom>
              <a:avLst/>
              <a:gdLst/>
              <a:ahLst/>
              <a:cxnLst/>
              <a:rect l="l" t="t" r="r" b="b"/>
              <a:pathLst>
                <a:path w="6643" h="9108" extrusionOk="0">
                  <a:moveTo>
                    <a:pt x="0" y="0"/>
                  </a:moveTo>
                  <a:lnTo>
                    <a:pt x="0" y="9108"/>
                  </a:lnTo>
                  <a:lnTo>
                    <a:pt x="6642" y="9108"/>
                  </a:lnTo>
                  <a:lnTo>
                    <a:pt x="6642" y="0"/>
                  </a:lnTo>
                  <a:close/>
                </a:path>
              </a:pathLst>
            </a:custGeom>
            <a:solidFill>
              <a:srgbClr val="EBA6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50"/>
            <p:cNvSpPr/>
            <p:nvPr/>
          </p:nvSpPr>
          <p:spPr>
            <a:xfrm>
              <a:off x="3227650" y="4073225"/>
              <a:ext cx="38825" cy="85600"/>
            </a:xfrm>
            <a:custGeom>
              <a:avLst/>
              <a:gdLst/>
              <a:ahLst/>
              <a:cxnLst/>
              <a:rect l="l" t="t" r="r" b="b"/>
              <a:pathLst>
                <a:path w="1553" h="3424" extrusionOk="0">
                  <a:moveTo>
                    <a:pt x="1" y="0"/>
                  </a:moveTo>
                  <a:lnTo>
                    <a:pt x="1" y="3424"/>
                  </a:lnTo>
                  <a:lnTo>
                    <a:pt x="1553" y="3424"/>
                  </a:lnTo>
                  <a:lnTo>
                    <a:pt x="15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4" name="Google Shape;864;p50"/>
          <p:cNvGrpSpPr/>
          <p:nvPr/>
        </p:nvGrpSpPr>
        <p:grpSpPr>
          <a:xfrm>
            <a:off x="799505" y="3098695"/>
            <a:ext cx="1113422" cy="2080320"/>
            <a:chOff x="3332832" y="3709019"/>
            <a:chExt cx="909213" cy="763812"/>
          </a:xfrm>
        </p:grpSpPr>
        <p:sp>
          <p:nvSpPr>
            <p:cNvPr id="865" name="Google Shape;865;p50"/>
            <p:cNvSpPr/>
            <p:nvPr/>
          </p:nvSpPr>
          <p:spPr>
            <a:xfrm>
              <a:off x="3332832" y="3709019"/>
              <a:ext cx="909213" cy="763812"/>
            </a:xfrm>
            <a:custGeom>
              <a:avLst/>
              <a:gdLst/>
              <a:ahLst/>
              <a:cxnLst/>
              <a:rect l="l" t="t" r="r" b="b"/>
              <a:pathLst>
                <a:path w="10843" h="9109" extrusionOk="0">
                  <a:moveTo>
                    <a:pt x="0" y="1"/>
                  </a:moveTo>
                  <a:lnTo>
                    <a:pt x="0" y="9108"/>
                  </a:lnTo>
                  <a:lnTo>
                    <a:pt x="10842" y="9108"/>
                  </a:lnTo>
                  <a:lnTo>
                    <a:pt x="10842" y="1"/>
                  </a:lnTo>
                  <a:close/>
                </a:path>
              </a:pathLst>
            </a:custGeom>
            <a:solidFill>
              <a:srgbClr val="FFD1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50"/>
            <p:cNvSpPr/>
            <p:nvPr/>
          </p:nvSpPr>
          <p:spPr>
            <a:xfrm>
              <a:off x="3332832" y="3709019"/>
              <a:ext cx="181876" cy="763812"/>
            </a:xfrm>
            <a:custGeom>
              <a:avLst/>
              <a:gdLst/>
              <a:ahLst/>
              <a:cxnLst/>
              <a:rect l="l" t="t" r="r" b="b"/>
              <a:pathLst>
                <a:path w="2169" h="9109" extrusionOk="0">
                  <a:moveTo>
                    <a:pt x="0" y="1"/>
                  </a:moveTo>
                  <a:lnTo>
                    <a:pt x="0" y="9108"/>
                  </a:lnTo>
                  <a:lnTo>
                    <a:pt x="2168" y="9108"/>
                  </a:lnTo>
                  <a:lnTo>
                    <a:pt x="2168" y="1"/>
                  </a:lnTo>
                  <a:close/>
                </a:path>
              </a:pathLst>
            </a:custGeom>
            <a:solidFill>
              <a:srgbClr val="EBA6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50"/>
            <p:cNvSpPr/>
            <p:nvPr/>
          </p:nvSpPr>
          <p:spPr>
            <a:xfrm>
              <a:off x="3813223" y="3709019"/>
              <a:ext cx="130223" cy="289123"/>
            </a:xfrm>
            <a:custGeom>
              <a:avLst/>
              <a:gdLst/>
              <a:ahLst/>
              <a:cxnLst/>
              <a:rect l="l" t="t" r="r" b="b"/>
              <a:pathLst>
                <a:path w="1553" h="3448" extrusionOk="0">
                  <a:moveTo>
                    <a:pt x="0" y="1"/>
                  </a:moveTo>
                  <a:lnTo>
                    <a:pt x="0" y="3447"/>
                  </a:lnTo>
                  <a:lnTo>
                    <a:pt x="1552" y="3447"/>
                  </a:lnTo>
                  <a:lnTo>
                    <a:pt x="15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8" name="Google Shape;868;p50"/>
          <p:cNvGrpSpPr/>
          <p:nvPr/>
        </p:nvGrpSpPr>
        <p:grpSpPr>
          <a:xfrm>
            <a:off x="1781788" y="3812375"/>
            <a:ext cx="1113422" cy="1366645"/>
            <a:chOff x="274312" y="3356839"/>
            <a:chExt cx="909213" cy="1115993"/>
          </a:xfrm>
        </p:grpSpPr>
        <p:sp>
          <p:nvSpPr>
            <p:cNvPr id="869" name="Google Shape;869;p50"/>
            <p:cNvSpPr/>
            <p:nvPr/>
          </p:nvSpPr>
          <p:spPr>
            <a:xfrm>
              <a:off x="274312" y="3969298"/>
              <a:ext cx="909213" cy="503534"/>
            </a:xfrm>
            <a:custGeom>
              <a:avLst/>
              <a:gdLst/>
              <a:ahLst/>
              <a:cxnLst/>
              <a:rect l="l" t="t" r="r" b="b"/>
              <a:pathLst>
                <a:path w="10843" h="6005" extrusionOk="0">
                  <a:moveTo>
                    <a:pt x="0" y="1"/>
                  </a:moveTo>
                  <a:lnTo>
                    <a:pt x="0" y="6004"/>
                  </a:lnTo>
                  <a:lnTo>
                    <a:pt x="10842" y="6004"/>
                  </a:lnTo>
                  <a:lnTo>
                    <a:pt x="10842" y="1"/>
                  </a:lnTo>
                  <a:close/>
                </a:path>
              </a:pathLst>
            </a:custGeom>
            <a:solidFill>
              <a:srgbClr val="FFD1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50"/>
            <p:cNvSpPr/>
            <p:nvPr/>
          </p:nvSpPr>
          <p:spPr>
            <a:xfrm>
              <a:off x="274312" y="3969298"/>
              <a:ext cx="181876" cy="503534"/>
            </a:xfrm>
            <a:custGeom>
              <a:avLst/>
              <a:gdLst/>
              <a:ahLst/>
              <a:cxnLst/>
              <a:rect l="l" t="t" r="r" b="b"/>
              <a:pathLst>
                <a:path w="2169" h="6005" extrusionOk="0">
                  <a:moveTo>
                    <a:pt x="0" y="1"/>
                  </a:moveTo>
                  <a:lnTo>
                    <a:pt x="0" y="6004"/>
                  </a:lnTo>
                  <a:lnTo>
                    <a:pt x="2169" y="6004"/>
                  </a:lnTo>
                  <a:lnTo>
                    <a:pt x="2169" y="1"/>
                  </a:lnTo>
                  <a:close/>
                </a:path>
              </a:pathLst>
            </a:custGeom>
            <a:solidFill>
              <a:srgbClr val="EBA6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50"/>
            <p:cNvSpPr/>
            <p:nvPr/>
          </p:nvSpPr>
          <p:spPr>
            <a:xfrm>
              <a:off x="754703" y="3969297"/>
              <a:ext cx="130223" cy="191519"/>
            </a:xfrm>
            <a:custGeom>
              <a:avLst/>
              <a:gdLst/>
              <a:ahLst/>
              <a:cxnLst/>
              <a:rect l="l" t="t" r="r" b="b"/>
              <a:pathLst>
                <a:path w="1553" h="2284" extrusionOk="0">
                  <a:moveTo>
                    <a:pt x="0" y="1"/>
                  </a:moveTo>
                  <a:lnTo>
                    <a:pt x="0" y="2284"/>
                  </a:lnTo>
                  <a:lnTo>
                    <a:pt x="1552" y="2284"/>
                  </a:lnTo>
                  <a:lnTo>
                    <a:pt x="15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50"/>
            <p:cNvSpPr/>
            <p:nvPr/>
          </p:nvSpPr>
          <p:spPr>
            <a:xfrm>
              <a:off x="436986" y="3356839"/>
              <a:ext cx="583865" cy="612543"/>
            </a:xfrm>
            <a:custGeom>
              <a:avLst/>
              <a:gdLst/>
              <a:ahLst/>
              <a:cxnLst/>
              <a:rect l="l" t="t" r="r" b="b"/>
              <a:pathLst>
                <a:path w="6963" h="7305" extrusionOk="0">
                  <a:moveTo>
                    <a:pt x="0" y="1"/>
                  </a:moveTo>
                  <a:lnTo>
                    <a:pt x="0" y="7305"/>
                  </a:lnTo>
                  <a:lnTo>
                    <a:pt x="6962" y="7305"/>
                  </a:lnTo>
                  <a:lnTo>
                    <a:pt x="6962" y="1"/>
                  </a:lnTo>
                  <a:close/>
                </a:path>
              </a:pathLst>
            </a:custGeom>
            <a:solidFill>
              <a:srgbClr val="FFD1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50"/>
            <p:cNvSpPr/>
            <p:nvPr/>
          </p:nvSpPr>
          <p:spPr>
            <a:xfrm>
              <a:off x="436986" y="3356839"/>
              <a:ext cx="204852" cy="612543"/>
            </a:xfrm>
            <a:custGeom>
              <a:avLst/>
              <a:gdLst/>
              <a:ahLst/>
              <a:cxnLst/>
              <a:rect l="l" t="t" r="r" b="b"/>
              <a:pathLst>
                <a:path w="2443" h="7305" extrusionOk="0">
                  <a:moveTo>
                    <a:pt x="0" y="1"/>
                  </a:moveTo>
                  <a:lnTo>
                    <a:pt x="0" y="7305"/>
                  </a:lnTo>
                  <a:lnTo>
                    <a:pt x="2443" y="7305"/>
                  </a:lnTo>
                  <a:lnTo>
                    <a:pt x="2443" y="1"/>
                  </a:lnTo>
                  <a:close/>
                </a:path>
              </a:pathLst>
            </a:custGeom>
            <a:solidFill>
              <a:srgbClr val="EBA6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50"/>
            <p:cNvSpPr/>
            <p:nvPr/>
          </p:nvSpPr>
          <p:spPr>
            <a:xfrm>
              <a:off x="754703" y="3356839"/>
              <a:ext cx="130223" cy="231684"/>
            </a:xfrm>
            <a:custGeom>
              <a:avLst/>
              <a:gdLst/>
              <a:ahLst/>
              <a:cxnLst/>
              <a:rect l="l" t="t" r="r" b="b"/>
              <a:pathLst>
                <a:path w="1553" h="2763" extrusionOk="0">
                  <a:moveTo>
                    <a:pt x="0" y="1"/>
                  </a:moveTo>
                  <a:lnTo>
                    <a:pt x="0" y="2763"/>
                  </a:lnTo>
                  <a:lnTo>
                    <a:pt x="1552" y="2763"/>
                  </a:lnTo>
                  <a:lnTo>
                    <a:pt x="15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78"/>
        <p:cNvGrpSpPr/>
        <p:nvPr/>
      </p:nvGrpSpPr>
      <p:grpSpPr>
        <a:xfrm>
          <a:off x="0" y="0"/>
          <a:ext cx="0" cy="0"/>
          <a:chOff x="0" y="0"/>
          <a:chExt cx="0" cy="0"/>
        </a:xfrm>
      </p:grpSpPr>
      <p:sp>
        <p:nvSpPr>
          <p:cNvPr id="879" name="Google Shape;879;p51"/>
          <p:cNvSpPr/>
          <p:nvPr/>
        </p:nvSpPr>
        <p:spPr>
          <a:xfrm>
            <a:off x="0" y="1753700"/>
            <a:ext cx="2325300" cy="3410100"/>
          </a:xfrm>
          <a:prstGeom prst="rect">
            <a:avLst/>
          </a:prstGeom>
          <a:noFill/>
          <a:ln w="190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C69200"/>
              </a:buClr>
              <a:buSzPts val="2800"/>
              <a:buFont typeface="Tahoma"/>
              <a:buNone/>
            </a:pPr>
            <a:endParaRPr sz="2800" b="1" i="0" u="none" strike="noStrike" cap="none">
              <a:solidFill>
                <a:srgbClr val="C69200"/>
              </a:solidFill>
              <a:latin typeface="Tahoma"/>
              <a:ea typeface="Tahoma"/>
              <a:cs typeface="Tahoma"/>
              <a:sym typeface="Tahoma"/>
            </a:endParaRPr>
          </a:p>
        </p:txBody>
      </p:sp>
      <p:sp>
        <p:nvSpPr>
          <p:cNvPr id="880" name="Google Shape;880;p51"/>
          <p:cNvSpPr/>
          <p:nvPr/>
        </p:nvSpPr>
        <p:spPr>
          <a:xfrm>
            <a:off x="2557875" y="1927725"/>
            <a:ext cx="1316700" cy="2964300"/>
          </a:xfrm>
          <a:prstGeom prst="rect">
            <a:avLst/>
          </a:prstGeom>
          <a:noFill/>
          <a:ln w="190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C69200"/>
              </a:buClr>
              <a:buSzPts val="2800"/>
              <a:buFont typeface="Tahoma"/>
              <a:buNone/>
            </a:pPr>
            <a:endParaRPr sz="2800" b="1" i="0" u="none" strike="noStrike" cap="none">
              <a:solidFill>
                <a:srgbClr val="C69200"/>
              </a:solidFill>
              <a:latin typeface="Tahoma"/>
              <a:ea typeface="Tahoma"/>
              <a:cs typeface="Tahoma"/>
              <a:sym typeface="Tahoma"/>
            </a:endParaRPr>
          </a:p>
        </p:txBody>
      </p:sp>
      <p:sp>
        <p:nvSpPr>
          <p:cNvPr id="881" name="Google Shape;881;p51"/>
          <p:cNvSpPr/>
          <p:nvPr/>
        </p:nvSpPr>
        <p:spPr>
          <a:xfrm>
            <a:off x="6266363" y="2086488"/>
            <a:ext cx="1219200" cy="1154400"/>
          </a:xfrm>
          <a:prstGeom prst="rect">
            <a:avLst/>
          </a:prstGeom>
          <a:noFill/>
          <a:ln w="190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C69200"/>
              </a:buClr>
              <a:buSzPts val="2800"/>
              <a:buFont typeface="Tahoma"/>
              <a:buNone/>
            </a:pPr>
            <a:endParaRPr sz="2800" b="1" i="0" u="none" strike="noStrike" cap="none">
              <a:solidFill>
                <a:srgbClr val="C69200"/>
              </a:solidFill>
              <a:latin typeface="Tahoma"/>
              <a:ea typeface="Tahoma"/>
              <a:cs typeface="Tahoma"/>
              <a:sym typeface="Tahoma"/>
            </a:endParaRPr>
          </a:p>
        </p:txBody>
      </p:sp>
      <p:sp>
        <p:nvSpPr>
          <p:cNvPr id="882" name="Google Shape;882;p51"/>
          <p:cNvSpPr/>
          <p:nvPr/>
        </p:nvSpPr>
        <p:spPr>
          <a:xfrm>
            <a:off x="7572313" y="2086488"/>
            <a:ext cx="1219200" cy="1154400"/>
          </a:xfrm>
          <a:prstGeom prst="rect">
            <a:avLst/>
          </a:prstGeom>
          <a:noFill/>
          <a:ln w="190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C69200"/>
              </a:buClr>
              <a:buSzPts val="2800"/>
              <a:buFont typeface="Tahoma"/>
              <a:buNone/>
            </a:pPr>
            <a:endParaRPr sz="2800" b="1" i="0" u="none" strike="noStrike" cap="none">
              <a:solidFill>
                <a:srgbClr val="C69200"/>
              </a:solidFill>
              <a:latin typeface="Tahoma"/>
              <a:ea typeface="Tahoma"/>
              <a:cs typeface="Tahoma"/>
              <a:sym typeface="Tahoma"/>
            </a:endParaRPr>
          </a:p>
        </p:txBody>
      </p:sp>
      <p:sp>
        <p:nvSpPr>
          <p:cNvPr id="883" name="Google Shape;883;p51"/>
          <p:cNvSpPr/>
          <p:nvPr/>
        </p:nvSpPr>
        <p:spPr>
          <a:xfrm>
            <a:off x="3958525" y="1962875"/>
            <a:ext cx="1219200" cy="2929200"/>
          </a:xfrm>
          <a:prstGeom prst="rect">
            <a:avLst/>
          </a:prstGeom>
          <a:noFill/>
          <a:ln w="190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C69200"/>
              </a:buClr>
              <a:buSzPts val="2800"/>
              <a:buFont typeface="Tahoma"/>
              <a:buNone/>
            </a:pPr>
            <a:endParaRPr sz="2800" b="1" i="0" u="none" strike="noStrike" cap="none">
              <a:solidFill>
                <a:srgbClr val="C69200"/>
              </a:solidFill>
              <a:latin typeface="Tahoma"/>
              <a:ea typeface="Tahoma"/>
              <a:cs typeface="Tahoma"/>
              <a:sym typeface="Tahoma"/>
            </a:endParaRPr>
          </a:p>
        </p:txBody>
      </p:sp>
      <p:sp>
        <p:nvSpPr>
          <p:cNvPr id="884" name="Google Shape;884;p51"/>
          <p:cNvSpPr/>
          <p:nvPr/>
        </p:nvSpPr>
        <p:spPr>
          <a:xfrm>
            <a:off x="2523550" y="937200"/>
            <a:ext cx="3345600" cy="721800"/>
          </a:xfrm>
          <a:prstGeom prst="rect">
            <a:avLst/>
          </a:prstGeom>
          <a:noFill/>
          <a:ln w="190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C69200"/>
              </a:buClr>
              <a:buSzPts val="2800"/>
              <a:buFont typeface="Tahoma"/>
              <a:buNone/>
            </a:pPr>
            <a:endParaRPr sz="2800" b="1" i="0" u="none" strike="noStrike" cap="none">
              <a:solidFill>
                <a:srgbClr val="C69200"/>
              </a:solidFill>
              <a:latin typeface="Tahoma"/>
              <a:ea typeface="Tahoma"/>
              <a:cs typeface="Tahoma"/>
              <a:sym typeface="Tahoma"/>
            </a:endParaRPr>
          </a:p>
        </p:txBody>
      </p:sp>
      <p:sp>
        <p:nvSpPr>
          <p:cNvPr id="885" name="Google Shape;885;p51"/>
          <p:cNvSpPr/>
          <p:nvPr/>
        </p:nvSpPr>
        <p:spPr>
          <a:xfrm>
            <a:off x="211032" y="1840463"/>
            <a:ext cx="1113600" cy="472200"/>
          </a:xfrm>
          <a:prstGeom prst="rect">
            <a:avLst/>
          </a:prstGeom>
          <a:solidFill>
            <a:srgbClr val="FFFF00"/>
          </a:solid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Tahoma"/>
              <a:buNone/>
            </a:pPr>
            <a:r>
              <a:rPr lang="en" sz="1000">
                <a:solidFill>
                  <a:srgbClr val="000000"/>
                </a:solidFill>
                <a:latin typeface="Tahoma"/>
                <a:ea typeface="Tahoma"/>
                <a:cs typeface="Tahoma"/>
                <a:sym typeface="Tahoma"/>
              </a:rPr>
              <a:t>Order</a:t>
            </a:r>
            <a:endParaRPr sz="1000">
              <a:solidFill>
                <a:srgbClr val="000000"/>
              </a:solidFill>
              <a:latin typeface="Tahoma"/>
              <a:ea typeface="Tahoma"/>
              <a:cs typeface="Tahoma"/>
              <a:sym typeface="Tahoma"/>
            </a:endParaRPr>
          </a:p>
        </p:txBody>
      </p:sp>
      <p:sp>
        <p:nvSpPr>
          <p:cNvPr id="886" name="Google Shape;886;p51"/>
          <p:cNvSpPr/>
          <p:nvPr/>
        </p:nvSpPr>
        <p:spPr>
          <a:xfrm>
            <a:off x="2623817" y="1993025"/>
            <a:ext cx="1113600" cy="472200"/>
          </a:xfrm>
          <a:prstGeom prst="rect">
            <a:avLst/>
          </a:prstGeom>
          <a:solidFill>
            <a:srgbClr val="FFFF00"/>
          </a:solid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 sz="1000">
                <a:solidFill>
                  <a:srgbClr val="000000"/>
                </a:solidFill>
                <a:latin typeface="Tahoma"/>
                <a:ea typeface="Tahoma"/>
                <a:cs typeface="Tahoma"/>
                <a:sym typeface="Tahoma"/>
              </a:rPr>
              <a:t>Cart</a:t>
            </a:r>
            <a:endParaRPr sz="1200">
              <a:solidFill>
                <a:srgbClr val="FFFFFF"/>
              </a:solidFill>
              <a:latin typeface="Calibri"/>
              <a:ea typeface="Calibri"/>
              <a:cs typeface="Calibri"/>
              <a:sym typeface="Calibri"/>
            </a:endParaRPr>
          </a:p>
        </p:txBody>
      </p:sp>
      <p:sp>
        <p:nvSpPr>
          <p:cNvPr id="887" name="Google Shape;887;p51"/>
          <p:cNvSpPr/>
          <p:nvPr/>
        </p:nvSpPr>
        <p:spPr>
          <a:xfrm>
            <a:off x="6295905" y="2151788"/>
            <a:ext cx="1113600" cy="472200"/>
          </a:xfrm>
          <a:prstGeom prst="rect">
            <a:avLst/>
          </a:prstGeom>
          <a:solidFill>
            <a:srgbClr val="FFFF00"/>
          </a:solid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 sz="1000">
                <a:solidFill>
                  <a:srgbClr val="000000"/>
                </a:solidFill>
                <a:latin typeface="Tahoma"/>
                <a:ea typeface="Tahoma"/>
                <a:cs typeface="Tahoma"/>
                <a:sym typeface="Tahoma"/>
              </a:rPr>
              <a:t>Error Log</a:t>
            </a:r>
            <a:endParaRPr sz="1000">
              <a:solidFill>
                <a:srgbClr val="000000"/>
              </a:solidFill>
              <a:latin typeface="Tahoma"/>
              <a:ea typeface="Tahoma"/>
              <a:cs typeface="Tahoma"/>
              <a:sym typeface="Tahoma"/>
            </a:endParaRPr>
          </a:p>
        </p:txBody>
      </p:sp>
      <p:sp>
        <p:nvSpPr>
          <p:cNvPr id="888" name="Google Shape;888;p51"/>
          <p:cNvSpPr/>
          <p:nvPr/>
        </p:nvSpPr>
        <p:spPr>
          <a:xfrm>
            <a:off x="7611547" y="2178863"/>
            <a:ext cx="1113600" cy="472200"/>
          </a:xfrm>
          <a:prstGeom prst="rect">
            <a:avLst/>
          </a:prstGeom>
          <a:solidFill>
            <a:srgbClr val="FFFF00"/>
          </a:solid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 sz="1000">
                <a:solidFill>
                  <a:srgbClr val="000000"/>
                </a:solidFill>
                <a:latin typeface="Tahoma"/>
                <a:ea typeface="Tahoma"/>
                <a:cs typeface="Tahoma"/>
                <a:sym typeface="Tahoma"/>
              </a:rPr>
              <a:t>Activity Log</a:t>
            </a:r>
            <a:endParaRPr sz="1000">
              <a:solidFill>
                <a:srgbClr val="000000"/>
              </a:solidFill>
              <a:latin typeface="Tahoma"/>
              <a:ea typeface="Tahoma"/>
              <a:cs typeface="Tahoma"/>
              <a:sym typeface="Tahoma"/>
            </a:endParaRPr>
          </a:p>
        </p:txBody>
      </p:sp>
      <p:sp>
        <p:nvSpPr>
          <p:cNvPr id="889" name="Google Shape;889;p51"/>
          <p:cNvSpPr txBox="1"/>
          <p:nvPr/>
        </p:nvSpPr>
        <p:spPr>
          <a:xfrm>
            <a:off x="69128" y="2399421"/>
            <a:ext cx="11433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b="1">
                <a:latin typeface="Tahoma"/>
                <a:ea typeface="Tahoma"/>
                <a:cs typeface="Tahoma"/>
                <a:sym typeface="Tahoma"/>
              </a:rPr>
              <a:t>Create new order</a:t>
            </a:r>
            <a:endParaRPr sz="700" b="1">
              <a:latin typeface="Tahoma"/>
              <a:ea typeface="Tahoma"/>
              <a:cs typeface="Tahoma"/>
              <a:sym typeface="Tahoma"/>
            </a:endParaRPr>
          </a:p>
          <a:p>
            <a:pPr marL="0" lvl="0" indent="0" algn="l" rtl="0">
              <a:spcBef>
                <a:spcPts val="0"/>
              </a:spcBef>
              <a:spcAft>
                <a:spcPts val="0"/>
              </a:spcAft>
              <a:buNone/>
            </a:pPr>
            <a:r>
              <a:rPr lang="en" sz="700">
                <a:latin typeface="Tahoma"/>
                <a:ea typeface="Tahoma"/>
                <a:cs typeface="Tahoma"/>
                <a:sym typeface="Tahoma"/>
              </a:rPr>
              <a:t>[POST] /order</a:t>
            </a:r>
            <a:endParaRPr sz="700">
              <a:latin typeface="Tahoma"/>
              <a:ea typeface="Tahoma"/>
              <a:cs typeface="Tahoma"/>
              <a:sym typeface="Tahoma"/>
            </a:endParaRPr>
          </a:p>
          <a:p>
            <a:pPr marL="0" lvl="0" indent="0" algn="l" rtl="0">
              <a:spcBef>
                <a:spcPts val="0"/>
              </a:spcBef>
              <a:spcAft>
                <a:spcPts val="0"/>
              </a:spcAft>
              <a:buNone/>
            </a:pPr>
            <a:endParaRPr sz="700">
              <a:latin typeface="Tahoma"/>
              <a:ea typeface="Tahoma"/>
              <a:cs typeface="Tahoma"/>
              <a:sym typeface="Tahoma"/>
            </a:endParaRPr>
          </a:p>
          <a:p>
            <a:pPr marL="0" lvl="0" indent="0" algn="l" rtl="0">
              <a:spcBef>
                <a:spcPts val="0"/>
              </a:spcBef>
              <a:spcAft>
                <a:spcPts val="0"/>
              </a:spcAft>
              <a:buNone/>
            </a:pPr>
            <a:r>
              <a:rPr lang="en" sz="700" b="1">
                <a:latin typeface="Tahoma"/>
                <a:ea typeface="Tahoma"/>
                <a:cs typeface="Tahoma"/>
                <a:sym typeface="Tahoma"/>
              </a:rPr>
              <a:t>Update order</a:t>
            </a:r>
            <a:endParaRPr sz="700" b="1">
              <a:latin typeface="Tahoma"/>
              <a:ea typeface="Tahoma"/>
              <a:cs typeface="Tahoma"/>
              <a:sym typeface="Tahoma"/>
            </a:endParaRPr>
          </a:p>
          <a:p>
            <a:pPr marL="0" lvl="0" indent="0" algn="l" rtl="0">
              <a:spcBef>
                <a:spcPts val="0"/>
              </a:spcBef>
              <a:spcAft>
                <a:spcPts val="0"/>
              </a:spcAft>
              <a:buNone/>
            </a:pPr>
            <a:r>
              <a:rPr lang="en" sz="700">
                <a:latin typeface="Tahoma"/>
                <a:ea typeface="Tahoma"/>
                <a:cs typeface="Tahoma"/>
                <a:sym typeface="Tahoma"/>
              </a:rPr>
              <a:t>[PUT] /order/orderID</a:t>
            </a:r>
            <a:endParaRPr sz="700">
              <a:latin typeface="Tahoma"/>
              <a:ea typeface="Tahoma"/>
              <a:cs typeface="Tahoma"/>
              <a:sym typeface="Tahoma"/>
            </a:endParaRPr>
          </a:p>
          <a:p>
            <a:pPr marL="0" lvl="0" indent="0" algn="l" rtl="0">
              <a:spcBef>
                <a:spcPts val="0"/>
              </a:spcBef>
              <a:spcAft>
                <a:spcPts val="0"/>
              </a:spcAft>
              <a:buNone/>
            </a:pPr>
            <a:endParaRPr sz="700">
              <a:latin typeface="Tahoma"/>
              <a:ea typeface="Tahoma"/>
              <a:cs typeface="Tahoma"/>
              <a:sym typeface="Tahoma"/>
            </a:endParaRPr>
          </a:p>
          <a:p>
            <a:pPr marL="0" lvl="0" indent="0" algn="l" rtl="0">
              <a:spcBef>
                <a:spcPts val="0"/>
              </a:spcBef>
              <a:spcAft>
                <a:spcPts val="0"/>
              </a:spcAft>
              <a:buClr>
                <a:srgbClr val="000000"/>
              </a:buClr>
              <a:buSzPts val="1100"/>
              <a:buFont typeface="Arial"/>
              <a:buNone/>
            </a:pPr>
            <a:r>
              <a:rPr lang="en" sz="700" b="1">
                <a:solidFill>
                  <a:srgbClr val="000000"/>
                </a:solidFill>
                <a:latin typeface="Tahoma"/>
                <a:ea typeface="Tahoma"/>
                <a:cs typeface="Tahoma"/>
                <a:sym typeface="Tahoma"/>
              </a:rPr>
              <a:t>Get orders status</a:t>
            </a:r>
            <a:endParaRPr sz="700" b="1">
              <a:solidFill>
                <a:srgbClr val="000000"/>
              </a:solidFill>
              <a:latin typeface="Tahoma"/>
              <a:ea typeface="Tahoma"/>
              <a:cs typeface="Tahoma"/>
              <a:sym typeface="Tahoma"/>
            </a:endParaRPr>
          </a:p>
          <a:p>
            <a:pPr marL="0" lvl="0" indent="0" algn="l" rtl="0">
              <a:spcBef>
                <a:spcPts val="0"/>
              </a:spcBef>
              <a:spcAft>
                <a:spcPts val="0"/>
              </a:spcAft>
              <a:buClr>
                <a:srgbClr val="000000"/>
              </a:buClr>
              <a:buSzPts val="1100"/>
              <a:buFont typeface="Arial"/>
              <a:buNone/>
            </a:pPr>
            <a:r>
              <a:rPr lang="en" sz="700">
                <a:solidFill>
                  <a:srgbClr val="000000"/>
                </a:solidFill>
                <a:latin typeface="Tahoma"/>
                <a:ea typeface="Tahoma"/>
                <a:cs typeface="Tahoma"/>
                <a:sym typeface="Tahoma"/>
              </a:rPr>
              <a:t>[GET] /order/status</a:t>
            </a:r>
            <a:endParaRPr sz="700">
              <a:latin typeface="Tahoma"/>
              <a:ea typeface="Tahoma"/>
              <a:cs typeface="Tahoma"/>
              <a:sym typeface="Tahoma"/>
            </a:endParaRPr>
          </a:p>
        </p:txBody>
      </p:sp>
      <p:sp>
        <p:nvSpPr>
          <p:cNvPr id="890" name="Google Shape;890;p51"/>
          <p:cNvSpPr txBox="1"/>
          <p:nvPr/>
        </p:nvSpPr>
        <p:spPr>
          <a:xfrm>
            <a:off x="2608849" y="2573450"/>
            <a:ext cx="1283400" cy="1154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b="1">
                <a:latin typeface="Tahoma"/>
                <a:ea typeface="Tahoma"/>
                <a:cs typeface="Tahoma"/>
                <a:sym typeface="Tahoma"/>
              </a:rPr>
              <a:t>Create new cart</a:t>
            </a:r>
            <a:endParaRPr sz="700" b="1">
              <a:latin typeface="Tahoma"/>
              <a:ea typeface="Tahoma"/>
              <a:cs typeface="Tahoma"/>
              <a:sym typeface="Tahoma"/>
            </a:endParaRPr>
          </a:p>
          <a:p>
            <a:pPr marL="0" lvl="0" indent="0" algn="l" rtl="0">
              <a:spcBef>
                <a:spcPts val="0"/>
              </a:spcBef>
              <a:spcAft>
                <a:spcPts val="0"/>
              </a:spcAft>
              <a:buNone/>
            </a:pPr>
            <a:r>
              <a:rPr lang="en" sz="700">
                <a:latin typeface="Tahoma"/>
                <a:ea typeface="Tahoma"/>
                <a:cs typeface="Tahoma"/>
                <a:sym typeface="Tahoma"/>
              </a:rPr>
              <a:t>[POST] /newCart/custID</a:t>
            </a:r>
            <a:endParaRPr sz="700">
              <a:latin typeface="Tahoma"/>
              <a:ea typeface="Tahoma"/>
              <a:cs typeface="Tahoma"/>
              <a:sym typeface="Tahoma"/>
            </a:endParaRPr>
          </a:p>
          <a:p>
            <a:pPr marL="0" lvl="0" indent="0" algn="l" rtl="0">
              <a:spcBef>
                <a:spcPts val="0"/>
              </a:spcBef>
              <a:spcAft>
                <a:spcPts val="0"/>
              </a:spcAft>
              <a:buNone/>
            </a:pPr>
            <a:endParaRPr sz="700">
              <a:latin typeface="Tahoma"/>
              <a:ea typeface="Tahoma"/>
              <a:cs typeface="Tahoma"/>
              <a:sym typeface="Tahoma"/>
            </a:endParaRPr>
          </a:p>
          <a:p>
            <a:pPr marL="0" lvl="0" indent="0" algn="l" rtl="0">
              <a:spcBef>
                <a:spcPts val="0"/>
              </a:spcBef>
              <a:spcAft>
                <a:spcPts val="0"/>
              </a:spcAft>
              <a:buClr>
                <a:srgbClr val="000000"/>
              </a:buClr>
              <a:buSzPts val="1100"/>
              <a:buFont typeface="Arial"/>
              <a:buNone/>
            </a:pPr>
            <a:r>
              <a:rPr lang="en" sz="700" b="1">
                <a:solidFill>
                  <a:srgbClr val="000000"/>
                </a:solidFill>
                <a:latin typeface="Tahoma"/>
                <a:ea typeface="Tahoma"/>
                <a:cs typeface="Tahoma"/>
                <a:sym typeface="Tahoma"/>
              </a:rPr>
              <a:t>Get Cart for customer</a:t>
            </a:r>
            <a:endParaRPr sz="700" b="1">
              <a:solidFill>
                <a:srgbClr val="000000"/>
              </a:solidFill>
              <a:latin typeface="Tahoma"/>
              <a:ea typeface="Tahoma"/>
              <a:cs typeface="Tahoma"/>
              <a:sym typeface="Tahoma"/>
            </a:endParaRPr>
          </a:p>
          <a:p>
            <a:pPr marL="0" lvl="0" indent="0" algn="l" rtl="0">
              <a:spcBef>
                <a:spcPts val="0"/>
              </a:spcBef>
              <a:spcAft>
                <a:spcPts val="0"/>
              </a:spcAft>
              <a:buNone/>
            </a:pPr>
            <a:r>
              <a:rPr lang="en" sz="700">
                <a:solidFill>
                  <a:srgbClr val="000000"/>
                </a:solidFill>
                <a:latin typeface="Tahoma"/>
                <a:ea typeface="Tahoma"/>
                <a:cs typeface="Tahoma"/>
                <a:sym typeface="Tahoma"/>
              </a:rPr>
              <a:t>[GET] /newCart/custId</a:t>
            </a:r>
            <a:endParaRPr sz="700">
              <a:solidFill>
                <a:srgbClr val="000000"/>
              </a:solidFill>
              <a:latin typeface="Tahoma"/>
              <a:ea typeface="Tahoma"/>
              <a:cs typeface="Tahoma"/>
              <a:sym typeface="Tahoma"/>
            </a:endParaRPr>
          </a:p>
          <a:p>
            <a:pPr marL="0" lvl="0" indent="0" algn="l" rtl="0">
              <a:spcBef>
                <a:spcPts val="0"/>
              </a:spcBef>
              <a:spcAft>
                <a:spcPts val="0"/>
              </a:spcAft>
              <a:buClr>
                <a:srgbClr val="000000"/>
              </a:buClr>
              <a:buSzPts val="1100"/>
              <a:buFont typeface="Arial"/>
              <a:buNone/>
            </a:pPr>
            <a:endParaRPr sz="700">
              <a:solidFill>
                <a:srgbClr val="000000"/>
              </a:solidFill>
              <a:latin typeface="Tahoma"/>
              <a:ea typeface="Tahoma"/>
              <a:cs typeface="Tahoma"/>
              <a:sym typeface="Tahoma"/>
            </a:endParaRPr>
          </a:p>
          <a:p>
            <a:pPr marL="0" lvl="0" indent="0" algn="l" rtl="0">
              <a:spcBef>
                <a:spcPts val="0"/>
              </a:spcBef>
              <a:spcAft>
                <a:spcPts val="0"/>
              </a:spcAft>
              <a:buNone/>
            </a:pPr>
            <a:r>
              <a:rPr lang="en" sz="700" b="1">
                <a:latin typeface="Tahoma"/>
                <a:ea typeface="Tahoma"/>
                <a:cs typeface="Tahoma"/>
                <a:sym typeface="Tahoma"/>
              </a:rPr>
              <a:t>Cart update</a:t>
            </a:r>
            <a:endParaRPr sz="700" b="1">
              <a:latin typeface="Tahoma"/>
              <a:ea typeface="Tahoma"/>
              <a:cs typeface="Tahoma"/>
              <a:sym typeface="Tahoma"/>
            </a:endParaRPr>
          </a:p>
          <a:p>
            <a:pPr marL="0" lvl="0" indent="0" algn="l" rtl="0">
              <a:spcBef>
                <a:spcPts val="0"/>
              </a:spcBef>
              <a:spcAft>
                <a:spcPts val="0"/>
              </a:spcAft>
              <a:buNone/>
            </a:pPr>
            <a:r>
              <a:rPr lang="en" sz="700">
                <a:latin typeface="Tahoma"/>
                <a:ea typeface="Tahoma"/>
                <a:cs typeface="Tahoma"/>
                <a:sym typeface="Tahoma"/>
              </a:rPr>
              <a:t>[PUT]//updateCart/custID</a:t>
            </a:r>
            <a:endParaRPr sz="700">
              <a:latin typeface="Tahoma"/>
              <a:ea typeface="Tahoma"/>
              <a:cs typeface="Tahoma"/>
              <a:sym typeface="Tahoma"/>
            </a:endParaRPr>
          </a:p>
          <a:p>
            <a:pPr marL="0" lvl="0" indent="0" algn="l" rtl="0">
              <a:spcBef>
                <a:spcPts val="0"/>
              </a:spcBef>
              <a:spcAft>
                <a:spcPts val="0"/>
              </a:spcAft>
              <a:buNone/>
            </a:pPr>
            <a:endParaRPr sz="700">
              <a:latin typeface="Tahoma"/>
              <a:ea typeface="Tahoma"/>
              <a:cs typeface="Tahoma"/>
              <a:sym typeface="Tahoma"/>
            </a:endParaRPr>
          </a:p>
        </p:txBody>
      </p:sp>
      <p:sp>
        <p:nvSpPr>
          <p:cNvPr id="891" name="Google Shape;891;p51"/>
          <p:cNvSpPr txBox="1"/>
          <p:nvPr/>
        </p:nvSpPr>
        <p:spPr>
          <a:xfrm>
            <a:off x="6286013" y="2728713"/>
            <a:ext cx="1316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a:solidFill>
                  <a:srgbClr val="000000"/>
                </a:solidFill>
                <a:latin typeface="Tahoma"/>
                <a:ea typeface="Tahoma"/>
                <a:cs typeface="Tahoma"/>
                <a:sym typeface="Tahoma"/>
              </a:rPr>
              <a:t>[BKEY] order.error</a:t>
            </a:r>
            <a:endParaRPr sz="700">
              <a:solidFill>
                <a:srgbClr val="000000"/>
              </a:solidFill>
              <a:latin typeface="Tahoma"/>
              <a:ea typeface="Tahoma"/>
              <a:cs typeface="Tahoma"/>
              <a:sym typeface="Tahoma"/>
            </a:endParaRPr>
          </a:p>
          <a:p>
            <a:pPr marL="0" lvl="0" indent="0" algn="l" rtl="0">
              <a:spcBef>
                <a:spcPts val="0"/>
              </a:spcBef>
              <a:spcAft>
                <a:spcPts val="0"/>
              </a:spcAft>
              <a:buNone/>
            </a:pPr>
            <a:r>
              <a:rPr lang="en" sz="700">
                <a:solidFill>
                  <a:srgbClr val="000000"/>
                </a:solidFill>
                <a:latin typeface="Tahoma"/>
                <a:ea typeface="Tahoma"/>
                <a:cs typeface="Tahoma"/>
                <a:sym typeface="Tahoma"/>
              </a:rPr>
              <a:t>(Reply via [RKEY] *.error)</a:t>
            </a:r>
            <a:endParaRPr sz="700">
              <a:solidFill>
                <a:srgbClr val="000000"/>
              </a:solidFill>
              <a:latin typeface="Tahoma"/>
              <a:ea typeface="Tahoma"/>
              <a:cs typeface="Tahoma"/>
              <a:sym typeface="Tahoma"/>
            </a:endParaRPr>
          </a:p>
        </p:txBody>
      </p:sp>
      <p:sp>
        <p:nvSpPr>
          <p:cNvPr id="892" name="Google Shape;892;p51"/>
          <p:cNvSpPr/>
          <p:nvPr/>
        </p:nvSpPr>
        <p:spPr>
          <a:xfrm>
            <a:off x="1358351" y="4340875"/>
            <a:ext cx="879900" cy="280200"/>
          </a:xfrm>
          <a:prstGeom prst="can">
            <a:avLst>
              <a:gd name="adj" fmla="val 30095"/>
            </a:avLst>
          </a:prstGeom>
          <a:solidFill>
            <a:srgbClr val="D0D0EF"/>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1C1C1C"/>
              </a:buClr>
              <a:buSzPts val="1600"/>
              <a:buFont typeface="Tahoma"/>
              <a:buNone/>
            </a:pPr>
            <a:r>
              <a:rPr lang="en" sz="1100">
                <a:solidFill>
                  <a:srgbClr val="1C1C1C"/>
                </a:solidFill>
                <a:latin typeface="Tahoma"/>
                <a:ea typeface="Tahoma"/>
                <a:cs typeface="Tahoma"/>
                <a:sym typeface="Tahoma"/>
              </a:rPr>
              <a:t>Order</a:t>
            </a:r>
            <a:endParaRPr sz="1100" b="0" i="0" u="none" strike="noStrike" cap="none">
              <a:solidFill>
                <a:srgbClr val="1C1C1C"/>
              </a:solidFill>
              <a:latin typeface="Tahoma"/>
              <a:ea typeface="Tahoma"/>
              <a:cs typeface="Tahoma"/>
              <a:sym typeface="Tahoma"/>
            </a:endParaRPr>
          </a:p>
        </p:txBody>
      </p:sp>
      <p:sp>
        <p:nvSpPr>
          <p:cNvPr id="893" name="Google Shape;893;p51"/>
          <p:cNvSpPr/>
          <p:nvPr/>
        </p:nvSpPr>
        <p:spPr>
          <a:xfrm>
            <a:off x="2682197" y="3637301"/>
            <a:ext cx="996600" cy="326400"/>
          </a:xfrm>
          <a:prstGeom prst="can">
            <a:avLst>
              <a:gd name="adj" fmla="val 25000"/>
            </a:avLst>
          </a:prstGeom>
          <a:solidFill>
            <a:srgbClr val="D0D0EF"/>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1C1C1C"/>
              </a:buClr>
              <a:buSzPts val="1600"/>
              <a:buFont typeface="Tahoma"/>
              <a:buNone/>
            </a:pPr>
            <a:r>
              <a:rPr lang="en" sz="1100">
                <a:solidFill>
                  <a:srgbClr val="1C1C1C"/>
                </a:solidFill>
                <a:latin typeface="Tahoma"/>
                <a:ea typeface="Tahoma"/>
                <a:cs typeface="Tahoma"/>
                <a:sym typeface="Tahoma"/>
              </a:rPr>
              <a:t>Cart</a:t>
            </a:r>
            <a:endParaRPr sz="1100" b="0" i="0" u="none" strike="noStrike" cap="none">
              <a:solidFill>
                <a:srgbClr val="1C1C1C"/>
              </a:solidFill>
              <a:latin typeface="Tahoma"/>
              <a:ea typeface="Tahoma"/>
              <a:cs typeface="Tahoma"/>
              <a:sym typeface="Tahoma"/>
            </a:endParaRPr>
          </a:p>
        </p:txBody>
      </p:sp>
      <p:sp>
        <p:nvSpPr>
          <p:cNvPr id="894" name="Google Shape;894;p51"/>
          <p:cNvSpPr txBox="1"/>
          <p:nvPr/>
        </p:nvSpPr>
        <p:spPr>
          <a:xfrm>
            <a:off x="7596588" y="2739938"/>
            <a:ext cx="14022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a:solidFill>
                  <a:srgbClr val="000000"/>
                </a:solidFill>
                <a:latin typeface="Tahoma"/>
                <a:ea typeface="Tahoma"/>
                <a:cs typeface="Tahoma"/>
                <a:sym typeface="Tahoma"/>
              </a:rPr>
              <a:t>[BKEY] order.info</a:t>
            </a:r>
            <a:endParaRPr sz="700">
              <a:solidFill>
                <a:srgbClr val="000000"/>
              </a:solidFill>
              <a:latin typeface="Tahoma"/>
              <a:ea typeface="Tahoma"/>
              <a:cs typeface="Tahoma"/>
              <a:sym typeface="Tahoma"/>
            </a:endParaRPr>
          </a:p>
          <a:p>
            <a:pPr marL="0" lvl="0" indent="0" algn="l" rtl="0">
              <a:spcBef>
                <a:spcPts val="0"/>
              </a:spcBef>
              <a:spcAft>
                <a:spcPts val="0"/>
              </a:spcAft>
              <a:buNone/>
            </a:pPr>
            <a:r>
              <a:rPr lang="en" sz="700">
                <a:solidFill>
                  <a:srgbClr val="000000"/>
                </a:solidFill>
                <a:latin typeface="Tahoma"/>
                <a:ea typeface="Tahoma"/>
                <a:cs typeface="Tahoma"/>
                <a:sym typeface="Tahoma"/>
              </a:rPr>
              <a:t>(Reply via [RKEY] #)</a:t>
            </a:r>
            <a:endParaRPr sz="700">
              <a:solidFill>
                <a:srgbClr val="000000"/>
              </a:solidFill>
              <a:latin typeface="Tahoma"/>
              <a:ea typeface="Tahoma"/>
              <a:cs typeface="Tahoma"/>
              <a:sym typeface="Tahoma"/>
            </a:endParaRPr>
          </a:p>
          <a:p>
            <a:pPr marL="0" lvl="0" indent="0" algn="l" rtl="0">
              <a:spcBef>
                <a:spcPts val="0"/>
              </a:spcBef>
              <a:spcAft>
                <a:spcPts val="0"/>
              </a:spcAft>
              <a:buNone/>
            </a:pPr>
            <a:endParaRPr sz="700">
              <a:solidFill>
                <a:srgbClr val="000000"/>
              </a:solidFill>
              <a:latin typeface="Tahoma"/>
              <a:ea typeface="Tahoma"/>
              <a:cs typeface="Tahoma"/>
              <a:sym typeface="Tahoma"/>
            </a:endParaRPr>
          </a:p>
        </p:txBody>
      </p:sp>
      <p:sp>
        <p:nvSpPr>
          <p:cNvPr id="895" name="Google Shape;895;p51"/>
          <p:cNvSpPr/>
          <p:nvPr/>
        </p:nvSpPr>
        <p:spPr>
          <a:xfrm>
            <a:off x="1436825" y="95275"/>
            <a:ext cx="1506300" cy="507900"/>
          </a:xfrm>
          <a:prstGeom prst="roundRect">
            <a:avLst>
              <a:gd name="adj" fmla="val 16667"/>
            </a:avLst>
          </a:prstGeom>
          <a:noFill/>
          <a:ln w="19050" cap="flat" cmpd="sng">
            <a:solidFill>
              <a:srgbClr val="3333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Gym Equip Store UI</a:t>
            </a:r>
            <a:endParaRPr sz="1000"/>
          </a:p>
          <a:p>
            <a:pPr marL="0" lvl="0" indent="0" algn="l" rtl="0">
              <a:spcBef>
                <a:spcPts val="0"/>
              </a:spcBef>
              <a:spcAft>
                <a:spcPts val="0"/>
              </a:spcAft>
              <a:buNone/>
            </a:pPr>
            <a:r>
              <a:rPr lang="en" sz="1000"/>
              <a:t>	</a:t>
            </a:r>
            <a:r>
              <a:rPr lang="en" sz="700"/>
              <a:t>Place an order</a:t>
            </a:r>
            <a:endParaRPr sz="700"/>
          </a:p>
        </p:txBody>
      </p:sp>
      <p:sp>
        <p:nvSpPr>
          <p:cNvPr id="896" name="Google Shape;896;p51"/>
          <p:cNvSpPr txBox="1"/>
          <p:nvPr/>
        </p:nvSpPr>
        <p:spPr>
          <a:xfrm>
            <a:off x="-55525" y="231125"/>
            <a:ext cx="1402200" cy="4722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 sz="1000" b="0">
                <a:solidFill>
                  <a:srgbClr val="000000"/>
                </a:solidFill>
                <a:latin typeface="Tahoma"/>
                <a:ea typeface="Tahoma"/>
                <a:cs typeface="Tahoma"/>
                <a:sym typeface="Tahoma"/>
              </a:rPr>
              <a:t>Application/UI Name</a:t>
            </a:r>
            <a:endParaRPr sz="600" b="0">
              <a:solidFill>
                <a:srgbClr val="000000"/>
              </a:solidFill>
              <a:latin typeface="Tahoma"/>
              <a:ea typeface="Tahoma"/>
              <a:cs typeface="Tahoma"/>
              <a:sym typeface="Tahoma"/>
            </a:endParaRPr>
          </a:p>
          <a:p>
            <a:pPr marL="0" marR="0" lvl="0" indent="0" algn="l" rtl="0">
              <a:lnSpc>
                <a:spcPct val="150000"/>
              </a:lnSpc>
              <a:spcBef>
                <a:spcPts val="0"/>
              </a:spcBef>
              <a:spcAft>
                <a:spcPts val="0"/>
              </a:spcAft>
              <a:buNone/>
            </a:pPr>
            <a:r>
              <a:rPr lang="en" sz="600" b="0">
                <a:solidFill>
                  <a:srgbClr val="000000"/>
                </a:solidFill>
                <a:latin typeface="Tahoma"/>
                <a:ea typeface="Tahoma"/>
                <a:cs typeface="Tahoma"/>
                <a:sym typeface="Tahoma"/>
              </a:rPr>
              <a:t>Menu Items</a:t>
            </a:r>
            <a:endParaRPr sz="1000" b="0">
              <a:solidFill>
                <a:srgbClr val="000000"/>
              </a:solidFill>
              <a:latin typeface="Tahoma"/>
              <a:ea typeface="Tahoma"/>
              <a:cs typeface="Tahoma"/>
              <a:sym typeface="Tahoma"/>
            </a:endParaRPr>
          </a:p>
        </p:txBody>
      </p:sp>
      <p:cxnSp>
        <p:nvCxnSpPr>
          <p:cNvPr id="897" name="Google Shape;897;p51"/>
          <p:cNvCxnSpPr/>
          <p:nvPr/>
        </p:nvCxnSpPr>
        <p:spPr>
          <a:xfrm>
            <a:off x="-16600" y="467216"/>
            <a:ext cx="879900" cy="0"/>
          </a:xfrm>
          <a:prstGeom prst="straightConnector1">
            <a:avLst/>
          </a:prstGeom>
          <a:noFill/>
          <a:ln w="9525" cap="flat" cmpd="sng">
            <a:solidFill>
              <a:srgbClr val="000000"/>
            </a:solidFill>
            <a:prstDash val="solid"/>
            <a:round/>
            <a:headEnd type="none" w="sm" len="sm"/>
            <a:tailEnd type="none" w="sm" len="sm"/>
          </a:ln>
        </p:spPr>
      </p:cxnSp>
      <p:sp>
        <p:nvSpPr>
          <p:cNvPr id="898" name="Google Shape;898;p51"/>
          <p:cNvSpPr/>
          <p:nvPr/>
        </p:nvSpPr>
        <p:spPr>
          <a:xfrm>
            <a:off x="2732800" y="1073400"/>
            <a:ext cx="1219200" cy="472200"/>
          </a:xfrm>
          <a:prstGeom prst="rect">
            <a:avLst/>
          </a:prstGeom>
          <a:solidFill>
            <a:srgbClr val="FCE5CD"/>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Tahoma"/>
              <a:buNone/>
            </a:pPr>
            <a:r>
              <a:rPr lang="en" sz="1000">
                <a:latin typeface="Tahoma"/>
                <a:ea typeface="Tahoma"/>
                <a:cs typeface="Tahoma"/>
                <a:sym typeface="Tahoma"/>
              </a:rPr>
              <a:t>Place an Order</a:t>
            </a:r>
            <a:endParaRPr sz="1000" b="0" i="0" u="none" strike="noStrike" cap="none">
              <a:solidFill>
                <a:srgbClr val="000000"/>
              </a:solidFill>
              <a:latin typeface="Tahoma"/>
              <a:ea typeface="Tahoma"/>
              <a:cs typeface="Tahoma"/>
              <a:sym typeface="Tahoma"/>
            </a:endParaRPr>
          </a:p>
        </p:txBody>
      </p:sp>
      <p:sp>
        <p:nvSpPr>
          <p:cNvPr id="899" name="Google Shape;899;p51"/>
          <p:cNvSpPr txBox="1"/>
          <p:nvPr/>
        </p:nvSpPr>
        <p:spPr>
          <a:xfrm>
            <a:off x="4059350" y="1091400"/>
            <a:ext cx="1886100" cy="400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0000"/>
              </a:buClr>
              <a:buFont typeface="Arial"/>
              <a:buNone/>
            </a:pPr>
            <a:r>
              <a:rPr lang="en" sz="900" b="1">
                <a:latin typeface="Tahoma"/>
                <a:ea typeface="Tahoma"/>
                <a:cs typeface="Tahoma"/>
                <a:sym typeface="Tahoma"/>
              </a:rPr>
              <a:t>Place an order</a:t>
            </a:r>
            <a:endParaRPr sz="1100" b="1">
              <a:solidFill>
                <a:srgbClr val="000000"/>
              </a:solidFill>
            </a:endParaRPr>
          </a:p>
          <a:p>
            <a:pPr marL="0" lvl="0" indent="0" algn="l" rtl="0">
              <a:spcBef>
                <a:spcPts val="0"/>
              </a:spcBef>
              <a:spcAft>
                <a:spcPts val="0"/>
              </a:spcAft>
              <a:buClr>
                <a:srgbClr val="000000"/>
              </a:buClr>
              <a:buFont typeface="Arial"/>
              <a:buNone/>
            </a:pPr>
            <a:r>
              <a:rPr lang="en" sz="900">
                <a:solidFill>
                  <a:srgbClr val="000000"/>
                </a:solidFill>
                <a:latin typeface="Tahoma"/>
                <a:ea typeface="Tahoma"/>
                <a:cs typeface="Tahoma"/>
                <a:sym typeface="Tahoma"/>
              </a:rPr>
              <a:t>[POST]</a:t>
            </a:r>
            <a:r>
              <a:rPr lang="en" sz="900">
                <a:latin typeface="Tahoma"/>
                <a:ea typeface="Tahoma"/>
                <a:cs typeface="Tahoma"/>
                <a:sym typeface="Tahoma"/>
              </a:rPr>
              <a:t> /place_order</a:t>
            </a:r>
            <a:endParaRPr sz="900" b="1">
              <a:solidFill>
                <a:srgbClr val="000000"/>
              </a:solidFill>
              <a:latin typeface="Tahoma"/>
              <a:ea typeface="Tahoma"/>
              <a:cs typeface="Tahoma"/>
              <a:sym typeface="Tahoma"/>
            </a:endParaRPr>
          </a:p>
        </p:txBody>
      </p:sp>
      <p:sp>
        <p:nvSpPr>
          <p:cNvPr id="900" name="Google Shape;900;p51"/>
          <p:cNvSpPr txBox="1"/>
          <p:nvPr/>
        </p:nvSpPr>
        <p:spPr>
          <a:xfrm>
            <a:off x="-55525" y="997143"/>
            <a:ext cx="1181100" cy="4722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 sz="1000">
                <a:solidFill>
                  <a:srgbClr val="000000"/>
                </a:solidFill>
                <a:latin typeface="Tahoma"/>
                <a:ea typeface="Tahoma"/>
                <a:cs typeface="Tahoma"/>
                <a:sym typeface="Tahoma"/>
              </a:rPr>
              <a:t>Complex </a:t>
            </a:r>
            <a:r>
              <a:rPr lang="en" sz="1000" b="0">
                <a:solidFill>
                  <a:srgbClr val="000000"/>
                </a:solidFill>
                <a:latin typeface="Tahoma"/>
                <a:ea typeface="Tahoma"/>
                <a:cs typeface="Tahoma"/>
                <a:sym typeface="Tahoma"/>
              </a:rPr>
              <a:t>Service </a:t>
            </a:r>
            <a:endParaRPr sz="1000" b="0">
              <a:solidFill>
                <a:srgbClr val="000000"/>
              </a:solidFill>
              <a:latin typeface="Tahoma"/>
              <a:ea typeface="Tahoma"/>
              <a:cs typeface="Tahoma"/>
              <a:sym typeface="Tahoma"/>
            </a:endParaRPr>
          </a:p>
          <a:p>
            <a:pPr marL="0" marR="0" lvl="0" indent="0" algn="l" rtl="0">
              <a:lnSpc>
                <a:spcPct val="150000"/>
              </a:lnSpc>
              <a:spcBef>
                <a:spcPts val="0"/>
              </a:spcBef>
              <a:spcAft>
                <a:spcPts val="0"/>
              </a:spcAft>
              <a:buNone/>
            </a:pPr>
            <a:r>
              <a:rPr lang="en" sz="600" b="0">
                <a:solidFill>
                  <a:srgbClr val="000000"/>
                </a:solidFill>
                <a:latin typeface="Tahoma"/>
                <a:ea typeface="Tahoma"/>
                <a:cs typeface="Tahoma"/>
                <a:sym typeface="Tahoma"/>
              </a:rPr>
              <a:t>Operations</a:t>
            </a:r>
            <a:endParaRPr sz="800"/>
          </a:p>
        </p:txBody>
      </p:sp>
      <p:cxnSp>
        <p:nvCxnSpPr>
          <p:cNvPr id="901" name="Google Shape;901;p51"/>
          <p:cNvCxnSpPr/>
          <p:nvPr/>
        </p:nvCxnSpPr>
        <p:spPr>
          <a:xfrm>
            <a:off x="-16600" y="1233254"/>
            <a:ext cx="879900" cy="0"/>
          </a:xfrm>
          <a:prstGeom prst="straightConnector1">
            <a:avLst/>
          </a:prstGeom>
          <a:noFill/>
          <a:ln w="9525" cap="flat" cmpd="sng">
            <a:solidFill>
              <a:srgbClr val="000000"/>
            </a:solidFill>
            <a:prstDash val="solid"/>
            <a:round/>
            <a:headEnd type="none" w="sm" len="sm"/>
            <a:tailEnd type="none" w="sm" len="sm"/>
          </a:ln>
        </p:spPr>
      </p:cxnSp>
      <p:cxnSp>
        <p:nvCxnSpPr>
          <p:cNvPr id="902" name="Google Shape;902;p51"/>
          <p:cNvCxnSpPr>
            <a:stCxn id="895" idx="2"/>
            <a:endCxn id="898" idx="1"/>
          </p:cNvCxnSpPr>
          <p:nvPr/>
        </p:nvCxnSpPr>
        <p:spPr>
          <a:xfrm rot="-5400000" flipH="1">
            <a:off x="2108225" y="684925"/>
            <a:ext cx="706200" cy="542700"/>
          </a:xfrm>
          <a:prstGeom prst="bentConnector2">
            <a:avLst/>
          </a:prstGeom>
          <a:noFill/>
          <a:ln w="19050" cap="flat" cmpd="sng">
            <a:solidFill>
              <a:srgbClr val="333399"/>
            </a:solidFill>
            <a:prstDash val="solid"/>
            <a:round/>
            <a:headEnd type="none" w="med" len="med"/>
            <a:tailEnd type="triangle" w="med" len="med"/>
          </a:ln>
        </p:spPr>
      </p:cxnSp>
      <p:sp>
        <p:nvSpPr>
          <p:cNvPr id="903" name="Google Shape;903;p51"/>
          <p:cNvSpPr/>
          <p:nvPr/>
        </p:nvSpPr>
        <p:spPr>
          <a:xfrm>
            <a:off x="4015442" y="2028175"/>
            <a:ext cx="1113600" cy="472200"/>
          </a:xfrm>
          <a:prstGeom prst="rect">
            <a:avLst/>
          </a:prstGeom>
          <a:solidFill>
            <a:srgbClr val="FFFF00"/>
          </a:solid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 sz="1000">
                <a:solidFill>
                  <a:srgbClr val="000000"/>
                </a:solidFill>
                <a:latin typeface="Tahoma"/>
                <a:ea typeface="Tahoma"/>
                <a:cs typeface="Tahoma"/>
                <a:sym typeface="Tahoma"/>
              </a:rPr>
              <a:t>Payment</a:t>
            </a:r>
            <a:endParaRPr sz="1200">
              <a:solidFill>
                <a:srgbClr val="FFFFFF"/>
              </a:solidFill>
              <a:latin typeface="Calibri"/>
              <a:ea typeface="Calibri"/>
              <a:cs typeface="Calibri"/>
              <a:sym typeface="Calibri"/>
            </a:endParaRPr>
          </a:p>
        </p:txBody>
      </p:sp>
      <p:sp>
        <p:nvSpPr>
          <p:cNvPr id="904" name="Google Shape;904;p51"/>
          <p:cNvSpPr txBox="1"/>
          <p:nvPr/>
        </p:nvSpPr>
        <p:spPr>
          <a:xfrm>
            <a:off x="4000475" y="2608600"/>
            <a:ext cx="12192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b="1">
                <a:latin typeface="Tahoma"/>
                <a:ea typeface="Tahoma"/>
                <a:cs typeface="Tahoma"/>
                <a:sym typeface="Tahoma"/>
              </a:rPr>
              <a:t>Process payment</a:t>
            </a:r>
            <a:endParaRPr sz="700" b="1">
              <a:solidFill>
                <a:srgbClr val="000000"/>
              </a:solidFill>
              <a:latin typeface="Tahoma"/>
              <a:ea typeface="Tahoma"/>
              <a:cs typeface="Tahoma"/>
              <a:sym typeface="Tahoma"/>
            </a:endParaRPr>
          </a:p>
          <a:p>
            <a:pPr marL="0" lvl="0" indent="0" algn="l" rtl="0">
              <a:spcBef>
                <a:spcPts val="0"/>
              </a:spcBef>
              <a:spcAft>
                <a:spcPts val="0"/>
              </a:spcAft>
              <a:buNone/>
            </a:pPr>
            <a:r>
              <a:rPr lang="en" sz="700">
                <a:solidFill>
                  <a:srgbClr val="000000"/>
                </a:solidFill>
                <a:latin typeface="Tahoma"/>
                <a:ea typeface="Tahoma"/>
                <a:cs typeface="Tahoma"/>
                <a:sym typeface="Tahoma"/>
              </a:rPr>
              <a:t>[POST] /payment</a:t>
            </a:r>
            <a:endParaRPr sz="700">
              <a:solidFill>
                <a:srgbClr val="000000"/>
              </a:solidFill>
              <a:latin typeface="Tahoma"/>
              <a:ea typeface="Tahoma"/>
              <a:cs typeface="Tahoma"/>
              <a:sym typeface="Tahoma"/>
            </a:endParaRPr>
          </a:p>
          <a:p>
            <a:pPr marL="0" lvl="0" indent="0" algn="l" rtl="0">
              <a:spcBef>
                <a:spcPts val="0"/>
              </a:spcBef>
              <a:spcAft>
                <a:spcPts val="0"/>
              </a:spcAft>
              <a:buNone/>
            </a:pPr>
            <a:endParaRPr sz="700">
              <a:solidFill>
                <a:srgbClr val="000000"/>
              </a:solidFill>
              <a:latin typeface="Tahoma"/>
              <a:ea typeface="Tahoma"/>
              <a:cs typeface="Tahoma"/>
              <a:sym typeface="Tahoma"/>
            </a:endParaRPr>
          </a:p>
          <a:p>
            <a:pPr marL="0" lvl="0" indent="0" algn="l" rtl="0">
              <a:spcBef>
                <a:spcPts val="0"/>
              </a:spcBef>
              <a:spcAft>
                <a:spcPts val="0"/>
              </a:spcAft>
              <a:buNone/>
            </a:pPr>
            <a:r>
              <a:rPr lang="en" sz="700" b="1">
                <a:solidFill>
                  <a:srgbClr val="000000"/>
                </a:solidFill>
                <a:latin typeface="Tahoma"/>
                <a:ea typeface="Tahoma"/>
                <a:cs typeface="Tahoma"/>
                <a:sym typeface="Tahoma"/>
              </a:rPr>
              <a:t>Get payment status</a:t>
            </a:r>
            <a:endParaRPr sz="700" b="1">
              <a:solidFill>
                <a:srgbClr val="000000"/>
              </a:solidFill>
              <a:latin typeface="Tahoma"/>
              <a:ea typeface="Tahoma"/>
              <a:cs typeface="Tahoma"/>
              <a:sym typeface="Tahoma"/>
            </a:endParaRPr>
          </a:p>
          <a:p>
            <a:pPr marL="0" lvl="0" indent="0" algn="l" rtl="0">
              <a:spcBef>
                <a:spcPts val="0"/>
              </a:spcBef>
              <a:spcAft>
                <a:spcPts val="0"/>
              </a:spcAft>
              <a:buNone/>
            </a:pPr>
            <a:r>
              <a:rPr lang="en" sz="700">
                <a:solidFill>
                  <a:srgbClr val="000000"/>
                </a:solidFill>
                <a:latin typeface="Tahoma"/>
                <a:ea typeface="Tahoma"/>
                <a:cs typeface="Tahoma"/>
                <a:sym typeface="Tahoma"/>
              </a:rPr>
              <a:t>[GET] /payment</a:t>
            </a:r>
            <a:endParaRPr sz="700">
              <a:solidFill>
                <a:srgbClr val="000000"/>
              </a:solidFill>
              <a:latin typeface="Tahoma"/>
              <a:ea typeface="Tahoma"/>
              <a:cs typeface="Tahoma"/>
              <a:sym typeface="Tahoma"/>
            </a:endParaRPr>
          </a:p>
          <a:p>
            <a:pPr marL="0" lvl="0" indent="0" algn="l" rtl="0">
              <a:spcBef>
                <a:spcPts val="0"/>
              </a:spcBef>
              <a:spcAft>
                <a:spcPts val="0"/>
              </a:spcAft>
              <a:buClr>
                <a:srgbClr val="000000"/>
              </a:buClr>
              <a:buSzPts val="1100"/>
              <a:buFont typeface="Arial"/>
              <a:buNone/>
            </a:pPr>
            <a:endParaRPr sz="700">
              <a:solidFill>
                <a:srgbClr val="000000"/>
              </a:solidFill>
              <a:latin typeface="Tahoma"/>
              <a:ea typeface="Tahoma"/>
              <a:cs typeface="Tahoma"/>
              <a:sym typeface="Tahoma"/>
            </a:endParaRPr>
          </a:p>
          <a:p>
            <a:pPr marL="0" lvl="0" indent="0" algn="l" rtl="0">
              <a:spcBef>
                <a:spcPts val="0"/>
              </a:spcBef>
              <a:spcAft>
                <a:spcPts val="0"/>
              </a:spcAft>
              <a:buNone/>
            </a:pPr>
            <a:r>
              <a:rPr lang="en" sz="700" b="1">
                <a:latin typeface="Tahoma"/>
                <a:ea typeface="Tahoma"/>
                <a:cs typeface="Tahoma"/>
                <a:sym typeface="Tahoma"/>
              </a:rPr>
              <a:t>Create checkout sessions by calling Stripe API</a:t>
            </a:r>
            <a:endParaRPr sz="700" b="1">
              <a:latin typeface="Tahoma"/>
              <a:ea typeface="Tahoma"/>
              <a:cs typeface="Tahoma"/>
              <a:sym typeface="Tahoma"/>
            </a:endParaRPr>
          </a:p>
          <a:p>
            <a:pPr marL="0" lvl="0" indent="0" algn="l" rtl="0">
              <a:spcBef>
                <a:spcPts val="0"/>
              </a:spcBef>
              <a:spcAft>
                <a:spcPts val="0"/>
              </a:spcAft>
              <a:buNone/>
            </a:pPr>
            <a:endParaRPr sz="700">
              <a:latin typeface="Tahoma"/>
              <a:ea typeface="Tahoma"/>
              <a:cs typeface="Tahoma"/>
              <a:sym typeface="Tahoma"/>
            </a:endParaRPr>
          </a:p>
        </p:txBody>
      </p:sp>
      <p:sp>
        <p:nvSpPr>
          <p:cNvPr id="905" name="Google Shape;905;p51"/>
          <p:cNvSpPr txBox="1"/>
          <p:nvPr/>
        </p:nvSpPr>
        <p:spPr>
          <a:xfrm>
            <a:off x="868174" y="1445896"/>
            <a:ext cx="13167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000" b="0">
                <a:solidFill>
                  <a:srgbClr val="FF0000"/>
                </a:solidFill>
                <a:latin typeface="Tahoma"/>
                <a:ea typeface="Tahoma"/>
                <a:cs typeface="Tahoma"/>
                <a:sym typeface="Tahoma"/>
              </a:rPr>
              <a:t>Microservices</a:t>
            </a:r>
            <a:endParaRPr b="0">
              <a:solidFill>
                <a:srgbClr val="FF0000"/>
              </a:solidFill>
              <a:latin typeface="Tahoma"/>
              <a:ea typeface="Tahoma"/>
              <a:cs typeface="Tahoma"/>
              <a:sym typeface="Tahoma"/>
            </a:endParaRPr>
          </a:p>
        </p:txBody>
      </p:sp>
      <p:pic>
        <p:nvPicPr>
          <p:cNvPr id="906" name="Google Shape;906;p51"/>
          <p:cNvPicPr preferRelativeResize="0"/>
          <p:nvPr/>
        </p:nvPicPr>
        <p:blipFill>
          <a:blip r:embed="rId3">
            <a:alphaModFix/>
          </a:blip>
          <a:stretch>
            <a:fillRect/>
          </a:stretch>
        </p:blipFill>
        <p:spPr>
          <a:xfrm>
            <a:off x="4385275" y="3754096"/>
            <a:ext cx="580280" cy="326399"/>
          </a:xfrm>
          <a:prstGeom prst="rect">
            <a:avLst/>
          </a:prstGeom>
          <a:noFill/>
          <a:ln>
            <a:noFill/>
          </a:ln>
        </p:spPr>
      </p:pic>
      <p:cxnSp>
        <p:nvCxnSpPr>
          <p:cNvPr id="907" name="Google Shape;907;p51"/>
          <p:cNvCxnSpPr>
            <a:stCxn id="898" idx="2"/>
            <a:endCxn id="885" idx="0"/>
          </p:cNvCxnSpPr>
          <p:nvPr/>
        </p:nvCxnSpPr>
        <p:spPr>
          <a:xfrm flipH="1">
            <a:off x="767800" y="1545600"/>
            <a:ext cx="2574600" cy="294900"/>
          </a:xfrm>
          <a:prstGeom prst="straightConnector1">
            <a:avLst/>
          </a:prstGeom>
          <a:noFill/>
          <a:ln w="19050" cap="flat" cmpd="sng">
            <a:solidFill>
              <a:srgbClr val="333399"/>
            </a:solidFill>
            <a:prstDash val="solid"/>
            <a:round/>
            <a:headEnd type="none" w="med" len="med"/>
            <a:tailEnd type="triangle" w="med" len="med"/>
          </a:ln>
        </p:spPr>
      </p:cxnSp>
      <p:cxnSp>
        <p:nvCxnSpPr>
          <p:cNvPr id="908" name="Google Shape;908;p51"/>
          <p:cNvCxnSpPr>
            <a:stCxn id="898" idx="2"/>
            <a:endCxn id="886" idx="0"/>
          </p:cNvCxnSpPr>
          <p:nvPr/>
        </p:nvCxnSpPr>
        <p:spPr>
          <a:xfrm flipH="1">
            <a:off x="3180700" y="1545600"/>
            <a:ext cx="161700" cy="447300"/>
          </a:xfrm>
          <a:prstGeom prst="straightConnector1">
            <a:avLst/>
          </a:prstGeom>
          <a:noFill/>
          <a:ln w="19050" cap="flat" cmpd="sng">
            <a:solidFill>
              <a:srgbClr val="333399"/>
            </a:solidFill>
            <a:prstDash val="solid"/>
            <a:round/>
            <a:headEnd type="none" w="med" len="med"/>
            <a:tailEnd type="triangle" w="med" len="med"/>
          </a:ln>
        </p:spPr>
      </p:cxnSp>
      <p:sp>
        <p:nvSpPr>
          <p:cNvPr id="909" name="Google Shape;909;p51"/>
          <p:cNvSpPr txBox="1"/>
          <p:nvPr/>
        </p:nvSpPr>
        <p:spPr>
          <a:xfrm>
            <a:off x="66725" y="3528225"/>
            <a:ext cx="1402200" cy="1154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u="sng">
                <a:latin typeface="Tahoma"/>
                <a:ea typeface="Tahoma"/>
                <a:cs typeface="Tahoma"/>
                <a:sym typeface="Tahoma"/>
              </a:rPr>
              <a:t>Order</a:t>
            </a:r>
            <a:endParaRPr sz="700" u="sng">
              <a:latin typeface="Tahoma"/>
              <a:ea typeface="Tahoma"/>
              <a:cs typeface="Tahoma"/>
              <a:sym typeface="Tahoma"/>
            </a:endParaRPr>
          </a:p>
          <a:p>
            <a:pPr marL="0" lvl="0" indent="0" algn="l" rtl="0">
              <a:spcBef>
                <a:spcPts val="0"/>
              </a:spcBef>
              <a:spcAft>
                <a:spcPts val="0"/>
              </a:spcAft>
              <a:buNone/>
            </a:pPr>
            <a:r>
              <a:rPr lang="en" sz="700">
                <a:latin typeface="Tahoma"/>
                <a:ea typeface="Tahoma"/>
                <a:cs typeface="Tahoma"/>
                <a:sym typeface="Tahoma"/>
              </a:rPr>
              <a:t>OrderID </a:t>
            </a:r>
            <a:r>
              <a:rPr lang="en" sz="700">
                <a:solidFill>
                  <a:srgbClr val="000000"/>
                </a:solidFill>
                <a:latin typeface="Tahoma"/>
                <a:ea typeface="Tahoma"/>
                <a:cs typeface="Tahoma"/>
                <a:sym typeface="Tahoma"/>
              </a:rPr>
              <a:t>(INT) (auto increment)</a:t>
            </a:r>
            <a:endParaRPr sz="700">
              <a:latin typeface="Tahoma"/>
              <a:ea typeface="Tahoma"/>
              <a:cs typeface="Tahoma"/>
              <a:sym typeface="Tahoma"/>
            </a:endParaRPr>
          </a:p>
          <a:p>
            <a:pPr marL="0" lvl="0" indent="0" algn="l" rtl="0">
              <a:spcBef>
                <a:spcPts val="0"/>
              </a:spcBef>
              <a:spcAft>
                <a:spcPts val="0"/>
              </a:spcAft>
              <a:buNone/>
            </a:pPr>
            <a:r>
              <a:rPr lang="en" sz="700">
                <a:latin typeface="Tahoma"/>
                <a:ea typeface="Tahoma"/>
                <a:cs typeface="Tahoma"/>
                <a:sym typeface="Tahoma"/>
              </a:rPr>
              <a:t>custID (INT)</a:t>
            </a:r>
            <a:endParaRPr sz="700">
              <a:latin typeface="Tahoma"/>
              <a:ea typeface="Tahoma"/>
              <a:cs typeface="Tahoma"/>
              <a:sym typeface="Tahoma"/>
            </a:endParaRPr>
          </a:p>
          <a:p>
            <a:pPr marL="0" lvl="0" indent="0" algn="l" rtl="0">
              <a:spcBef>
                <a:spcPts val="0"/>
              </a:spcBef>
              <a:spcAft>
                <a:spcPts val="0"/>
              </a:spcAft>
              <a:buNone/>
            </a:pPr>
            <a:r>
              <a:rPr lang="en" sz="700">
                <a:latin typeface="Tahoma"/>
                <a:ea typeface="Tahoma"/>
                <a:cs typeface="Tahoma"/>
                <a:sym typeface="Tahoma"/>
              </a:rPr>
              <a:t>Items </a:t>
            </a:r>
            <a:r>
              <a:rPr lang="en" sz="700">
                <a:solidFill>
                  <a:srgbClr val="000000"/>
                </a:solidFill>
                <a:latin typeface="Tahoma"/>
                <a:ea typeface="Tahoma"/>
                <a:cs typeface="Tahoma"/>
                <a:sym typeface="Tahoma"/>
              </a:rPr>
              <a:t>(VARCHAR)</a:t>
            </a:r>
            <a:endParaRPr sz="700">
              <a:latin typeface="Tahoma"/>
              <a:ea typeface="Tahoma"/>
              <a:cs typeface="Tahoma"/>
              <a:sym typeface="Tahoma"/>
            </a:endParaRPr>
          </a:p>
          <a:p>
            <a:pPr marL="0" lvl="0" indent="0" algn="l" rtl="0">
              <a:spcBef>
                <a:spcPts val="0"/>
              </a:spcBef>
              <a:spcAft>
                <a:spcPts val="0"/>
              </a:spcAft>
              <a:buNone/>
            </a:pPr>
            <a:r>
              <a:rPr lang="en" sz="700">
                <a:latin typeface="Tahoma"/>
                <a:ea typeface="Tahoma"/>
                <a:cs typeface="Tahoma"/>
                <a:sym typeface="Tahoma"/>
              </a:rPr>
              <a:t>DateCreated </a:t>
            </a:r>
            <a:r>
              <a:rPr lang="en" sz="700">
                <a:solidFill>
                  <a:srgbClr val="000000"/>
                </a:solidFill>
                <a:latin typeface="Tahoma"/>
                <a:ea typeface="Tahoma"/>
                <a:cs typeface="Tahoma"/>
                <a:sym typeface="Tahoma"/>
              </a:rPr>
              <a:t>(VARCHAR)</a:t>
            </a:r>
            <a:endParaRPr sz="700">
              <a:latin typeface="Tahoma"/>
              <a:ea typeface="Tahoma"/>
              <a:cs typeface="Tahoma"/>
              <a:sym typeface="Tahoma"/>
            </a:endParaRPr>
          </a:p>
          <a:p>
            <a:pPr marL="0" lvl="0" indent="0" algn="l" rtl="0">
              <a:spcBef>
                <a:spcPts val="0"/>
              </a:spcBef>
              <a:spcAft>
                <a:spcPts val="0"/>
              </a:spcAft>
              <a:buNone/>
            </a:pPr>
            <a:r>
              <a:rPr lang="en" sz="700">
                <a:latin typeface="Tahoma"/>
                <a:ea typeface="Tahoma"/>
                <a:cs typeface="Tahoma"/>
                <a:sym typeface="Tahoma"/>
              </a:rPr>
              <a:t>Total_Price (FLOAT)</a:t>
            </a:r>
            <a:endParaRPr sz="700">
              <a:latin typeface="Tahoma"/>
              <a:ea typeface="Tahoma"/>
              <a:cs typeface="Tahoma"/>
              <a:sym typeface="Tahoma"/>
            </a:endParaRPr>
          </a:p>
          <a:p>
            <a:pPr marL="0" lvl="0" indent="0" algn="l" rtl="0">
              <a:spcBef>
                <a:spcPts val="0"/>
              </a:spcBef>
              <a:spcAft>
                <a:spcPts val="0"/>
              </a:spcAft>
              <a:buNone/>
            </a:pPr>
            <a:r>
              <a:rPr lang="en" sz="700">
                <a:latin typeface="Tahoma"/>
                <a:ea typeface="Tahoma"/>
                <a:cs typeface="Tahoma"/>
                <a:sym typeface="Tahoma"/>
              </a:rPr>
              <a:t>Delivery_Address </a:t>
            </a:r>
            <a:r>
              <a:rPr lang="en" sz="700">
                <a:solidFill>
                  <a:srgbClr val="000000"/>
                </a:solidFill>
                <a:latin typeface="Tahoma"/>
                <a:ea typeface="Tahoma"/>
                <a:cs typeface="Tahoma"/>
                <a:sym typeface="Tahoma"/>
              </a:rPr>
              <a:t>(VARCHAR)</a:t>
            </a:r>
            <a:endParaRPr sz="700">
              <a:latin typeface="Tahoma"/>
              <a:ea typeface="Tahoma"/>
              <a:cs typeface="Tahoma"/>
              <a:sym typeface="Tahoma"/>
            </a:endParaRPr>
          </a:p>
          <a:p>
            <a:pPr marL="0" lvl="0" indent="0" algn="l" rtl="0">
              <a:spcBef>
                <a:spcPts val="0"/>
              </a:spcBef>
              <a:spcAft>
                <a:spcPts val="0"/>
              </a:spcAft>
              <a:buNone/>
            </a:pPr>
            <a:r>
              <a:rPr lang="en" sz="700">
                <a:latin typeface="Tahoma"/>
                <a:ea typeface="Tahoma"/>
                <a:cs typeface="Tahoma"/>
                <a:sym typeface="Tahoma"/>
              </a:rPr>
              <a:t>Status </a:t>
            </a:r>
            <a:r>
              <a:rPr lang="en" sz="700">
                <a:solidFill>
                  <a:srgbClr val="000000"/>
                </a:solidFill>
                <a:latin typeface="Tahoma"/>
                <a:ea typeface="Tahoma"/>
                <a:cs typeface="Tahoma"/>
                <a:sym typeface="Tahoma"/>
              </a:rPr>
              <a:t>(VARCHAR) (0,1,2,3,4)</a:t>
            </a:r>
            <a:endParaRPr sz="700">
              <a:latin typeface="Tahoma"/>
              <a:ea typeface="Tahoma"/>
              <a:cs typeface="Tahoma"/>
              <a:sym typeface="Tahoma"/>
            </a:endParaRPr>
          </a:p>
        </p:txBody>
      </p:sp>
      <p:sp>
        <p:nvSpPr>
          <p:cNvPr id="910" name="Google Shape;910;p51"/>
          <p:cNvSpPr txBox="1"/>
          <p:nvPr/>
        </p:nvSpPr>
        <p:spPr>
          <a:xfrm>
            <a:off x="1338500" y="3528225"/>
            <a:ext cx="9966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u="sng">
                <a:latin typeface="Tahoma"/>
                <a:ea typeface="Tahoma"/>
                <a:cs typeface="Tahoma"/>
                <a:sym typeface="Tahoma"/>
              </a:rPr>
              <a:t>Order_Item</a:t>
            </a:r>
            <a:endParaRPr sz="700" u="sng">
              <a:latin typeface="Tahoma"/>
              <a:ea typeface="Tahoma"/>
              <a:cs typeface="Tahoma"/>
              <a:sym typeface="Tahoma"/>
            </a:endParaRPr>
          </a:p>
          <a:p>
            <a:pPr marL="0" lvl="0" indent="0" algn="l" rtl="0">
              <a:spcBef>
                <a:spcPts val="0"/>
              </a:spcBef>
              <a:spcAft>
                <a:spcPts val="0"/>
              </a:spcAft>
              <a:buNone/>
            </a:pPr>
            <a:r>
              <a:rPr lang="en" sz="700">
                <a:latin typeface="Tahoma"/>
                <a:ea typeface="Tahoma"/>
                <a:cs typeface="Tahoma"/>
                <a:sym typeface="Tahoma"/>
              </a:rPr>
              <a:t>itemID (INT) (auto increment)</a:t>
            </a:r>
            <a:endParaRPr sz="700">
              <a:latin typeface="Tahoma"/>
              <a:ea typeface="Tahoma"/>
              <a:cs typeface="Tahoma"/>
              <a:sym typeface="Tahoma"/>
            </a:endParaRPr>
          </a:p>
          <a:p>
            <a:pPr marL="0" lvl="0" indent="0" algn="l" rtl="0">
              <a:spcBef>
                <a:spcPts val="0"/>
              </a:spcBef>
              <a:spcAft>
                <a:spcPts val="0"/>
              </a:spcAft>
              <a:buNone/>
            </a:pPr>
            <a:r>
              <a:rPr lang="en" sz="700">
                <a:latin typeface="Tahoma"/>
                <a:ea typeface="Tahoma"/>
                <a:cs typeface="Tahoma"/>
                <a:sym typeface="Tahoma"/>
              </a:rPr>
              <a:t>orderID (INT)</a:t>
            </a:r>
            <a:endParaRPr sz="700">
              <a:latin typeface="Tahoma"/>
              <a:ea typeface="Tahoma"/>
              <a:cs typeface="Tahoma"/>
              <a:sym typeface="Tahoma"/>
            </a:endParaRPr>
          </a:p>
          <a:p>
            <a:pPr marL="0" lvl="0" indent="0" algn="l" rtl="0">
              <a:spcBef>
                <a:spcPts val="0"/>
              </a:spcBef>
              <a:spcAft>
                <a:spcPts val="0"/>
              </a:spcAft>
              <a:buNone/>
            </a:pPr>
            <a:r>
              <a:rPr lang="en" sz="700">
                <a:latin typeface="Tahoma"/>
                <a:ea typeface="Tahoma"/>
                <a:cs typeface="Tahoma"/>
                <a:sym typeface="Tahoma"/>
              </a:rPr>
              <a:t>productiD (INT)</a:t>
            </a:r>
            <a:endParaRPr sz="700">
              <a:latin typeface="Tahoma"/>
              <a:ea typeface="Tahoma"/>
              <a:cs typeface="Tahoma"/>
              <a:sym typeface="Tahoma"/>
            </a:endParaRPr>
          </a:p>
          <a:p>
            <a:pPr marL="0" lvl="0" indent="0" algn="l" rtl="0">
              <a:spcBef>
                <a:spcPts val="0"/>
              </a:spcBef>
              <a:spcAft>
                <a:spcPts val="0"/>
              </a:spcAft>
              <a:buNone/>
            </a:pPr>
            <a:r>
              <a:rPr lang="en" sz="700">
                <a:latin typeface="Tahoma"/>
                <a:ea typeface="Tahoma"/>
                <a:cs typeface="Tahoma"/>
                <a:sym typeface="Tahoma"/>
              </a:rPr>
              <a:t>quantity (Int)</a:t>
            </a:r>
            <a:endParaRPr sz="700">
              <a:latin typeface="Tahoma"/>
              <a:ea typeface="Tahoma"/>
              <a:cs typeface="Tahoma"/>
              <a:sym typeface="Tahoma"/>
            </a:endParaRPr>
          </a:p>
        </p:txBody>
      </p:sp>
      <p:sp>
        <p:nvSpPr>
          <p:cNvPr id="911" name="Google Shape;911;p51"/>
          <p:cNvSpPr txBox="1"/>
          <p:nvPr/>
        </p:nvSpPr>
        <p:spPr>
          <a:xfrm>
            <a:off x="1140203" y="2388284"/>
            <a:ext cx="11433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b="1">
                <a:latin typeface="Tahoma"/>
                <a:ea typeface="Tahoma"/>
                <a:cs typeface="Tahoma"/>
                <a:sym typeface="Tahoma"/>
              </a:rPr>
              <a:t>Insert/Update order</a:t>
            </a:r>
            <a:endParaRPr sz="700" b="1">
              <a:latin typeface="Tahoma"/>
              <a:ea typeface="Tahoma"/>
              <a:cs typeface="Tahoma"/>
              <a:sym typeface="Tahoma"/>
            </a:endParaRPr>
          </a:p>
          <a:p>
            <a:pPr marL="0" lvl="0" indent="0" algn="l" rtl="0">
              <a:spcBef>
                <a:spcPts val="0"/>
              </a:spcBef>
              <a:spcAft>
                <a:spcPts val="0"/>
              </a:spcAft>
              <a:buNone/>
            </a:pPr>
            <a:r>
              <a:rPr lang="en" sz="700">
                <a:latin typeface="Tahoma"/>
                <a:ea typeface="Tahoma"/>
                <a:cs typeface="Tahoma"/>
                <a:sym typeface="Tahoma"/>
              </a:rPr>
              <a:t>[POST] /order/orderID</a:t>
            </a:r>
            <a:endParaRPr sz="700">
              <a:latin typeface="Tahoma"/>
              <a:ea typeface="Tahoma"/>
              <a:cs typeface="Tahoma"/>
              <a:sym typeface="Tahoma"/>
            </a:endParaRPr>
          </a:p>
          <a:p>
            <a:pPr marL="0" lvl="0" indent="0" algn="l" rtl="0">
              <a:spcBef>
                <a:spcPts val="0"/>
              </a:spcBef>
              <a:spcAft>
                <a:spcPts val="0"/>
              </a:spcAft>
              <a:buNone/>
            </a:pPr>
            <a:endParaRPr sz="700">
              <a:latin typeface="Tahoma"/>
              <a:ea typeface="Tahoma"/>
              <a:cs typeface="Tahoma"/>
              <a:sym typeface="Tahoma"/>
            </a:endParaRPr>
          </a:p>
          <a:p>
            <a:pPr marL="0" lvl="0" indent="0" algn="l" rtl="0">
              <a:spcBef>
                <a:spcPts val="0"/>
              </a:spcBef>
              <a:spcAft>
                <a:spcPts val="0"/>
              </a:spcAft>
              <a:buNone/>
            </a:pPr>
            <a:r>
              <a:rPr lang="en" sz="700" b="1">
                <a:latin typeface="Tahoma"/>
                <a:ea typeface="Tahoma"/>
                <a:cs typeface="Tahoma"/>
                <a:sym typeface="Tahoma"/>
              </a:rPr>
              <a:t>Get all orders </a:t>
            </a:r>
            <a:endParaRPr sz="700" b="1">
              <a:latin typeface="Tahoma"/>
              <a:ea typeface="Tahoma"/>
              <a:cs typeface="Tahoma"/>
              <a:sym typeface="Tahoma"/>
            </a:endParaRPr>
          </a:p>
          <a:p>
            <a:pPr marL="0" lvl="0" indent="0" algn="l" rtl="0">
              <a:spcBef>
                <a:spcPts val="0"/>
              </a:spcBef>
              <a:spcAft>
                <a:spcPts val="0"/>
              </a:spcAft>
              <a:buNone/>
            </a:pPr>
            <a:r>
              <a:rPr lang="en" sz="700">
                <a:latin typeface="Tahoma"/>
                <a:ea typeface="Tahoma"/>
                <a:cs typeface="Tahoma"/>
                <a:sym typeface="Tahoma"/>
              </a:rPr>
              <a:t>[GET] /order</a:t>
            </a:r>
            <a:endParaRPr sz="700">
              <a:latin typeface="Tahoma"/>
              <a:ea typeface="Tahoma"/>
              <a:cs typeface="Tahoma"/>
              <a:sym typeface="Tahoma"/>
            </a:endParaRPr>
          </a:p>
          <a:p>
            <a:pPr marL="0" lvl="0" indent="0" algn="l" rtl="0">
              <a:spcBef>
                <a:spcPts val="0"/>
              </a:spcBef>
              <a:spcAft>
                <a:spcPts val="0"/>
              </a:spcAft>
              <a:buNone/>
            </a:pPr>
            <a:endParaRPr sz="700">
              <a:latin typeface="Tahoma"/>
              <a:ea typeface="Tahoma"/>
              <a:cs typeface="Tahoma"/>
              <a:sym typeface="Tahoma"/>
            </a:endParaRPr>
          </a:p>
          <a:p>
            <a:pPr marL="0" lvl="0" indent="0" algn="l" rtl="0">
              <a:spcBef>
                <a:spcPts val="0"/>
              </a:spcBef>
              <a:spcAft>
                <a:spcPts val="0"/>
              </a:spcAft>
              <a:buClr>
                <a:srgbClr val="000000"/>
              </a:buClr>
              <a:buSzPts val="1100"/>
              <a:buFont typeface="Arial"/>
              <a:buNone/>
            </a:pPr>
            <a:r>
              <a:rPr lang="en" sz="700" b="1">
                <a:solidFill>
                  <a:srgbClr val="000000"/>
                </a:solidFill>
                <a:latin typeface="Tahoma"/>
                <a:ea typeface="Tahoma"/>
                <a:cs typeface="Tahoma"/>
                <a:sym typeface="Tahoma"/>
              </a:rPr>
              <a:t>Get order by id</a:t>
            </a:r>
            <a:endParaRPr sz="700" b="1">
              <a:solidFill>
                <a:srgbClr val="000000"/>
              </a:solidFill>
              <a:latin typeface="Tahoma"/>
              <a:ea typeface="Tahoma"/>
              <a:cs typeface="Tahoma"/>
              <a:sym typeface="Tahoma"/>
            </a:endParaRPr>
          </a:p>
          <a:p>
            <a:pPr marL="0" lvl="0" indent="0" algn="l" rtl="0">
              <a:spcBef>
                <a:spcPts val="0"/>
              </a:spcBef>
              <a:spcAft>
                <a:spcPts val="0"/>
              </a:spcAft>
              <a:buClr>
                <a:srgbClr val="000000"/>
              </a:buClr>
              <a:buSzPts val="1100"/>
              <a:buFont typeface="Arial"/>
              <a:buNone/>
            </a:pPr>
            <a:r>
              <a:rPr lang="en" sz="700">
                <a:solidFill>
                  <a:srgbClr val="000000"/>
                </a:solidFill>
                <a:latin typeface="Tahoma"/>
                <a:ea typeface="Tahoma"/>
                <a:cs typeface="Tahoma"/>
                <a:sym typeface="Tahoma"/>
              </a:rPr>
              <a:t>[GET] /order/order_id</a:t>
            </a:r>
            <a:endParaRPr sz="700">
              <a:latin typeface="Tahoma"/>
              <a:ea typeface="Tahoma"/>
              <a:cs typeface="Tahoma"/>
              <a:sym typeface="Tahoma"/>
            </a:endParaRPr>
          </a:p>
        </p:txBody>
      </p:sp>
      <p:cxnSp>
        <p:nvCxnSpPr>
          <p:cNvPr id="912" name="Google Shape;912;p51"/>
          <p:cNvCxnSpPr/>
          <p:nvPr/>
        </p:nvCxnSpPr>
        <p:spPr>
          <a:xfrm>
            <a:off x="1161113" y="2356500"/>
            <a:ext cx="0" cy="634500"/>
          </a:xfrm>
          <a:prstGeom prst="straightConnector1">
            <a:avLst/>
          </a:prstGeom>
          <a:noFill/>
          <a:ln w="9525" cap="flat" cmpd="sng">
            <a:solidFill>
              <a:srgbClr val="333399"/>
            </a:solidFill>
            <a:prstDash val="solid"/>
            <a:round/>
            <a:headEnd type="none" w="med" len="med"/>
            <a:tailEnd type="none" w="med" len="med"/>
          </a:ln>
        </p:spPr>
      </p:cxnSp>
      <p:sp>
        <p:nvSpPr>
          <p:cNvPr id="913" name="Google Shape;913;p51"/>
          <p:cNvSpPr txBox="1"/>
          <p:nvPr/>
        </p:nvSpPr>
        <p:spPr>
          <a:xfrm>
            <a:off x="2547622" y="3963700"/>
            <a:ext cx="1506300" cy="723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a:solidFill>
                  <a:srgbClr val="000000"/>
                </a:solidFill>
                <a:latin typeface="Tahoma"/>
                <a:ea typeface="Tahoma"/>
                <a:cs typeface="Tahoma"/>
                <a:sym typeface="Tahoma"/>
              </a:rPr>
              <a:t>custID (INT) </a:t>
            </a:r>
            <a:endParaRPr sz="700">
              <a:latin typeface="Tahoma"/>
              <a:ea typeface="Tahoma"/>
              <a:cs typeface="Tahoma"/>
              <a:sym typeface="Tahoma"/>
            </a:endParaRPr>
          </a:p>
          <a:p>
            <a:pPr marL="0" lvl="0" indent="0" algn="l" rtl="0">
              <a:spcBef>
                <a:spcPts val="0"/>
              </a:spcBef>
              <a:spcAft>
                <a:spcPts val="0"/>
              </a:spcAft>
              <a:buNone/>
            </a:pPr>
            <a:r>
              <a:rPr lang="en" sz="700">
                <a:latin typeface="Tahoma"/>
                <a:ea typeface="Tahoma"/>
                <a:cs typeface="Tahoma"/>
                <a:sym typeface="Tahoma"/>
              </a:rPr>
              <a:t>productID </a:t>
            </a:r>
            <a:r>
              <a:rPr lang="en" sz="700">
                <a:solidFill>
                  <a:srgbClr val="000000"/>
                </a:solidFill>
                <a:latin typeface="Tahoma"/>
                <a:ea typeface="Tahoma"/>
                <a:cs typeface="Tahoma"/>
                <a:sym typeface="Tahoma"/>
              </a:rPr>
              <a:t>(INT)</a:t>
            </a:r>
            <a:endParaRPr sz="700">
              <a:latin typeface="Tahoma"/>
              <a:ea typeface="Tahoma"/>
              <a:cs typeface="Tahoma"/>
              <a:sym typeface="Tahoma"/>
            </a:endParaRPr>
          </a:p>
          <a:p>
            <a:pPr marL="0" lvl="0" indent="0" algn="l" rtl="0">
              <a:spcBef>
                <a:spcPts val="0"/>
              </a:spcBef>
              <a:spcAft>
                <a:spcPts val="0"/>
              </a:spcAft>
              <a:buNone/>
            </a:pPr>
            <a:r>
              <a:rPr lang="en" sz="700">
                <a:latin typeface="Tahoma"/>
                <a:ea typeface="Tahoma"/>
                <a:cs typeface="Tahoma"/>
                <a:sym typeface="Tahoma"/>
              </a:rPr>
              <a:t>productName </a:t>
            </a:r>
            <a:r>
              <a:rPr lang="en" sz="700">
                <a:solidFill>
                  <a:srgbClr val="000000"/>
                </a:solidFill>
                <a:latin typeface="Tahoma"/>
                <a:ea typeface="Tahoma"/>
                <a:cs typeface="Tahoma"/>
                <a:sym typeface="Tahoma"/>
              </a:rPr>
              <a:t>(VARCHAR)</a:t>
            </a:r>
            <a:endParaRPr sz="700">
              <a:latin typeface="Tahoma"/>
              <a:ea typeface="Tahoma"/>
              <a:cs typeface="Tahoma"/>
              <a:sym typeface="Tahoma"/>
            </a:endParaRPr>
          </a:p>
          <a:p>
            <a:pPr marL="0" lvl="0" indent="0" algn="l" rtl="0">
              <a:spcBef>
                <a:spcPts val="0"/>
              </a:spcBef>
              <a:spcAft>
                <a:spcPts val="0"/>
              </a:spcAft>
              <a:buNone/>
            </a:pPr>
            <a:r>
              <a:rPr lang="en" sz="700">
                <a:latin typeface="Tahoma"/>
                <a:ea typeface="Tahoma"/>
                <a:cs typeface="Tahoma"/>
                <a:sym typeface="Tahoma"/>
              </a:rPr>
              <a:t>quantity (INT)</a:t>
            </a:r>
            <a:endParaRPr sz="700">
              <a:latin typeface="Tahoma"/>
              <a:ea typeface="Tahoma"/>
              <a:cs typeface="Tahoma"/>
              <a:sym typeface="Tahoma"/>
            </a:endParaRPr>
          </a:p>
          <a:p>
            <a:pPr marL="0" lvl="0" indent="0" algn="l" rtl="0">
              <a:spcBef>
                <a:spcPts val="0"/>
              </a:spcBef>
              <a:spcAft>
                <a:spcPts val="0"/>
              </a:spcAft>
              <a:buNone/>
            </a:pPr>
            <a:r>
              <a:rPr lang="en" sz="700">
                <a:latin typeface="Tahoma"/>
                <a:ea typeface="Tahoma"/>
                <a:cs typeface="Tahoma"/>
                <a:sym typeface="Tahoma"/>
              </a:rPr>
              <a:t>price (DOUBLE)</a:t>
            </a:r>
            <a:endParaRPr sz="700">
              <a:latin typeface="Tahoma"/>
              <a:ea typeface="Tahoma"/>
              <a:cs typeface="Tahoma"/>
              <a:sym typeface="Tahoma"/>
            </a:endParaRPr>
          </a:p>
        </p:txBody>
      </p:sp>
      <p:sp>
        <p:nvSpPr>
          <p:cNvPr id="914" name="Google Shape;914;p51"/>
          <p:cNvSpPr/>
          <p:nvPr/>
        </p:nvSpPr>
        <p:spPr>
          <a:xfrm>
            <a:off x="6069000" y="159650"/>
            <a:ext cx="2929800" cy="1575600"/>
          </a:xfrm>
          <a:prstGeom prst="rect">
            <a:avLst/>
          </a:prstGeom>
          <a:noFill/>
          <a:ln w="190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C69200"/>
              </a:buClr>
              <a:buSzPts val="2800"/>
              <a:buFont typeface="Tahoma"/>
              <a:buNone/>
            </a:pPr>
            <a:endParaRPr sz="2800" b="1" i="0" u="none" strike="noStrike" cap="none">
              <a:solidFill>
                <a:srgbClr val="C69200"/>
              </a:solidFill>
              <a:latin typeface="Tahoma"/>
              <a:ea typeface="Tahoma"/>
              <a:cs typeface="Tahoma"/>
              <a:sym typeface="Tahoma"/>
            </a:endParaRPr>
          </a:p>
        </p:txBody>
      </p:sp>
      <p:sp>
        <p:nvSpPr>
          <p:cNvPr id="915" name="Google Shape;915;p51"/>
          <p:cNvSpPr/>
          <p:nvPr/>
        </p:nvSpPr>
        <p:spPr>
          <a:xfrm>
            <a:off x="6141342" y="267100"/>
            <a:ext cx="1113600" cy="472200"/>
          </a:xfrm>
          <a:prstGeom prst="rect">
            <a:avLst/>
          </a:prstGeom>
          <a:solidFill>
            <a:srgbClr val="FFFF00"/>
          </a:solid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 sz="1000">
                <a:solidFill>
                  <a:srgbClr val="000000"/>
                </a:solidFill>
                <a:latin typeface="Tahoma"/>
                <a:ea typeface="Tahoma"/>
                <a:cs typeface="Tahoma"/>
                <a:sym typeface="Tahoma"/>
              </a:rPr>
              <a:t>Delivery</a:t>
            </a:r>
            <a:endParaRPr sz="1000">
              <a:solidFill>
                <a:srgbClr val="000000"/>
              </a:solidFill>
              <a:latin typeface="Tahoma"/>
              <a:ea typeface="Tahoma"/>
              <a:cs typeface="Tahoma"/>
              <a:sym typeface="Tahoma"/>
            </a:endParaRPr>
          </a:p>
        </p:txBody>
      </p:sp>
      <p:sp>
        <p:nvSpPr>
          <p:cNvPr id="916" name="Google Shape;916;p51"/>
          <p:cNvSpPr/>
          <p:nvPr/>
        </p:nvSpPr>
        <p:spPr>
          <a:xfrm>
            <a:off x="4965559" y="158709"/>
            <a:ext cx="996600" cy="326400"/>
          </a:xfrm>
          <a:prstGeom prst="can">
            <a:avLst>
              <a:gd name="adj" fmla="val 25000"/>
            </a:avLst>
          </a:prstGeom>
          <a:solidFill>
            <a:srgbClr val="D0D0EF"/>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1C1C1C"/>
              </a:buClr>
              <a:buSzPts val="1600"/>
              <a:buFont typeface="Tahoma"/>
              <a:buNone/>
            </a:pPr>
            <a:r>
              <a:rPr lang="en" sz="1100">
                <a:solidFill>
                  <a:srgbClr val="1C1C1C"/>
                </a:solidFill>
                <a:latin typeface="Tahoma"/>
                <a:ea typeface="Tahoma"/>
                <a:cs typeface="Tahoma"/>
                <a:sym typeface="Tahoma"/>
              </a:rPr>
              <a:t>Delivery</a:t>
            </a:r>
            <a:endParaRPr sz="1100" b="0" i="0" u="none" strike="noStrike" cap="none">
              <a:solidFill>
                <a:srgbClr val="1C1C1C"/>
              </a:solidFill>
              <a:latin typeface="Tahoma"/>
              <a:ea typeface="Tahoma"/>
              <a:cs typeface="Tahoma"/>
              <a:sym typeface="Tahoma"/>
            </a:endParaRPr>
          </a:p>
        </p:txBody>
      </p:sp>
      <p:sp>
        <p:nvSpPr>
          <p:cNvPr id="917" name="Google Shape;917;p51"/>
          <p:cNvSpPr txBox="1"/>
          <p:nvPr/>
        </p:nvSpPr>
        <p:spPr>
          <a:xfrm>
            <a:off x="6141400" y="773725"/>
            <a:ext cx="1402200" cy="1154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u="sng">
                <a:solidFill>
                  <a:srgbClr val="000000"/>
                </a:solidFill>
                <a:latin typeface="Tahoma"/>
                <a:ea typeface="Tahoma"/>
                <a:cs typeface="Tahoma"/>
                <a:sym typeface="Tahoma"/>
              </a:rPr>
              <a:t>Delivery</a:t>
            </a:r>
            <a:endParaRPr sz="700" u="sng">
              <a:solidFill>
                <a:srgbClr val="000000"/>
              </a:solidFill>
              <a:latin typeface="Tahoma"/>
              <a:ea typeface="Tahoma"/>
              <a:cs typeface="Tahoma"/>
              <a:sym typeface="Tahoma"/>
            </a:endParaRPr>
          </a:p>
          <a:p>
            <a:pPr marL="0" lvl="0" indent="0" algn="l" rtl="0">
              <a:spcBef>
                <a:spcPts val="0"/>
              </a:spcBef>
              <a:spcAft>
                <a:spcPts val="0"/>
              </a:spcAft>
              <a:buNone/>
            </a:pPr>
            <a:r>
              <a:rPr lang="en" sz="700">
                <a:solidFill>
                  <a:srgbClr val="000000"/>
                </a:solidFill>
                <a:latin typeface="Tahoma"/>
                <a:ea typeface="Tahoma"/>
                <a:cs typeface="Tahoma"/>
                <a:sym typeface="Tahoma"/>
              </a:rPr>
              <a:t>DeliveryID (INT) (auto increment)</a:t>
            </a:r>
            <a:endParaRPr sz="700">
              <a:solidFill>
                <a:srgbClr val="000000"/>
              </a:solidFill>
              <a:latin typeface="Tahoma"/>
              <a:ea typeface="Tahoma"/>
              <a:cs typeface="Tahoma"/>
              <a:sym typeface="Tahoma"/>
            </a:endParaRPr>
          </a:p>
          <a:p>
            <a:pPr marL="0" lvl="0" indent="0" algn="l" rtl="0">
              <a:spcBef>
                <a:spcPts val="0"/>
              </a:spcBef>
              <a:spcAft>
                <a:spcPts val="0"/>
              </a:spcAft>
              <a:buNone/>
            </a:pPr>
            <a:r>
              <a:rPr lang="en" sz="700">
                <a:solidFill>
                  <a:srgbClr val="000000"/>
                </a:solidFill>
                <a:latin typeface="Tahoma"/>
                <a:ea typeface="Tahoma"/>
                <a:cs typeface="Tahoma"/>
                <a:sym typeface="Tahoma"/>
              </a:rPr>
              <a:t>DriverName (VARCHAR)</a:t>
            </a:r>
            <a:endParaRPr sz="700">
              <a:solidFill>
                <a:srgbClr val="000000"/>
              </a:solidFill>
              <a:latin typeface="Tahoma"/>
              <a:ea typeface="Tahoma"/>
              <a:cs typeface="Tahoma"/>
              <a:sym typeface="Tahoma"/>
            </a:endParaRPr>
          </a:p>
          <a:p>
            <a:pPr marL="0" lvl="0" indent="0" algn="l" rtl="0">
              <a:spcBef>
                <a:spcPts val="0"/>
              </a:spcBef>
              <a:spcAft>
                <a:spcPts val="0"/>
              </a:spcAft>
              <a:buNone/>
            </a:pPr>
            <a:r>
              <a:rPr lang="en" sz="700">
                <a:solidFill>
                  <a:srgbClr val="000000"/>
                </a:solidFill>
                <a:latin typeface="Tahoma"/>
                <a:ea typeface="Tahoma"/>
                <a:cs typeface="Tahoma"/>
                <a:sym typeface="Tahoma"/>
              </a:rPr>
              <a:t>DriverID (INT)</a:t>
            </a:r>
            <a:endParaRPr sz="700">
              <a:solidFill>
                <a:srgbClr val="000000"/>
              </a:solidFill>
              <a:latin typeface="Tahoma"/>
              <a:ea typeface="Tahoma"/>
              <a:cs typeface="Tahoma"/>
              <a:sym typeface="Tahoma"/>
            </a:endParaRPr>
          </a:p>
          <a:p>
            <a:pPr marL="0" lvl="0" indent="0" algn="l" rtl="0">
              <a:spcBef>
                <a:spcPts val="0"/>
              </a:spcBef>
              <a:spcAft>
                <a:spcPts val="0"/>
              </a:spcAft>
              <a:buNone/>
            </a:pPr>
            <a:r>
              <a:rPr lang="en" sz="700">
                <a:solidFill>
                  <a:srgbClr val="000000"/>
                </a:solidFill>
                <a:latin typeface="Tahoma"/>
                <a:ea typeface="Tahoma"/>
                <a:cs typeface="Tahoma"/>
                <a:sym typeface="Tahoma"/>
              </a:rPr>
              <a:t>DateCreated (VARCHAR)</a:t>
            </a:r>
            <a:endParaRPr sz="700">
              <a:solidFill>
                <a:srgbClr val="000000"/>
              </a:solidFill>
              <a:latin typeface="Tahoma"/>
              <a:ea typeface="Tahoma"/>
              <a:cs typeface="Tahoma"/>
              <a:sym typeface="Tahoma"/>
            </a:endParaRPr>
          </a:p>
          <a:p>
            <a:pPr marL="0" lvl="0" indent="0" algn="l" rtl="0">
              <a:spcBef>
                <a:spcPts val="0"/>
              </a:spcBef>
              <a:spcAft>
                <a:spcPts val="0"/>
              </a:spcAft>
              <a:buNone/>
            </a:pPr>
            <a:r>
              <a:rPr lang="en" sz="700">
                <a:solidFill>
                  <a:srgbClr val="000000"/>
                </a:solidFill>
                <a:latin typeface="Tahoma"/>
                <a:ea typeface="Tahoma"/>
                <a:cs typeface="Tahoma"/>
                <a:sym typeface="Tahoma"/>
              </a:rPr>
              <a:t>DeliveryStatus (VARCHAR)</a:t>
            </a:r>
            <a:endParaRPr sz="700">
              <a:solidFill>
                <a:srgbClr val="000000"/>
              </a:solidFill>
              <a:latin typeface="Tahoma"/>
              <a:ea typeface="Tahoma"/>
              <a:cs typeface="Tahoma"/>
              <a:sym typeface="Tahoma"/>
            </a:endParaRPr>
          </a:p>
          <a:p>
            <a:pPr marL="0" lvl="0" indent="0" algn="l" rtl="0">
              <a:spcBef>
                <a:spcPts val="0"/>
              </a:spcBef>
              <a:spcAft>
                <a:spcPts val="0"/>
              </a:spcAft>
              <a:buNone/>
            </a:pPr>
            <a:r>
              <a:rPr lang="en" sz="700">
                <a:solidFill>
                  <a:srgbClr val="000000"/>
                </a:solidFill>
                <a:latin typeface="Tahoma"/>
                <a:ea typeface="Tahoma"/>
                <a:cs typeface="Tahoma"/>
                <a:sym typeface="Tahoma"/>
              </a:rPr>
              <a:t>OrderID (INT)</a:t>
            </a:r>
            <a:endParaRPr sz="700">
              <a:solidFill>
                <a:srgbClr val="000000"/>
              </a:solidFill>
              <a:latin typeface="Tahoma"/>
              <a:ea typeface="Tahoma"/>
              <a:cs typeface="Tahoma"/>
              <a:sym typeface="Tahoma"/>
            </a:endParaRPr>
          </a:p>
          <a:p>
            <a:pPr marL="0" lvl="0" indent="0" algn="l" rtl="0">
              <a:spcBef>
                <a:spcPts val="0"/>
              </a:spcBef>
              <a:spcAft>
                <a:spcPts val="0"/>
              </a:spcAft>
              <a:buNone/>
            </a:pPr>
            <a:endParaRPr sz="700">
              <a:latin typeface="Tahoma"/>
              <a:ea typeface="Tahoma"/>
              <a:cs typeface="Tahoma"/>
              <a:sym typeface="Tahoma"/>
            </a:endParaRPr>
          </a:p>
        </p:txBody>
      </p:sp>
      <p:cxnSp>
        <p:nvCxnSpPr>
          <p:cNvPr id="918" name="Google Shape;918;p51"/>
          <p:cNvCxnSpPr>
            <a:stCxn id="898" idx="0"/>
            <a:endCxn id="915" idx="1"/>
          </p:cNvCxnSpPr>
          <p:nvPr/>
        </p:nvCxnSpPr>
        <p:spPr>
          <a:xfrm rot="-5400000">
            <a:off x="4456750" y="-611250"/>
            <a:ext cx="570300" cy="2799000"/>
          </a:xfrm>
          <a:prstGeom prst="bentConnector2">
            <a:avLst/>
          </a:prstGeom>
          <a:noFill/>
          <a:ln w="19050" cap="flat" cmpd="sng">
            <a:solidFill>
              <a:srgbClr val="333399"/>
            </a:solidFill>
            <a:prstDash val="solid"/>
            <a:round/>
            <a:headEnd type="none" w="med" len="med"/>
            <a:tailEnd type="triangle" w="med" len="med"/>
          </a:ln>
        </p:spPr>
      </p:cxnSp>
      <p:sp>
        <p:nvSpPr>
          <p:cNvPr id="919" name="Google Shape;919;p51"/>
          <p:cNvSpPr txBox="1"/>
          <p:nvPr/>
        </p:nvSpPr>
        <p:spPr>
          <a:xfrm>
            <a:off x="7272125" y="87500"/>
            <a:ext cx="1688400" cy="169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b="1">
                <a:latin typeface="Tahoma"/>
                <a:ea typeface="Tahoma"/>
                <a:cs typeface="Tahoma"/>
                <a:sym typeface="Tahoma"/>
              </a:rPr>
              <a:t>Get all delivery records</a:t>
            </a:r>
            <a:endParaRPr sz="700" b="1">
              <a:latin typeface="Tahoma"/>
              <a:ea typeface="Tahoma"/>
              <a:cs typeface="Tahoma"/>
              <a:sym typeface="Tahoma"/>
            </a:endParaRPr>
          </a:p>
          <a:p>
            <a:pPr marL="0" lvl="0" indent="0" algn="l" rtl="0">
              <a:spcBef>
                <a:spcPts val="0"/>
              </a:spcBef>
              <a:spcAft>
                <a:spcPts val="0"/>
              </a:spcAft>
              <a:buNone/>
            </a:pPr>
            <a:r>
              <a:rPr lang="en" sz="700">
                <a:latin typeface="Tahoma"/>
                <a:ea typeface="Tahoma"/>
                <a:cs typeface="Tahoma"/>
                <a:sym typeface="Tahoma"/>
              </a:rPr>
              <a:t>[GET]/delivery</a:t>
            </a:r>
            <a:endParaRPr sz="700">
              <a:latin typeface="Tahoma"/>
              <a:ea typeface="Tahoma"/>
              <a:cs typeface="Tahoma"/>
              <a:sym typeface="Tahoma"/>
            </a:endParaRPr>
          </a:p>
          <a:p>
            <a:pPr marL="0" lvl="0" indent="0" algn="l" rtl="0">
              <a:spcBef>
                <a:spcPts val="0"/>
              </a:spcBef>
              <a:spcAft>
                <a:spcPts val="0"/>
              </a:spcAft>
              <a:buNone/>
            </a:pPr>
            <a:endParaRPr sz="700">
              <a:latin typeface="Tahoma"/>
              <a:ea typeface="Tahoma"/>
              <a:cs typeface="Tahoma"/>
              <a:sym typeface="Tahoma"/>
            </a:endParaRPr>
          </a:p>
          <a:p>
            <a:pPr marL="0" lvl="0" indent="0" algn="l" rtl="0">
              <a:spcBef>
                <a:spcPts val="0"/>
              </a:spcBef>
              <a:spcAft>
                <a:spcPts val="0"/>
              </a:spcAft>
              <a:buNone/>
            </a:pPr>
            <a:r>
              <a:rPr lang="en" sz="700" b="1">
                <a:latin typeface="Tahoma"/>
                <a:ea typeface="Tahoma"/>
                <a:cs typeface="Tahoma"/>
                <a:sym typeface="Tahoma"/>
              </a:rPr>
              <a:t>Get specific delivery record</a:t>
            </a:r>
            <a:endParaRPr sz="700" b="1">
              <a:latin typeface="Tahoma"/>
              <a:ea typeface="Tahoma"/>
              <a:cs typeface="Tahoma"/>
              <a:sym typeface="Tahoma"/>
            </a:endParaRPr>
          </a:p>
          <a:p>
            <a:pPr marL="0" lvl="0" indent="0" algn="l" rtl="0">
              <a:spcBef>
                <a:spcPts val="0"/>
              </a:spcBef>
              <a:spcAft>
                <a:spcPts val="0"/>
              </a:spcAft>
              <a:buNone/>
            </a:pPr>
            <a:r>
              <a:rPr lang="en" sz="700">
                <a:latin typeface="Tahoma"/>
                <a:ea typeface="Tahoma"/>
                <a:cs typeface="Tahoma"/>
                <a:sym typeface="Tahoma"/>
              </a:rPr>
              <a:t>[GET]/delivery/orderID</a:t>
            </a:r>
            <a:endParaRPr sz="700">
              <a:latin typeface="Tahoma"/>
              <a:ea typeface="Tahoma"/>
              <a:cs typeface="Tahoma"/>
              <a:sym typeface="Tahoma"/>
            </a:endParaRPr>
          </a:p>
          <a:p>
            <a:pPr marL="0" lvl="0" indent="0" algn="l" rtl="0">
              <a:spcBef>
                <a:spcPts val="0"/>
              </a:spcBef>
              <a:spcAft>
                <a:spcPts val="0"/>
              </a:spcAft>
              <a:buNone/>
            </a:pPr>
            <a:endParaRPr sz="700">
              <a:latin typeface="Tahoma"/>
              <a:ea typeface="Tahoma"/>
              <a:cs typeface="Tahoma"/>
              <a:sym typeface="Tahoma"/>
            </a:endParaRPr>
          </a:p>
          <a:p>
            <a:pPr marL="0" lvl="0" indent="0" algn="l" rtl="0">
              <a:spcBef>
                <a:spcPts val="0"/>
              </a:spcBef>
              <a:spcAft>
                <a:spcPts val="0"/>
              </a:spcAft>
              <a:buNone/>
            </a:pPr>
            <a:r>
              <a:rPr lang="en" sz="700" b="1">
                <a:latin typeface="Tahoma"/>
                <a:ea typeface="Tahoma"/>
                <a:cs typeface="Tahoma"/>
                <a:sym typeface="Tahoma"/>
              </a:rPr>
              <a:t>Create delivery record</a:t>
            </a:r>
            <a:endParaRPr sz="700" b="1">
              <a:latin typeface="Tahoma"/>
              <a:ea typeface="Tahoma"/>
              <a:cs typeface="Tahoma"/>
              <a:sym typeface="Tahoma"/>
            </a:endParaRPr>
          </a:p>
          <a:p>
            <a:pPr marL="0" lvl="0" indent="0" algn="l" rtl="0">
              <a:spcBef>
                <a:spcPts val="0"/>
              </a:spcBef>
              <a:spcAft>
                <a:spcPts val="0"/>
              </a:spcAft>
              <a:buNone/>
            </a:pPr>
            <a:r>
              <a:rPr lang="en" sz="700">
                <a:latin typeface="Tahoma"/>
                <a:ea typeface="Tahoma"/>
                <a:cs typeface="Tahoma"/>
                <a:sym typeface="Tahoma"/>
              </a:rPr>
              <a:t>[POST]/delivery </a:t>
            </a:r>
            <a:endParaRPr sz="700">
              <a:latin typeface="Tahoma"/>
              <a:ea typeface="Tahoma"/>
              <a:cs typeface="Tahoma"/>
              <a:sym typeface="Tahoma"/>
            </a:endParaRPr>
          </a:p>
          <a:p>
            <a:pPr marL="0" lvl="0" indent="0" algn="l" rtl="0">
              <a:spcBef>
                <a:spcPts val="0"/>
              </a:spcBef>
              <a:spcAft>
                <a:spcPts val="0"/>
              </a:spcAft>
              <a:buNone/>
            </a:pPr>
            <a:endParaRPr sz="700">
              <a:latin typeface="Tahoma"/>
              <a:ea typeface="Tahoma"/>
              <a:cs typeface="Tahoma"/>
              <a:sym typeface="Tahoma"/>
            </a:endParaRPr>
          </a:p>
          <a:p>
            <a:pPr marL="0" lvl="0" indent="0" algn="l" rtl="0">
              <a:spcBef>
                <a:spcPts val="0"/>
              </a:spcBef>
              <a:spcAft>
                <a:spcPts val="0"/>
              </a:spcAft>
              <a:buNone/>
            </a:pPr>
            <a:r>
              <a:rPr lang="en" sz="700" b="1">
                <a:latin typeface="Tahoma"/>
                <a:ea typeface="Tahoma"/>
                <a:cs typeface="Tahoma"/>
                <a:sym typeface="Tahoma"/>
              </a:rPr>
              <a:t>Update delivery record</a:t>
            </a:r>
            <a:endParaRPr sz="700" b="1">
              <a:latin typeface="Tahoma"/>
              <a:ea typeface="Tahoma"/>
              <a:cs typeface="Tahoma"/>
              <a:sym typeface="Tahoma"/>
            </a:endParaRPr>
          </a:p>
          <a:p>
            <a:pPr marL="0" lvl="0" indent="0" algn="l" rtl="0">
              <a:spcBef>
                <a:spcPts val="0"/>
              </a:spcBef>
              <a:spcAft>
                <a:spcPts val="0"/>
              </a:spcAft>
              <a:buNone/>
            </a:pPr>
            <a:r>
              <a:rPr lang="en" sz="700">
                <a:latin typeface="Tahoma"/>
                <a:ea typeface="Tahoma"/>
                <a:cs typeface="Tahoma"/>
                <a:sym typeface="Tahoma"/>
              </a:rPr>
              <a:t>[PUT]/delivery/orderID</a:t>
            </a:r>
            <a:endParaRPr sz="700">
              <a:latin typeface="Tahoma"/>
              <a:ea typeface="Tahoma"/>
              <a:cs typeface="Tahoma"/>
              <a:sym typeface="Tahoma"/>
            </a:endParaRPr>
          </a:p>
          <a:p>
            <a:pPr marL="0" lvl="0" indent="0" algn="l" rtl="0">
              <a:spcBef>
                <a:spcPts val="0"/>
              </a:spcBef>
              <a:spcAft>
                <a:spcPts val="0"/>
              </a:spcAft>
              <a:buNone/>
            </a:pPr>
            <a:endParaRPr sz="700">
              <a:latin typeface="Tahoma"/>
              <a:ea typeface="Tahoma"/>
              <a:cs typeface="Tahoma"/>
              <a:sym typeface="Tahoma"/>
            </a:endParaRPr>
          </a:p>
          <a:p>
            <a:pPr marL="0" lvl="0" indent="0" algn="l" rtl="0">
              <a:spcBef>
                <a:spcPts val="0"/>
              </a:spcBef>
              <a:spcAft>
                <a:spcPts val="0"/>
              </a:spcAft>
              <a:buNone/>
            </a:pPr>
            <a:r>
              <a:rPr lang="en" sz="700" b="1">
                <a:latin typeface="Tahoma"/>
                <a:ea typeface="Tahoma"/>
                <a:cs typeface="Tahoma"/>
                <a:sym typeface="Tahoma"/>
              </a:rPr>
              <a:t>Get delivery record by status</a:t>
            </a:r>
            <a:endParaRPr sz="700" b="1">
              <a:latin typeface="Tahoma"/>
              <a:ea typeface="Tahoma"/>
              <a:cs typeface="Tahoma"/>
              <a:sym typeface="Tahoma"/>
            </a:endParaRPr>
          </a:p>
          <a:p>
            <a:pPr marL="0" lvl="0" indent="0" algn="l" rtl="0">
              <a:spcBef>
                <a:spcPts val="0"/>
              </a:spcBef>
              <a:spcAft>
                <a:spcPts val="0"/>
              </a:spcAft>
              <a:buNone/>
            </a:pPr>
            <a:r>
              <a:rPr lang="en" sz="700">
                <a:latin typeface="Tahoma"/>
                <a:ea typeface="Tahoma"/>
                <a:cs typeface="Tahoma"/>
                <a:sym typeface="Tahoma"/>
              </a:rPr>
              <a:t>[POST]/delivery/status</a:t>
            </a:r>
            <a:endParaRPr sz="700">
              <a:latin typeface="Tahoma"/>
              <a:ea typeface="Tahoma"/>
              <a:cs typeface="Tahoma"/>
              <a:sym typeface="Tahoma"/>
            </a:endParaRPr>
          </a:p>
        </p:txBody>
      </p:sp>
      <p:cxnSp>
        <p:nvCxnSpPr>
          <p:cNvPr id="920" name="Google Shape;920;p51"/>
          <p:cNvCxnSpPr>
            <a:stCxn id="898" idx="2"/>
            <a:endCxn id="887" idx="0"/>
          </p:cNvCxnSpPr>
          <p:nvPr/>
        </p:nvCxnSpPr>
        <p:spPr>
          <a:xfrm rot="-5400000" flipH="1">
            <a:off x="4794400" y="93600"/>
            <a:ext cx="606300" cy="3510300"/>
          </a:xfrm>
          <a:prstGeom prst="bentConnector3">
            <a:avLst>
              <a:gd name="adj1" fmla="val 49991"/>
            </a:avLst>
          </a:prstGeom>
          <a:noFill/>
          <a:ln w="19050" cap="flat" cmpd="sng">
            <a:solidFill>
              <a:srgbClr val="333399"/>
            </a:solidFill>
            <a:prstDash val="solid"/>
            <a:round/>
            <a:headEnd type="none" w="med" len="med"/>
            <a:tailEnd type="triangle" w="med" len="med"/>
          </a:ln>
        </p:spPr>
      </p:cxnSp>
      <p:cxnSp>
        <p:nvCxnSpPr>
          <p:cNvPr id="921" name="Google Shape;921;p51"/>
          <p:cNvCxnSpPr>
            <a:stCxn id="898" idx="2"/>
            <a:endCxn id="882" idx="0"/>
          </p:cNvCxnSpPr>
          <p:nvPr/>
        </p:nvCxnSpPr>
        <p:spPr>
          <a:xfrm rot="-5400000" flipH="1">
            <a:off x="5491750" y="-603750"/>
            <a:ext cx="540900" cy="4839600"/>
          </a:xfrm>
          <a:prstGeom prst="bentConnector3">
            <a:avLst>
              <a:gd name="adj1" fmla="val 49999"/>
            </a:avLst>
          </a:prstGeom>
          <a:noFill/>
          <a:ln w="19050" cap="flat" cmpd="sng">
            <a:solidFill>
              <a:srgbClr val="333399"/>
            </a:solidFill>
            <a:prstDash val="solid"/>
            <a:round/>
            <a:headEnd type="none" w="med" len="med"/>
            <a:tailEnd type="triangle" w="med" len="med"/>
          </a:ln>
        </p:spPr>
      </p:cxnSp>
      <p:cxnSp>
        <p:nvCxnSpPr>
          <p:cNvPr id="922" name="Google Shape;922;p51"/>
          <p:cNvCxnSpPr>
            <a:stCxn id="898" idx="2"/>
            <a:endCxn id="903" idx="0"/>
          </p:cNvCxnSpPr>
          <p:nvPr/>
        </p:nvCxnSpPr>
        <p:spPr>
          <a:xfrm rot="-5400000" flipH="1">
            <a:off x="3715900" y="1172100"/>
            <a:ext cx="482700" cy="1229700"/>
          </a:xfrm>
          <a:prstGeom prst="bentConnector3">
            <a:avLst>
              <a:gd name="adj1" fmla="val 49987"/>
            </a:avLst>
          </a:prstGeom>
          <a:noFill/>
          <a:ln w="19050" cap="flat" cmpd="sng">
            <a:solidFill>
              <a:srgbClr val="333399"/>
            </a:solidFill>
            <a:prstDash val="solid"/>
            <a:round/>
            <a:headEnd type="none" w="med" len="med"/>
            <a:tailEnd type="triangle" w="med" len="med"/>
          </a:ln>
        </p:spPr>
      </p:cxnSp>
      <p:sp>
        <p:nvSpPr>
          <p:cNvPr id="923" name="Google Shape;923;p51"/>
          <p:cNvSpPr/>
          <p:nvPr/>
        </p:nvSpPr>
        <p:spPr>
          <a:xfrm>
            <a:off x="5261700" y="3336625"/>
            <a:ext cx="3882300" cy="1806900"/>
          </a:xfrm>
          <a:prstGeom prst="rect">
            <a:avLst/>
          </a:prstGeom>
          <a:noFill/>
          <a:ln w="190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C69200"/>
              </a:buClr>
              <a:buSzPts val="2800"/>
              <a:buFont typeface="Tahoma"/>
              <a:buNone/>
            </a:pPr>
            <a:endParaRPr sz="2800" b="1" i="0" u="none" strike="noStrike" cap="none">
              <a:solidFill>
                <a:srgbClr val="C69200"/>
              </a:solidFill>
              <a:latin typeface="Tahoma"/>
              <a:ea typeface="Tahoma"/>
              <a:cs typeface="Tahoma"/>
              <a:sym typeface="Tahoma"/>
            </a:endParaRPr>
          </a:p>
        </p:txBody>
      </p:sp>
      <p:sp>
        <p:nvSpPr>
          <p:cNvPr id="924" name="Google Shape;924;p51"/>
          <p:cNvSpPr/>
          <p:nvPr/>
        </p:nvSpPr>
        <p:spPr>
          <a:xfrm>
            <a:off x="5300897" y="3429000"/>
            <a:ext cx="1113600" cy="472200"/>
          </a:xfrm>
          <a:prstGeom prst="rect">
            <a:avLst/>
          </a:prstGeom>
          <a:solidFill>
            <a:srgbClr val="FFFF00"/>
          </a:solid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 sz="1000">
                <a:solidFill>
                  <a:srgbClr val="000000"/>
                </a:solidFill>
                <a:latin typeface="Tahoma"/>
                <a:ea typeface="Tahoma"/>
                <a:cs typeface="Tahoma"/>
                <a:sym typeface="Tahoma"/>
              </a:rPr>
              <a:t>Inventory</a:t>
            </a:r>
            <a:endParaRPr sz="1000">
              <a:solidFill>
                <a:srgbClr val="000000"/>
              </a:solidFill>
              <a:latin typeface="Tahoma"/>
              <a:ea typeface="Tahoma"/>
              <a:cs typeface="Tahoma"/>
              <a:sym typeface="Tahoma"/>
            </a:endParaRPr>
          </a:p>
        </p:txBody>
      </p:sp>
      <p:sp>
        <p:nvSpPr>
          <p:cNvPr id="925" name="Google Shape;925;p51"/>
          <p:cNvSpPr txBox="1"/>
          <p:nvPr/>
        </p:nvSpPr>
        <p:spPr>
          <a:xfrm>
            <a:off x="6537675" y="3470500"/>
            <a:ext cx="1688400" cy="169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700" b="1">
                <a:solidFill>
                  <a:schemeClr val="dk1"/>
                </a:solidFill>
                <a:latin typeface="Tahoma"/>
                <a:ea typeface="Tahoma"/>
                <a:cs typeface="Tahoma"/>
                <a:sym typeface="Tahoma"/>
              </a:rPr>
              <a:t>Update inventory </a:t>
            </a:r>
            <a:endParaRPr sz="700" b="1">
              <a:solidFill>
                <a:schemeClr val="dk1"/>
              </a:solidFill>
              <a:latin typeface="Tahoma"/>
              <a:ea typeface="Tahoma"/>
              <a:cs typeface="Tahoma"/>
              <a:sym typeface="Tahoma"/>
            </a:endParaRPr>
          </a:p>
          <a:p>
            <a:pPr marL="0" lvl="0" indent="0" algn="l" rtl="0">
              <a:spcBef>
                <a:spcPts val="0"/>
              </a:spcBef>
              <a:spcAft>
                <a:spcPts val="0"/>
              </a:spcAft>
              <a:buClr>
                <a:schemeClr val="dk1"/>
              </a:buClr>
              <a:buSzPts val="1100"/>
              <a:buFont typeface="Arial"/>
              <a:buNone/>
            </a:pPr>
            <a:r>
              <a:rPr lang="en" sz="700">
                <a:solidFill>
                  <a:schemeClr val="dk1"/>
                </a:solidFill>
                <a:latin typeface="Tahoma"/>
                <a:ea typeface="Tahoma"/>
                <a:cs typeface="Tahoma"/>
                <a:sym typeface="Tahoma"/>
              </a:rPr>
              <a:t>[PUT] /inventory</a:t>
            </a:r>
            <a:endParaRPr sz="700">
              <a:solidFill>
                <a:schemeClr val="dk1"/>
              </a:solidFill>
              <a:latin typeface="Tahoma"/>
              <a:ea typeface="Tahoma"/>
              <a:cs typeface="Tahoma"/>
              <a:sym typeface="Tahoma"/>
            </a:endParaRPr>
          </a:p>
          <a:p>
            <a:pPr marL="0" lvl="0" indent="0" algn="l" rtl="0">
              <a:spcBef>
                <a:spcPts val="0"/>
              </a:spcBef>
              <a:spcAft>
                <a:spcPts val="0"/>
              </a:spcAft>
              <a:buClr>
                <a:schemeClr val="dk1"/>
              </a:buClr>
              <a:buSzPts val="1100"/>
              <a:buFont typeface="Arial"/>
              <a:buNone/>
            </a:pPr>
            <a:endParaRPr sz="700">
              <a:solidFill>
                <a:schemeClr val="dk1"/>
              </a:solidFill>
              <a:latin typeface="Tahoma"/>
              <a:ea typeface="Tahoma"/>
              <a:cs typeface="Tahoma"/>
              <a:sym typeface="Tahoma"/>
            </a:endParaRPr>
          </a:p>
          <a:p>
            <a:pPr marL="0" lvl="0" indent="0" algn="l" rtl="0">
              <a:spcBef>
                <a:spcPts val="0"/>
              </a:spcBef>
              <a:spcAft>
                <a:spcPts val="0"/>
              </a:spcAft>
              <a:buClr>
                <a:schemeClr val="dk1"/>
              </a:buClr>
              <a:buSzPts val="1100"/>
              <a:buFont typeface="Arial"/>
              <a:buNone/>
            </a:pPr>
            <a:r>
              <a:rPr lang="en" sz="700" b="1">
                <a:solidFill>
                  <a:schemeClr val="dk1"/>
                </a:solidFill>
                <a:latin typeface="Tahoma"/>
                <a:ea typeface="Tahoma"/>
                <a:cs typeface="Tahoma"/>
                <a:sym typeface="Tahoma"/>
              </a:rPr>
              <a:t>Update inventory by individual items</a:t>
            </a:r>
            <a:endParaRPr sz="700" b="1">
              <a:solidFill>
                <a:schemeClr val="dk1"/>
              </a:solidFill>
              <a:latin typeface="Tahoma"/>
              <a:ea typeface="Tahoma"/>
              <a:cs typeface="Tahoma"/>
              <a:sym typeface="Tahoma"/>
            </a:endParaRPr>
          </a:p>
          <a:p>
            <a:pPr marL="0" lvl="0" indent="0" algn="l" rtl="0">
              <a:spcBef>
                <a:spcPts val="0"/>
              </a:spcBef>
              <a:spcAft>
                <a:spcPts val="0"/>
              </a:spcAft>
              <a:buClr>
                <a:schemeClr val="dk1"/>
              </a:buClr>
              <a:buSzPts val="1100"/>
              <a:buFont typeface="Arial"/>
              <a:buNone/>
            </a:pPr>
            <a:r>
              <a:rPr lang="en" sz="700">
                <a:solidFill>
                  <a:schemeClr val="dk1"/>
                </a:solidFill>
                <a:latin typeface="Tahoma"/>
                <a:ea typeface="Tahoma"/>
                <a:cs typeface="Tahoma"/>
                <a:sym typeface="Tahoma"/>
              </a:rPr>
              <a:t>[PUT]/updateInventory/productID </a:t>
            </a:r>
            <a:endParaRPr sz="700">
              <a:latin typeface="Tahoma"/>
              <a:ea typeface="Tahoma"/>
              <a:cs typeface="Tahoma"/>
              <a:sym typeface="Tahoma"/>
            </a:endParaRPr>
          </a:p>
          <a:p>
            <a:pPr marL="0" lvl="0" indent="0" algn="l" rtl="0">
              <a:spcBef>
                <a:spcPts val="0"/>
              </a:spcBef>
              <a:spcAft>
                <a:spcPts val="0"/>
              </a:spcAft>
              <a:buNone/>
            </a:pPr>
            <a:endParaRPr sz="700">
              <a:latin typeface="Tahoma"/>
              <a:ea typeface="Tahoma"/>
              <a:cs typeface="Tahoma"/>
              <a:sym typeface="Tahoma"/>
            </a:endParaRPr>
          </a:p>
          <a:p>
            <a:pPr marL="0" lvl="0" indent="0" algn="l" rtl="0">
              <a:spcBef>
                <a:spcPts val="0"/>
              </a:spcBef>
              <a:spcAft>
                <a:spcPts val="0"/>
              </a:spcAft>
              <a:buNone/>
            </a:pPr>
            <a:r>
              <a:rPr lang="en" sz="700" b="1">
                <a:solidFill>
                  <a:schemeClr val="dk1"/>
                </a:solidFill>
                <a:latin typeface="Tahoma"/>
                <a:ea typeface="Tahoma"/>
                <a:cs typeface="Tahoma"/>
                <a:sym typeface="Tahoma"/>
              </a:rPr>
              <a:t>Delete equipment</a:t>
            </a:r>
            <a:endParaRPr sz="700" b="1">
              <a:solidFill>
                <a:schemeClr val="dk1"/>
              </a:solidFill>
              <a:latin typeface="Tahoma"/>
              <a:ea typeface="Tahoma"/>
              <a:cs typeface="Tahoma"/>
              <a:sym typeface="Tahoma"/>
            </a:endParaRPr>
          </a:p>
          <a:p>
            <a:pPr marL="0" lvl="0" indent="0" algn="l" rtl="0">
              <a:spcBef>
                <a:spcPts val="0"/>
              </a:spcBef>
              <a:spcAft>
                <a:spcPts val="0"/>
              </a:spcAft>
              <a:buNone/>
            </a:pPr>
            <a:r>
              <a:rPr lang="en" sz="700">
                <a:solidFill>
                  <a:schemeClr val="dk1"/>
                </a:solidFill>
                <a:latin typeface="Tahoma"/>
                <a:ea typeface="Tahoma"/>
                <a:cs typeface="Tahoma"/>
                <a:sym typeface="Tahoma"/>
              </a:rPr>
              <a:t>[DELETE]/inventory/productID</a:t>
            </a:r>
            <a:endParaRPr sz="700">
              <a:solidFill>
                <a:schemeClr val="dk1"/>
              </a:solidFill>
              <a:latin typeface="Tahoma"/>
              <a:ea typeface="Tahoma"/>
              <a:cs typeface="Tahoma"/>
              <a:sym typeface="Tahoma"/>
            </a:endParaRPr>
          </a:p>
          <a:p>
            <a:pPr marL="0" lvl="0" indent="0" algn="l" rtl="0">
              <a:spcBef>
                <a:spcPts val="0"/>
              </a:spcBef>
              <a:spcAft>
                <a:spcPts val="0"/>
              </a:spcAft>
              <a:buNone/>
            </a:pPr>
            <a:endParaRPr sz="700">
              <a:solidFill>
                <a:schemeClr val="dk1"/>
              </a:solidFill>
              <a:latin typeface="Tahoma"/>
              <a:ea typeface="Tahoma"/>
              <a:cs typeface="Tahoma"/>
              <a:sym typeface="Tahoma"/>
            </a:endParaRPr>
          </a:p>
          <a:p>
            <a:pPr marL="0" lvl="0" indent="0" algn="l" rtl="0">
              <a:spcBef>
                <a:spcPts val="0"/>
              </a:spcBef>
              <a:spcAft>
                <a:spcPts val="0"/>
              </a:spcAft>
              <a:buNone/>
            </a:pPr>
            <a:r>
              <a:rPr lang="en" sz="700" b="1">
                <a:solidFill>
                  <a:schemeClr val="dk1"/>
                </a:solidFill>
                <a:latin typeface="Tahoma"/>
                <a:ea typeface="Tahoma"/>
                <a:cs typeface="Tahoma"/>
                <a:sym typeface="Tahoma"/>
              </a:rPr>
              <a:t>Add equipment</a:t>
            </a:r>
            <a:endParaRPr sz="700" b="1">
              <a:solidFill>
                <a:schemeClr val="dk1"/>
              </a:solidFill>
              <a:latin typeface="Tahoma"/>
              <a:ea typeface="Tahoma"/>
              <a:cs typeface="Tahoma"/>
              <a:sym typeface="Tahoma"/>
            </a:endParaRPr>
          </a:p>
          <a:p>
            <a:pPr marL="0" lvl="0" indent="0" algn="l" rtl="0">
              <a:spcBef>
                <a:spcPts val="0"/>
              </a:spcBef>
              <a:spcAft>
                <a:spcPts val="0"/>
              </a:spcAft>
              <a:buNone/>
            </a:pPr>
            <a:r>
              <a:rPr lang="en" sz="700">
                <a:solidFill>
                  <a:schemeClr val="dk1"/>
                </a:solidFill>
                <a:latin typeface="Tahoma"/>
                <a:ea typeface="Tahoma"/>
                <a:cs typeface="Tahoma"/>
                <a:sym typeface="Tahoma"/>
              </a:rPr>
              <a:t>[POST]/inventory/productID</a:t>
            </a:r>
            <a:endParaRPr sz="700">
              <a:solidFill>
                <a:schemeClr val="dk1"/>
              </a:solidFill>
              <a:latin typeface="Tahoma"/>
              <a:ea typeface="Tahoma"/>
              <a:cs typeface="Tahoma"/>
              <a:sym typeface="Tahoma"/>
            </a:endParaRPr>
          </a:p>
          <a:p>
            <a:pPr marL="0" lvl="0" indent="0" algn="l" rtl="0">
              <a:spcBef>
                <a:spcPts val="0"/>
              </a:spcBef>
              <a:spcAft>
                <a:spcPts val="0"/>
              </a:spcAft>
              <a:buNone/>
            </a:pPr>
            <a:endParaRPr sz="700">
              <a:solidFill>
                <a:schemeClr val="dk1"/>
              </a:solidFill>
              <a:latin typeface="Tahoma"/>
              <a:ea typeface="Tahoma"/>
              <a:cs typeface="Tahoma"/>
              <a:sym typeface="Tahoma"/>
            </a:endParaRPr>
          </a:p>
          <a:p>
            <a:pPr marL="0" lvl="0" indent="0" algn="l" rtl="0">
              <a:spcBef>
                <a:spcPts val="0"/>
              </a:spcBef>
              <a:spcAft>
                <a:spcPts val="0"/>
              </a:spcAft>
              <a:buNone/>
            </a:pPr>
            <a:endParaRPr sz="700">
              <a:solidFill>
                <a:srgbClr val="000000"/>
              </a:solidFill>
              <a:latin typeface="Tahoma"/>
              <a:ea typeface="Tahoma"/>
              <a:cs typeface="Tahoma"/>
              <a:sym typeface="Tahoma"/>
            </a:endParaRPr>
          </a:p>
        </p:txBody>
      </p:sp>
      <p:sp>
        <p:nvSpPr>
          <p:cNvPr id="926" name="Google Shape;926;p51"/>
          <p:cNvSpPr/>
          <p:nvPr/>
        </p:nvSpPr>
        <p:spPr>
          <a:xfrm>
            <a:off x="5360562" y="4008751"/>
            <a:ext cx="782100" cy="195900"/>
          </a:xfrm>
          <a:prstGeom prst="can">
            <a:avLst>
              <a:gd name="adj" fmla="val 25000"/>
            </a:avLst>
          </a:prstGeom>
          <a:solidFill>
            <a:srgbClr val="D0D0EF"/>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1C1C1C"/>
              </a:buClr>
              <a:buSzPts val="1600"/>
              <a:buFont typeface="Tahoma"/>
              <a:buNone/>
            </a:pPr>
            <a:r>
              <a:rPr lang="en" sz="1100">
                <a:solidFill>
                  <a:srgbClr val="1C1C1C"/>
                </a:solidFill>
                <a:latin typeface="Tahoma"/>
                <a:ea typeface="Tahoma"/>
                <a:cs typeface="Tahoma"/>
                <a:sym typeface="Tahoma"/>
              </a:rPr>
              <a:t>Inventory</a:t>
            </a:r>
            <a:endParaRPr sz="1100" b="0" i="0" u="none" strike="noStrike" cap="none">
              <a:solidFill>
                <a:srgbClr val="1C1C1C"/>
              </a:solidFill>
              <a:latin typeface="Tahoma"/>
              <a:ea typeface="Tahoma"/>
              <a:cs typeface="Tahoma"/>
              <a:sym typeface="Tahoma"/>
            </a:endParaRPr>
          </a:p>
        </p:txBody>
      </p:sp>
      <p:cxnSp>
        <p:nvCxnSpPr>
          <p:cNvPr id="927" name="Google Shape;927;p51"/>
          <p:cNvCxnSpPr>
            <a:stCxn id="898" idx="2"/>
            <a:endCxn id="924" idx="0"/>
          </p:cNvCxnSpPr>
          <p:nvPr/>
        </p:nvCxnSpPr>
        <p:spPr>
          <a:xfrm rot="-5400000" flipH="1">
            <a:off x="3658300" y="1229700"/>
            <a:ext cx="1883400" cy="2515200"/>
          </a:xfrm>
          <a:prstGeom prst="bentConnector3">
            <a:avLst>
              <a:gd name="adj1" fmla="val 17313"/>
            </a:avLst>
          </a:prstGeom>
          <a:noFill/>
          <a:ln w="19050" cap="flat" cmpd="sng">
            <a:solidFill>
              <a:srgbClr val="333399"/>
            </a:solidFill>
            <a:prstDash val="solid"/>
            <a:round/>
            <a:headEnd type="none" w="med" len="med"/>
            <a:tailEnd type="triangle" w="med" len="med"/>
          </a:ln>
        </p:spPr>
      </p:cxnSp>
      <p:sp>
        <p:nvSpPr>
          <p:cNvPr id="928" name="Google Shape;928;p51"/>
          <p:cNvSpPr txBox="1"/>
          <p:nvPr/>
        </p:nvSpPr>
        <p:spPr>
          <a:xfrm>
            <a:off x="5359400" y="4312200"/>
            <a:ext cx="9966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700">
                <a:solidFill>
                  <a:schemeClr val="dk1"/>
                </a:solidFill>
                <a:latin typeface="Tahoma"/>
                <a:ea typeface="Tahoma"/>
                <a:cs typeface="Tahoma"/>
                <a:sym typeface="Tahoma"/>
              </a:rPr>
              <a:t>productID (INT) </a:t>
            </a:r>
            <a:endParaRPr sz="700">
              <a:solidFill>
                <a:schemeClr val="dk1"/>
              </a:solidFill>
              <a:latin typeface="Tahoma"/>
              <a:ea typeface="Tahoma"/>
              <a:cs typeface="Tahoma"/>
              <a:sym typeface="Tahoma"/>
            </a:endParaRPr>
          </a:p>
          <a:p>
            <a:pPr marL="0" lvl="0" indent="0" algn="l" rtl="0">
              <a:spcBef>
                <a:spcPts val="0"/>
              </a:spcBef>
              <a:spcAft>
                <a:spcPts val="0"/>
              </a:spcAft>
              <a:buClr>
                <a:schemeClr val="dk1"/>
              </a:buClr>
              <a:buSzPts val="1100"/>
              <a:buFont typeface="Arial"/>
              <a:buNone/>
            </a:pPr>
            <a:r>
              <a:rPr lang="en" sz="700">
                <a:solidFill>
                  <a:schemeClr val="dk1"/>
                </a:solidFill>
                <a:latin typeface="Tahoma"/>
                <a:ea typeface="Tahoma"/>
                <a:cs typeface="Tahoma"/>
                <a:sym typeface="Tahoma"/>
              </a:rPr>
              <a:t>name (INT)</a:t>
            </a:r>
            <a:endParaRPr sz="700">
              <a:solidFill>
                <a:schemeClr val="dk1"/>
              </a:solidFill>
              <a:latin typeface="Tahoma"/>
              <a:ea typeface="Tahoma"/>
              <a:cs typeface="Tahoma"/>
              <a:sym typeface="Tahoma"/>
            </a:endParaRPr>
          </a:p>
          <a:p>
            <a:pPr marL="0" lvl="0" indent="0" algn="l" rtl="0">
              <a:spcBef>
                <a:spcPts val="0"/>
              </a:spcBef>
              <a:spcAft>
                <a:spcPts val="0"/>
              </a:spcAft>
              <a:buClr>
                <a:schemeClr val="dk1"/>
              </a:buClr>
              <a:buSzPts val="1100"/>
              <a:buFont typeface="Arial"/>
              <a:buNone/>
            </a:pPr>
            <a:r>
              <a:rPr lang="en" sz="700">
                <a:solidFill>
                  <a:schemeClr val="dk1"/>
                </a:solidFill>
                <a:latin typeface="Tahoma"/>
                <a:ea typeface="Tahoma"/>
                <a:cs typeface="Tahoma"/>
                <a:sym typeface="Tahoma"/>
              </a:rPr>
              <a:t>product_type (VARCHAR)</a:t>
            </a:r>
            <a:endParaRPr sz="700">
              <a:solidFill>
                <a:schemeClr val="dk1"/>
              </a:solidFill>
              <a:latin typeface="Tahoma"/>
              <a:ea typeface="Tahoma"/>
              <a:cs typeface="Tahoma"/>
              <a:sym typeface="Tahoma"/>
            </a:endParaRPr>
          </a:p>
          <a:p>
            <a:pPr marL="0" lvl="0" indent="0" algn="l" rtl="0">
              <a:spcBef>
                <a:spcPts val="0"/>
              </a:spcBef>
              <a:spcAft>
                <a:spcPts val="0"/>
              </a:spcAft>
              <a:buClr>
                <a:schemeClr val="dk1"/>
              </a:buClr>
              <a:buSzPts val="1100"/>
              <a:buFont typeface="Arial"/>
              <a:buNone/>
            </a:pPr>
            <a:r>
              <a:rPr lang="en" sz="700">
                <a:solidFill>
                  <a:schemeClr val="dk1"/>
                </a:solidFill>
                <a:latin typeface="Tahoma"/>
                <a:ea typeface="Tahoma"/>
                <a:cs typeface="Tahoma"/>
                <a:sym typeface="Tahoma"/>
              </a:rPr>
              <a:t>quantity (INT)</a:t>
            </a:r>
            <a:endParaRPr sz="700">
              <a:solidFill>
                <a:schemeClr val="dk1"/>
              </a:solidFill>
              <a:latin typeface="Tahoma"/>
              <a:ea typeface="Tahoma"/>
              <a:cs typeface="Tahoma"/>
              <a:sym typeface="Tahoma"/>
            </a:endParaRPr>
          </a:p>
          <a:p>
            <a:pPr marL="0" lvl="0" indent="0" algn="l" rtl="0">
              <a:spcBef>
                <a:spcPts val="0"/>
              </a:spcBef>
              <a:spcAft>
                <a:spcPts val="0"/>
              </a:spcAft>
              <a:buClr>
                <a:schemeClr val="dk1"/>
              </a:buClr>
              <a:buSzPts val="1100"/>
              <a:buFont typeface="Arial"/>
              <a:buNone/>
            </a:pPr>
            <a:r>
              <a:rPr lang="en" sz="700">
                <a:solidFill>
                  <a:schemeClr val="dk1"/>
                </a:solidFill>
                <a:latin typeface="Tahoma"/>
                <a:ea typeface="Tahoma"/>
                <a:cs typeface="Tahoma"/>
                <a:sym typeface="Tahoma"/>
              </a:rPr>
              <a:t>price (DOUBLE)</a:t>
            </a:r>
            <a:endParaRPr>
              <a:latin typeface="Catamaran"/>
              <a:ea typeface="Catamaran"/>
              <a:cs typeface="Catamaran"/>
              <a:sym typeface="Catamaran"/>
            </a:endParaRPr>
          </a:p>
        </p:txBody>
      </p:sp>
      <p:sp>
        <p:nvSpPr>
          <p:cNvPr id="929" name="Google Shape;929;p51"/>
          <p:cNvSpPr txBox="1"/>
          <p:nvPr/>
        </p:nvSpPr>
        <p:spPr>
          <a:xfrm>
            <a:off x="8117850" y="3563600"/>
            <a:ext cx="996600" cy="1154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700" b="1">
                <a:solidFill>
                  <a:schemeClr val="dk1"/>
                </a:solidFill>
                <a:latin typeface="Tahoma"/>
                <a:ea typeface="Tahoma"/>
                <a:cs typeface="Tahoma"/>
                <a:sym typeface="Tahoma"/>
              </a:rPr>
              <a:t>Find equipment by ID</a:t>
            </a:r>
            <a:endParaRPr sz="700" b="1">
              <a:solidFill>
                <a:schemeClr val="dk1"/>
              </a:solidFill>
              <a:latin typeface="Tahoma"/>
              <a:ea typeface="Tahoma"/>
              <a:cs typeface="Tahoma"/>
              <a:sym typeface="Tahoma"/>
            </a:endParaRPr>
          </a:p>
          <a:p>
            <a:pPr marL="0" lvl="0" indent="0" algn="l" rtl="0">
              <a:spcBef>
                <a:spcPts val="0"/>
              </a:spcBef>
              <a:spcAft>
                <a:spcPts val="0"/>
              </a:spcAft>
              <a:buClr>
                <a:schemeClr val="dk1"/>
              </a:buClr>
              <a:buSzPts val="1100"/>
              <a:buFont typeface="Arial"/>
              <a:buNone/>
            </a:pPr>
            <a:r>
              <a:rPr lang="en" sz="700">
                <a:solidFill>
                  <a:schemeClr val="dk1"/>
                </a:solidFill>
                <a:latin typeface="Tahoma"/>
                <a:ea typeface="Tahoma"/>
                <a:cs typeface="Tahoma"/>
                <a:sym typeface="Tahoma"/>
              </a:rPr>
              <a:t>[GET]/inventory/productID</a:t>
            </a:r>
            <a:endParaRPr sz="700">
              <a:solidFill>
                <a:schemeClr val="dk1"/>
              </a:solidFill>
              <a:latin typeface="Tahoma"/>
              <a:ea typeface="Tahoma"/>
              <a:cs typeface="Tahoma"/>
              <a:sym typeface="Tahoma"/>
            </a:endParaRPr>
          </a:p>
          <a:p>
            <a:pPr marL="0" lvl="0" indent="0" algn="l" rtl="0">
              <a:spcBef>
                <a:spcPts val="0"/>
              </a:spcBef>
              <a:spcAft>
                <a:spcPts val="0"/>
              </a:spcAft>
              <a:buClr>
                <a:schemeClr val="dk1"/>
              </a:buClr>
              <a:buSzPts val="1100"/>
              <a:buFont typeface="Arial"/>
              <a:buNone/>
            </a:pPr>
            <a:endParaRPr sz="700">
              <a:solidFill>
                <a:schemeClr val="dk1"/>
              </a:solidFill>
              <a:latin typeface="Tahoma"/>
              <a:ea typeface="Tahoma"/>
              <a:cs typeface="Tahoma"/>
              <a:sym typeface="Tahoma"/>
            </a:endParaRPr>
          </a:p>
          <a:p>
            <a:pPr marL="0" lvl="0" indent="0" algn="l" rtl="0">
              <a:spcBef>
                <a:spcPts val="0"/>
              </a:spcBef>
              <a:spcAft>
                <a:spcPts val="0"/>
              </a:spcAft>
              <a:buClr>
                <a:schemeClr val="dk1"/>
              </a:buClr>
              <a:buSzPts val="1100"/>
              <a:buFont typeface="Arial"/>
              <a:buNone/>
            </a:pPr>
            <a:r>
              <a:rPr lang="en" sz="700" b="1">
                <a:solidFill>
                  <a:schemeClr val="dk1"/>
                </a:solidFill>
                <a:latin typeface="Tahoma"/>
                <a:ea typeface="Tahoma"/>
                <a:cs typeface="Tahoma"/>
                <a:sym typeface="Tahoma"/>
              </a:rPr>
              <a:t>Get all equipment</a:t>
            </a:r>
            <a:endParaRPr sz="700" b="1">
              <a:solidFill>
                <a:schemeClr val="dk1"/>
              </a:solidFill>
              <a:latin typeface="Tahoma"/>
              <a:ea typeface="Tahoma"/>
              <a:cs typeface="Tahoma"/>
              <a:sym typeface="Tahoma"/>
            </a:endParaRPr>
          </a:p>
          <a:p>
            <a:pPr marL="0" lvl="0" indent="0" algn="l" rtl="0">
              <a:spcBef>
                <a:spcPts val="0"/>
              </a:spcBef>
              <a:spcAft>
                <a:spcPts val="0"/>
              </a:spcAft>
              <a:buClr>
                <a:schemeClr val="dk1"/>
              </a:buClr>
              <a:buSzPts val="1100"/>
              <a:buFont typeface="Arial"/>
              <a:buNone/>
            </a:pPr>
            <a:r>
              <a:rPr lang="en" sz="700">
                <a:solidFill>
                  <a:schemeClr val="dk1"/>
                </a:solidFill>
                <a:latin typeface="Tahoma"/>
                <a:ea typeface="Tahoma"/>
                <a:cs typeface="Tahoma"/>
                <a:sym typeface="Tahoma"/>
              </a:rPr>
              <a:t>[GET]/inventory</a:t>
            </a:r>
            <a:endParaRPr sz="700">
              <a:solidFill>
                <a:schemeClr val="dk1"/>
              </a:solidFill>
              <a:latin typeface="Tahoma"/>
              <a:ea typeface="Tahoma"/>
              <a:cs typeface="Tahoma"/>
              <a:sym typeface="Tahoma"/>
            </a:endParaRPr>
          </a:p>
          <a:p>
            <a:pPr marL="0" lvl="0" indent="0" algn="l" rtl="0">
              <a:spcBef>
                <a:spcPts val="0"/>
              </a:spcBef>
              <a:spcAft>
                <a:spcPts val="0"/>
              </a:spcAft>
              <a:buNone/>
            </a:pPr>
            <a:endParaRPr>
              <a:latin typeface="Catamaran"/>
              <a:ea typeface="Catamaran"/>
              <a:cs typeface="Catamaran"/>
              <a:sym typeface="Catamaran"/>
            </a:endParaRPr>
          </a:p>
        </p:txBody>
      </p:sp>
      <p:pic>
        <p:nvPicPr>
          <p:cNvPr id="930" name="Google Shape;930;p51"/>
          <p:cNvPicPr preferRelativeResize="0"/>
          <p:nvPr/>
        </p:nvPicPr>
        <p:blipFill>
          <a:blip r:embed="rId4">
            <a:alphaModFix/>
          </a:blip>
          <a:stretch>
            <a:fillRect/>
          </a:stretch>
        </p:blipFill>
        <p:spPr>
          <a:xfrm>
            <a:off x="770075" y="4718011"/>
            <a:ext cx="782100" cy="412611"/>
          </a:xfrm>
          <a:prstGeom prst="rect">
            <a:avLst/>
          </a:prstGeom>
          <a:noFill/>
          <a:ln w="19050" cap="flat" cmpd="sng">
            <a:solidFill>
              <a:srgbClr val="FF0000"/>
            </a:solidFill>
            <a:prstDash val="solid"/>
            <a:round/>
            <a:headEnd type="none" w="sm" len="sm"/>
            <a:tailEnd type="none" w="sm" len="sm"/>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34"/>
        <p:cNvGrpSpPr/>
        <p:nvPr/>
      </p:nvGrpSpPr>
      <p:grpSpPr>
        <a:xfrm>
          <a:off x="0" y="0"/>
          <a:ext cx="0" cy="0"/>
          <a:chOff x="0" y="0"/>
          <a:chExt cx="0" cy="0"/>
        </a:xfrm>
      </p:grpSpPr>
      <p:sp>
        <p:nvSpPr>
          <p:cNvPr id="935" name="Google Shape;935;p52"/>
          <p:cNvSpPr/>
          <p:nvPr/>
        </p:nvSpPr>
        <p:spPr>
          <a:xfrm>
            <a:off x="951350" y="1993025"/>
            <a:ext cx="2325300" cy="2964300"/>
          </a:xfrm>
          <a:prstGeom prst="rect">
            <a:avLst/>
          </a:prstGeom>
          <a:noFill/>
          <a:ln w="190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C69200"/>
              </a:buClr>
              <a:buSzPts val="2800"/>
              <a:buFont typeface="Tahoma"/>
              <a:buNone/>
            </a:pPr>
            <a:endParaRPr sz="2800" b="1" i="0" u="none" strike="noStrike" cap="none">
              <a:solidFill>
                <a:srgbClr val="C69200"/>
              </a:solidFill>
              <a:latin typeface="Tahoma"/>
              <a:ea typeface="Tahoma"/>
              <a:cs typeface="Tahoma"/>
              <a:sym typeface="Tahoma"/>
            </a:endParaRPr>
          </a:p>
        </p:txBody>
      </p:sp>
      <p:sp>
        <p:nvSpPr>
          <p:cNvPr id="936" name="Google Shape;936;p52"/>
          <p:cNvSpPr/>
          <p:nvPr/>
        </p:nvSpPr>
        <p:spPr>
          <a:xfrm>
            <a:off x="2523550" y="937200"/>
            <a:ext cx="3345600" cy="721800"/>
          </a:xfrm>
          <a:prstGeom prst="rect">
            <a:avLst/>
          </a:prstGeom>
          <a:noFill/>
          <a:ln w="190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C69200"/>
              </a:buClr>
              <a:buSzPts val="2800"/>
              <a:buFont typeface="Tahoma"/>
              <a:buNone/>
            </a:pPr>
            <a:endParaRPr sz="2800" b="1" i="0" u="none" strike="noStrike" cap="none">
              <a:solidFill>
                <a:srgbClr val="C69200"/>
              </a:solidFill>
              <a:latin typeface="Tahoma"/>
              <a:ea typeface="Tahoma"/>
              <a:cs typeface="Tahoma"/>
              <a:sym typeface="Tahoma"/>
            </a:endParaRPr>
          </a:p>
        </p:txBody>
      </p:sp>
      <p:sp>
        <p:nvSpPr>
          <p:cNvPr id="937" name="Google Shape;937;p52"/>
          <p:cNvSpPr/>
          <p:nvPr/>
        </p:nvSpPr>
        <p:spPr>
          <a:xfrm>
            <a:off x="1162382" y="2079788"/>
            <a:ext cx="1113600" cy="472200"/>
          </a:xfrm>
          <a:prstGeom prst="rect">
            <a:avLst/>
          </a:prstGeom>
          <a:solidFill>
            <a:srgbClr val="FFFF00"/>
          </a:solid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Tahoma"/>
              <a:buNone/>
            </a:pPr>
            <a:r>
              <a:rPr lang="en" sz="1000">
                <a:solidFill>
                  <a:srgbClr val="000000"/>
                </a:solidFill>
                <a:latin typeface="Tahoma"/>
                <a:ea typeface="Tahoma"/>
                <a:cs typeface="Tahoma"/>
                <a:sym typeface="Tahoma"/>
              </a:rPr>
              <a:t>Order</a:t>
            </a:r>
            <a:endParaRPr sz="1000">
              <a:solidFill>
                <a:srgbClr val="000000"/>
              </a:solidFill>
              <a:latin typeface="Tahoma"/>
              <a:ea typeface="Tahoma"/>
              <a:cs typeface="Tahoma"/>
              <a:sym typeface="Tahoma"/>
            </a:endParaRPr>
          </a:p>
        </p:txBody>
      </p:sp>
      <p:sp>
        <p:nvSpPr>
          <p:cNvPr id="938" name="Google Shape;938;p52"/>
          <p:cNvSpPr txBox="1"/>
          <p:nvPr/>
        </p:nvSpPr>
        <p:spPr>
          <a:xfrm>
            <a:off x="1020478" y="2638746"/>
            <a:ext cx="1143300" cy="723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b="1">
                <a:latin typeface="Tahoma"/>
                <a:ea typeface="Tahoma"/>
                <a:cs typeface="Tahoma"/>
                <a:sym typeface="Tahoma"/>
              </a:rPr>
              <a:t>Update order</a:t>
            </a:r>
            <a:endParaRPr sz="700" b="1">
              <a:latin typeface="Tahoma"/>
              <a:ea typeface="Tahoma"/>
              <a:cs typeface="Tahoma"/>
              <a:sym typeface="Tahoma"/>
            </a:endParaRPr>
          </a:p>
          <a:p>
            <a:pPr marL="0" lvl="0" indent="0" algn="l" rtl="0">
              <a:spcBef>
                <a:spcPts val="0"/>
              </a:spcBef>
              <a:spcAft>
                <a:spcPts val="0"/>
              </a:spcAft>
              <a:buNone/>
            </a:pPr>
            <a:r>
              <a:rPr lang="en" sz="700">
                <a:latin typeface="Tahoma"/>
                <a:ea typeface="Tahoma"/>
                <a:cs typeface="Tahoma"/>
                <a:sym typeface="Tahoma"/>
              </a:rPr>
              <a:t>[PUT] /order/orderID</a:t>
            </a:r>
            <a:endParaRPr sz="700">
              <a:latin typeface="Tahoma"/>
              <a:ea typeface="Tahoma"/>
              <a:cs typeface="Tahoma"/>
              <a:sym typeface="Tahoma"/>
            </a:endParaRPr>
          </a:p>
          <a:p>
            <a:pPr marL="0" lvl="0" indent="0" algn="l" rtl="0">
              <a:spcBef>
                <a:spcPts val="0"/>
              </a:spcBef>
              <a:spcAft>
                <a:spcPts val="0"/>
              </a:spcAft>
              <a:buNone/>
            </a:pPr>
            <a:endParaRPr sz="700">
              <a:latin typeface="Tahoma"/>
              <a:ea typeface="Tahoma"/>
              <a:cs typeface="Tahoma"/>
              <a:sym typeface="Tahoma"/>
            </a:endParaRPr>
          </a:p>
          <a:p>
            <a:pPr marL="0" lvl="0" indent="0" algn="l" rtl="0">
              <a:spcBef>
                <a:spcPts val="0"/>
              </a:spcBef>
              <a:spcAft>
                <a:spcPts val="0"/>
              </a:spcAft>
              <a:buClr>
                <a:srgbClr val="000000"/>
              </a:buClr>
              <a:buSzPts val="1100"/>
              <a:buFont typeface="Arial"/>
              <a:buNone/>
            </a:pPr>
            <a:r>
              <a:rPr lang="en" sz="700" b="1">
                <a:solidFill>
                  <a:srgbClr val="000000"/>
                </a:solidFill>
                <a:latin typeface="Tahoma"/>
                <a:ea typeface="Tahoma"/>
                <a:cs typeface="Tahoma"/>
                <a:sym typeface="Tahoma"/>
              </a:rPr>
              <a:t>Get orders status</a:t>
            </a:r>
            <a:endParaRPr sz="700" b="1">
              <a:solidFill>
                <a:srgbClr val="000000"/>
              </a:solidFill>
              <a:latin typeface="Tahoma"/>
              <a:ea typeface="Tahoma"/>
              <a:cs typeface="Tahoma"/>
              <a:sym typeface="Tahoma"/>
            </a:endParaRPr>
          </a:p>
          <a:p>
            <a:pPr marL="0" lvl="0" indent="0" algn="l" rtl="0">
              <a:spcBef>
                <a:spcPts val="0"/>
              </a:spcBef>
              <a:spcAft>
                <a:spcPts val="0"/>
              </a:spcAft>
              <a:buClr>
                <a:srgbClr val="000000"/>
              </a:buClr>
              <a:buSzPts val="1100"/>
              <a:buFont typeface="Arial"/>
              <a:buNone/>
            </a:pPr>
            <a:r>
              <a:rPr lang="en" sz="700">
                <a:solidFill>
                  <a:srgbClr val="000000"/>
                </a:solidFill>
                <a:latin typeface="Tahoma"/>
                <a:ea typeface="Tahoma"/>
                <a:cs typeface="Tahoma"/>
                <a:sym typeface="Tahoma"/>
              </a:rPr>
              <a:t>[GET] /order/status</a:t>
            </a:r>
            <a:endParaRPr sz="700">
              <a:latin typeface="Tahoma"/>
              <a:ea typeface="Tahoma"/>
              <a:cs typeface="Tahoma"/>
              <a:sym typeface="Tahoma"/>
            </a:endParaRPr>
          </a:p>
        </p:txBody>
      </p:sp>
      <p:sp>
        <p:nvSpPr>
          <p:cNvPr id="939" name="Google Shape;939;p52"/>
          <p:cNvSpPr/>
          <p:nvPr/>
        </p:nvSpPr>
        <p:spPr>
          <a:xfrm>
            <a:off x="2309701" y="4580200"/>
            <a:ext cx="879900" cy="280200"/>
          </a:xfrm>
          <a:prstGeom prst="can">
            <a:avLst>
              <a:gd name="adj" fmla="val 30095"/>
            </a:avLst>
          </a:prstGeom>
          <a:solidFill>
            <a:srgbClr val="D0D0EF"/>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1C1C1C"/>
              </a:buClr>
              <a:buSzPts val="1600"/>
              <a:buFont typeface="Tahoma"/>
              <a:buNone/>
            </a:pPr>
            <a:r>
              <a:rPr lang="en" sz="1100">
                <a:solidFill>
                  <a:srgbClr val="1C1C1C"/>
                </a:solidFill>
                <a:latin typeface="Tahoma"/>
                <a:ea typeface="Tahoma"/>
                <a:cs typeface="Tahoma"/>
                <a:sym typeface="Tahoma"/>
              </a:rPr>
              <a:t>Order</a:t>
            </a:r>
            <a:endParaRPr sz="1100" b="0" i="0" u="none" strike="noStrike" cap="none">
              <a:solidFill>
                <a:srgbClr val="1C1C1C"/>
              </a:solidFill>
              <a:latin typeface="Tahoma"/>
              <a:ea typeface="Tahoma"/>
              <a:cs typeface="Tahoma"/>
              <a:sym typeface="Tahoma"/>
            </a:endParaRPr>
          </a:p>
        </p:txBody>
      </p:sp>
      <p:sp>
        <p:nvSpPr>
          <p:cNvPr id="940" name="Google Shape;940;p52"/>
          <p:cNvSpPr/>
          <p:nvPr/>
        </p:nvSpPr>
        <p:spPr>
          <a:xfrm>
            <a:off x="1436825" y="95275"/>
            <a:ext cx="1506300" cy="507900"/>
          </a:xfrm>
          <a:prstGeom prst="roundRect">
            <a:avLst>
              <a:gd name="adj" fmla="val 16667"/>
            </a:avLst>
          </a:prstGeom>
          <a:noFill/>
          <a:ln w="19050" cap="flat" cmpd="sng">
            <a:solidFill>
              <a:srgbClr val="3333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Gym Equip Store UI</a:t>
            </a:r>
            <a:endParaRPr sz="1000"/>
          </a:p>
          <a:p>
            <a:pPr marL="0" lvl="0" indent="0" algn="l" rtl="0">
              <a:spcBef>
                <a:spcPts val="0"/>
              </a:spcBef>
              <a:spcAft>
                <a:spcPts val="0"/>
              </a:spcAft>
              <a:buNone/>
            </a:pPr>
            <a:r>
              <a:rPr lang="en" sz="1000"/>
              <a:t>	</a:t>
            </a:r>
            <a:r>
              <a:rPr lang="en" sz="700"/>
              <a:t>Place an order</a:t>
            </a:r>
            <a:endParaRPr sz="700"/>
          </a:p>
        </p:txBody>
      </p:sp>
      <p:sp>
        <p:nvSpPr>
          <p:cNvPr id="941" name="Google Shape;941;p52"/>
          <p:cNvSpPr txBox="1"/>
          <p:nvPr/>
        </p:nvSpPr>
        <p:spPr>
          <a:xfrm>
            <a:off x="-55525" y="231125"/>
            <a:ext cx="1402200" cy="4722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 sz="1000" b="0">
                <a:solidFill>
                  <a:srgbClr val="000000"/>
                </a:solidFill>
                <a:latin typeface="Tahoma"/>
                <a:ea typeface="Tahoma"/>
                <a:cs typeface="Tahoma"/>
                <a:sym typeface="Tahoma"/>
              </a:rPr>
              <a:t>Application/UI Name</a:t>
            </a:r>
            <a:endParaRPr sz="600" b="0">
              <a:solidFill>
                <a:srgbClr val="000000"/>
              </a:solidFill>
              <a:latin typeface="Tahoma"/>
              <a:ea typeface="Tahoma"/>
              <a:cs typeface="Tahoma"/>
              <a:sym typeface="Tahoma"/>
            </a:endParaRPr>
          </a:p>
          <a:p>
            <a:pPr marL="0" marR="0" lvl="0" indent="0" algn="l" rtl="0">
              <a:lnSpc>
                <a:spcPct val="150000"/>
              </a:lnSpc>
              <a:spcBef>
                <a:spcPts val="0"/>
              </a:spcBef>
              <a:spcAft>
                <a:spcPts val="0"/>
              </a:spcAft>
              <a:buNone/>
            </a:pPr>
            <a:r>
              <a:rPr lang="en" sz="600" b="0">
                <a:solidFill>
                  <a:srgbClr val="000000"/>
                </a:solidFill>
                <a:latin typeface="Tahoma"/>
                <a:ea typeface="Tahoma"/>
                <a:cs typeface="Tahoma"/>
                <a:sym typeface="Tahoma"/>
              </a:rPr>
              <a:t>Menu Items</a:t>
            </a:r>
            <a:endParaRPr sz="1000" b="0">
              <a:solidFill>
                <a:srgbClr val="000000"/>
              </a:solidFill>
              <a:latin typeface="Tahoma"/>
              <a:ea typeface="Tahoma"/>
              <a:cs typeface="Tahoma"/>
              <a:sym typeface="Tahoma"/>
            </a:endParaRPr>
          </a:p>
        </p:txBody>
      </p:sp>
      <p:cxnSp>
        <p:nvCxnSpPr>
          <p:cNvPr id="942" name="Google Shape;942;p52"/>
          <p:cNvCxnSpPr/>
          <p:nvPr/>
        </p:nvCxnSpPr>
        <p:spPr>
          <a:xfrm>
            <a:off x="-16600" y="467216"/>
            <a:ext cx="879900" cy="0"/>
          </a:xfrm>
          <a:prstGeom prst="straightConnector1">
            <a:avLst/>
          </a:prstGeom>
          <a:noFill/>
          <a:ln w="9525" cap="flat" cmpd="sng">
            <a:solidFill>
              <a:srgbClr val="000000"/>
            </a:solidFill>
            <a:prstDash val="solid"/>
            <a:round/>
            <a:headEnd type="none" w="sm" len="sm"/>
            <a:tailEnd type="none" w="sm" len="sm"/>
          </a:ln>
        </p:spPr>
      </p:cxnSp>
      <p:sp>
        <p:nvSpPr>
          <p:cNvPr id="943" name="Google Shape;943;p52"/>
          <p:cNvSpPr/>
          <p:nvPr/>
        </p:nvSpPr>
        <p:spPr>
          <a:xfrm>
            <a:off x="2732800" y="1073400"/>
            <a:ext cx="1219200" cy="472200"/>
          </a:xfrm>
          <a:prstGeom prst="rect">
            <a:avLst/>
          </a:prstGeom>
          <a:solidFill>
            <a:srgbClr val="FCE5CD"/>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Tahoma"/>
              <a:buNone/>
            </a:pPr>
            <a:r>
              <a:rPr lang="en" sz="1000">
                <a:latin typeface="Tahoma"/>
                <a:ea typeface="Tahoma"/>
                <a:cs typeface="Tahoma"/>
                <a:sym typeface="Tahoma"/>
              </a:rPr>
              <a:t>Process Delivery</a:t>
            </a:r>
            <a:endParaRPr sz="1000" b="0" i="0" u="none" strike="noStrike" cap="none">
              <a:solidFill>
                <a:srgbClr val="000000"/>
              </a:solidFill>
              <a:latin typeface="Tahoma"/>
              <a:ea typeface="Tahoma"/>
              <a:cs typeface="Tahoma"/>
              <a:sym typeface="Tahoma"/>
            </a:endParaRPr>
          </a:p>
        </p:txBody>
      </p:sp>
      <p:sp>
        <p:nvSpPr>
          <p:cNvPr id="944" name="Google Shape;944;p52"/>
          <p:cNvSpPr txBox="1"/>
          <p:nvPr/>
        </p:nvSpPr>
        <p:spPr>
          <a:xfrm>
            <a:off x="4059350" y="1091400"/>
            <a:ext cx="1886100" cy="400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0000"/>
              </a:buClr>
              <a:buFont typeface="Arial"/>
              <a:buNone/>
            </a:pPr>
            <a:r>
              <a:rPr lang="en" sz="900" b="1">
                <a:latin typeface="Tahoma"/>
                <a:ea typeface="Tahoma"/>
                <a:cs typeface="Tahoma"/>
                <a:sym typeface="Tahoma"/>
              </a:rPr>
              <a:t>Process delivery</a:t>
            </a:r>
            <a:endParaRPr sz="1100" b="1">
              <a:solidFill>
                <a:srgbClr val="000000"/>
              </a:solidFill>
            </a:endParaRPr>
          </a:p>
          <a:p>
            <a:pPr marL="0" lvl="0" indent="0" algn="l" rtl="0">
              <a:spcBef>
                <a:spcPts val="0"/>
              </a:spcBef>
              <a:spcAft>
                <a:spcPts val="0"/>
              </a:spcAft>
              <a:buClr>
                <a:srgbClr val="000000"/>
              </a:buClr>
              <a:buFont typeface="Arial"/>
              <a:buNone/>
            </a:pPr>
            <a:r>
              <a:rPr lang="en" sz="900">
                <a:solidFill>
                  <a:srgbClr val="000000"/>
                </a:solidFill>
                <a:latin typeface="Tahoma"/>
                <a:ea typeface="Tahoma"/>
                <a:cs typeface="Tahoma"/>
                <a:sym typeface="Tahoma"/>
              </a:rPr>
              <a:t>[POST]</a:t>
            </a:r>
            <a:r>
              <a:rPr lang="en" sz="900">
                <a:latin typeface="Tahoma"/>
                <a:ea typeface="Tahoma"/>
                <a:cs typeface="Tahoma"/>
                <a:sym typeface="Tahoma"/>
              </a:rPr>
              <a:t> /process-delivery</a:t>
            </a:r>
            <a:endParaRPr sz="900" b="1">
              <a:solidFill>
                <a:srgbClr val="000000"/>
              </a:solidFill>
              <a:latin typeface="Tahoma"/>
              <a:ea typeface="Tahoma"/>
              <a:cs typeface="Tahoma"/>
              <a:sym typeface="Tahoma"/>
            </a:endParaRPr>
          </a:p>
        </p:txBody>
      </p:sp>
      <p:sp>
        <p:nvSpPr>
          <p:cNvPr id="945" name="Google Shape;945;p52"/>
          <p:cNvSpPr txBox="1"/>
          <p:nvPr/>
        </p:nvSpPr>
        <p:spPr>
          <a:xfrm>
            <a:off x="-55525" y="997143"/>
            <a:ext cx="1181100" cy="4722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 sz="1000">
                <a:solidFill>
                  <a:srgbClr val="000000"/>
                </a:solidFill>
                <a:latin typeface="Tahoma"/>
                <a:ea typeface="Tahoma"/>
                <a:cs typeface="Tahoma"/>
                <a:sym typeface="Tahoma"/>
              </a:rPr>
              <a:t>Complex </a:t>
            </a:r>
            <a:r>
              <a:rPr lang="en" sz="1000" b="0">
                <a:solidFill>
                  <a:srgbClr val="000000"/>
                </a:solidFill>
                <a:latin typeface="Tahoma"/>
                <a:ea typeface="Tahoma"/>
                <a:cs typeface="Tahoma"/>
                <a:sym typeface="Tahoma"/>
              </a:rPr>
              <a:t>Service </a:t>
            </a:r>
            <a:endParaRPr sz="1000" b="0">
              <a:solidFill>
                <a:srgbClr val="000000"/>
              </a:solidFill>
              <a:latin typeface="Tahoma"/>
              <a:ea typeface="Tahoma"/>
              <a:cs typeface="Tahoma"/>
              <a:sym typeface="Tahoma"/>
            </a:endParaRPr>
          </a:p>
          <a:p>
            <a:pPr marL="0" marR="0" lvl="0" indent="0" algn="l" rtl="0">
              <a:lnSpc>
                <a:spcPct val="150000"/>
              </a:lnSpc>
              <a:spcBef>
                <a:spcPts val="0"/>
              </a:spcBef>
              <a:spcAft>
                <a:spcPts val="0"/>
              </a:spcAft>
              <a:buNone/>
            </a:pPr>
            <a:r>
              <a:rPr lang="en" sz="600" b="0">
                <a:solidFill>
                  <a:srgbClr val="000000"/>
                </a:solidFill>
                <a:latin typeface="Tahoma"/>
                <a:ea typeface="Tahoma"/>
                <a:cs typeface="Tahoma"/>
                <a:sym typeface="Tahoma"/>
              </a:rPr>
              <a:t>Operations</a:t>
            </a:r>
            <a:endParaRPr sz="800"/>
          </a:p>
        </p:txBody>
      </p:sp>
      <p:cxnSp>
        <p:nvCxnSpPr>
          <p:cNvPr id="946" name="Google Shape;946;p52"/>
          <p:cNvCxnSpPr/>
          <p:nvPr/>
        </p:nvCxnSpPr>
        <p:spPr>
          <a:xfrm>
            <a:off x="-16600" y="1233254"/>
            <a:ext cx="879900" cy="0"/>
          </a:xfrm>
          <a:prstGeom prst="straightConnector1">
            <a:avLst/>
          </a:prstGeom>
          <a:noFill/>
          <a:ln w="9525" cap="flat" cmpd="sng">
            <a:solidFill>
              <a:srgbClr val="000000"/>
            </a:solidFill>
            <a:prstDash val="solid"/>
            <a:round/>
            <a:headEnd type="none" w="sm" len="sm"/>
            <a:tailEnd type="none" w="sm" len="sm"/>
          </a:ln>
        </p:spPr>
      </p:cxnSp>
      <p:cxnSp>
        <p:nvCxnSpPr>
          <p:cNvPr id="947" name="Google Shape;947;p52"/>
          <p:cNvCxnSpPr>
            <a:stCxn id="940" idx="2"/>
            <a:endCxn id="943" idx="1"/>
          </p:cNvCxnSpPr>
          <p:nvPr/>
        </p:nvCxnSpPr>
        <p:spPr>
          <a:xfrm rot="-5400000" flipH="1">
            <a:off x="2108225" y="684925"/>
            <a:ext cx="706200" cy="542700"/>
          </a:xfrm>
          <a:prstGeom prst="bentConnector2">
            <a:avLst/>
          </a:prstGeom>
          <a:noFill/>
          <a:ln w="19050" cap="flat" cmpd="sng">
            <a:solidFill>
              <a:srgbClr val="333399"/>
            </a:solidFill>
            <a:prstDash val="solid"/>
            <a:round/>
            <a:headEnd type="none" w="med" len="med"/>
            <a:tailEnd type="triangle" w="med" len="med"/>
          </a:ln>
        </p:spPr>
      </p:cxnSp>
      <p:sp>
        <p:nvSpPr>
          <p:cNvPr id="948" name="Google Shape;948;p52"/>
          <p:cNvSpPr txBox="1"/>
          <p:nvPr/>
        </p:nvSpPr>
        <p:spPr>
          <a:xfrm>
            <a:off x="1006999" y="1619921"/>
            <a:ext cx="13167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000" b="0">
                <a:solidFill>
                  <a:srgbClr val="FF0000"/>
                </a:solidFill>
                <a:latin typeface="Tahoma"/>
                <a:ea typeface="Tahoma"/>
                <a:cs typeface="Tahoma"/>
                <a:sym typeface="Tahoma"/>
              </a:rPr>
              <a:t>Microservices</a:t>
            </a:r>
            <a:endParaRPr b="0">
              <a:solidFill>
                <a:srgbClr val="FF0000"/>
              </a:solidFill>
              <a:latin typeface="Tahoma"/>
              <a:ea typeface="Tahoma"/>
              <a:cs typeface="Tahoma"/>
              <a:sym typeface="Tahoma"/>
            </a:endParaRPr>
          </a:p>
        </p:txBody>
      </p:sp>
      <p:sp>
        <p:nvSpPr>
          <p:cNvPr id="949" name="Google Shape;949;p52"/>
          <p:cNvSpPr txBox="1"/>
          <p:nvPr/>
        </p:nvSpPr>
        <p:spPr>
          <a:xfrm>
            <a:off x="1018075" y="3767550"/>
            <a:ext cx="1402200" cy="1154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u="sng">
                <a:latin typeface="Tahoma"/>
                <a:ea typeface="Tahoma"/>
                <a:cs typeface="Tahoma"/>
                <a:sym typeface="Tahoma"/>
              </a:rPr>
              <a:t>Order</a:t>
            </a:r>
            <a:endParaRPr sz="700" u="sng">
              <a:latin typeface="Tahoma"/>
              <a:ea typeface="Tahoma"/>
              <a:cs typeface="Tahoma"/>
              <a:sym typeface="Tahoma"/>
            </a:endParaRPr>
          </a:p>
          <a:p>
            <a:pPr marL="0" lvl="0" indent="0" algn="l" rtl="0">
              <a:spcBef>
                <a:spcPts val="0"/>
              </a:spcBef>
              <a:spcAft>
                <a:spcPts val="0"/>
              </a:spcAft>
              <a:buNone/>
            </a:pPr>
            <a:r>
              <a:rPr lang="en" sz="700">
                <a:latin typeface="Tahoma"/>
                <a:ea typeface="Tahoma"/>
                <a:cs typeface="Tahoma"/>
                <a:sym typeface="Tahoma"/>
              </a:rPr>
              <a:t>OrderID </a:t>
            </a:r>
            <a:r>
              <a:rPr lang="en" sz="700">
                <a:solidFill>
                  <a:srgbClr val="000000"/>
                </a:solidFill>
                <a:latin typeface="Tahoma"/>
                <a:ea typeface="Tahoma"/>
                <a:cs typeface="Tahoma"/>
                <a:sym typeface="Tahoma"/>
              </a:rPr>
              <a:t>(INT) (auto increment)</a:t>
            </a:r>
            <a:endParaRPr sz="700">
              <a:latin typeface="Tahoma"/>
              <a:ea typeface="Tahoma"/>
              <a:cs typeface="Tahoma"/>
              <a:sym typeface="Tahoma"/>
            </a:endParaRPr>
          </a:p>
          <a:p>
            <a:pPr marL="0" lvl="0" indent="0" algn="l" rtl="0">
              <a:spcBef>
                <a:spcPts val="0"/>
              </a:spcBef>
              <a:spcAft>
                <a:spcPts val="0"/>
              </a:spcAft>
              <a:buNone/>
            </a:pPr>
            <a:r>
              <a:rPr lang="en" sz="700">
                <a:latin typeface="Tahoma"/>
                <a:ea typeface="Tahoma"/>
                <a:cs typeface="Tahoma"/>
                <a:sym typeface="Tahoma"/>
              </a:rPr>
              <a:t>custID (INT)</a:t>
            </a:r>
            <a:endParaRPr sz="700">
              <a:latin typeface="Tahoma"/>
              <a:ea typeface="Tahoma"/>
              <a:cs typeface="Tahoma"/>
              <a:sym typeface="Tahoma"/>
            </a:endParaRPr>
          </a:p>
          <a:p>
            <a:pPr marL="0" lvl="0" indent="0" algn="l" rtl="0">
              <a:spcBef>
                <a:spcPts val="0"/>
              </a:spcBef>
              <a:spcAft>
                <a:spcPts val="0"/>
              </a:spcAft>
              <a:buNone/>
            </a:pPr>
            <a:r>
              <a:rPr lang="en" sz="700">
                <a:latin typeface="Tahoma"/>
                <a:ea typeface="Tahoma"/>
                <a:cs typeface="Tahoma"/>
                <a:sym typeface="Tahoma"/>
              </a:rPr>
              <a:t>Items </a:t>
            </a:r>
            <a:r>
              <a:rPr lang="en" sz="700">
                <a:solidFill>
                  <a:srgbClr val="000000"/>
                </a:solidFill>
                <a:latin typeface="Tahoma"/>
                <a:ea typeface="Tahoma"/>
                <a:cs typeface="Tahoma"/>
                <a:sym typeface="Tahoma"/>
              </a:rPr>
              <a:t>(VARCHAR)</a:t>
            </a:r>
            <a:endParaRPr sz="700">
              <a:latin typeface="Tahoma"/>
              <a:ea typeface="Tahoma"/>
              <a:cs typeface="Tahoma"/>
              <a:sym typeface="Tahoma"/>
            </a:endParaRPr>
          </a:p>
          <a:p>
            <a:pPr marL="0" lvl="0" indent="0" algn="l" rtl="0">
              <a:spcBef>
                <a:spcPts val="0"/>
              </a:spcBef>
              <a:spcAft>
                <a:spcPts val="0"/>
              </a:spcAft>
              <a:buNone/>
            </a:pPr>
            <a:r>
              <a:rPr lang="en" sz="700">
                <a:latin typeface="Tahoma"/>
                <a:ea typeface="Tahoma"/>
                <a:cs typeface="Tahoma"/>
                <a:sym typeface="Tahoma"/>
              </a:rPr>
              <a:t>DateCreated </a:t>
            </a:r>
            <a:r>
              <a:rPr lang="en" sz="700">
                <a:solidFill>
                  <a:srgbClr val="000000"/>
                </a:solidFill>
                <a:latin typeface="Tahoma"/>
                <a:ea typeface="Tahoma"/>
                <a:cs typeface="Tahoma"/>
                <a:sym typeface="Tahoma"/>
              </a:rPr>
              <a:t>(VARCHAR)</a:t>
            </a:r>
            <a:endParaRPr sz="700">
              <a:latin typeface="Tahoma"/>
              <a:ea typeface="Tahoma"/>
              <a:cs typeface="Tahoma"/>
              <a:sym typeface="Tahoma"/>
            </a:endParaRPr>
          </a:p>
          <a:p>
            <a:pPr marL="0" lvl="0" indent="0" algn="l" rtl="0">
              <a:spcBef>
                <a:spcPts val="0"/>
              </a:spcBef>
              <a:spcAft>
                <a:spcPts val="0"/>
              </a:spcAft>
              <a:buNone/>
            </a:pPr>
            <a:r>
              <a:rPr lang="en" sz="700">
                <a:latin typeface="Tahoma"/>
                <a:ea typeface="Tahoma"/>
                <a:cs typeface="Tahoma"/>
                <a:sym typeface="Tahoma"/>
              </a:rPr>
              <a:t>Total_Price (FLOAT)</a:t>
            </a:r>
            <a:endParaRPr sz="700">
              <a:latin typeface="Tahoma"/>
              <a:ea typeface="Tahoma"/>
              <a:cs typeface="Tahoma"/>
              <a:sym typeface="Tahoma"/>
            </a:endParaRPr>
          </a:p>
          <a:p>
            <a:pPr marL="0" lvl="0" indent="0" algn="l" rtl="0">
              <a:spcBef>
                <a:spcPts val="0"/>
              </a:spcBef>
              <a:spcAft>
                <a:spcPts val="0"/>
              </a:spcAft>
              <a:buNone/>
            </a:pPr>
            <a:r>
              <a:rPr lang="en" sz="700">
                <a:latin typeface="Tahoma"/>
                <a:ea typeface="Tahoma"/>
                <a:cs typeface="Tahoma"/>
                <a:sym typeface="Tahoma"/>
              </a:rPr>
              <a:t>Delivery_Address </a:t>
            </a:r>
            <a:r>
              <a:rPr lang="en" sz="700">
                <a:solidFill>
                  <a:srgbClr val="000000"/>
                </a:solidFill>
                <a:latin typeface="Tahoma"/>
                <a:ea typeface="Tahoma"/>
                <a:cs typeface="Tahoma"/>
                <a:sym typeface="Tahoma"/>
              </a:rPr>
              <a:t>(VARCHAR)</a:t>
            </a:r>
            <a:endParaRPr sz="700">
              <a:latin typeface="Tahoma"/>
              <a:ea typeface="Tahoma"/>
              <a:cs typeface="Tahoma"/>
              <a:sym typeface="Tahoma"/>
            </a:endParaRPr>
          </a:p>
          <a:p>
            <a:pPr marL="0" lvl="0" indent="0" algn="l" rtl="0">
              <a:spcBef>
                <a:spcPts val="0"/>
              </a:spcBef>
              <a:spcAft>
                <a:spcPts val="0"/>
              </a:spcAft>
              <a:buNone/>
            </a:pPr>
            <a:r>
              <a:rPr lang="en" sz="700">
                <a:latin typeface="Tahoma"/>
                <a:ea typeface="Tahoma"/>
                <a:cs typeface="Tahoma"/>
                <a:sym typeface="Tahoma"/>
              </a:rPr>
              <a:t>Status </a:t>
            </a:r>
            <a:r>
              <a:rPr lang="en" sz="700">
                <a:solidFill>
                  <a:srgbClr val="000000"/>
                </a:solidFill>
                <a:latin typeface="Tahoma"/>
                <a:ea typeface="Tahoma"/>
                <a:cs typeface="Tahoma"/>
                <a:sym typeface="Tahoma"/>
              </a:rPr>
              <a:t>(VARCHAR) (0,1,2,3,4)</a:t>
            </a:r>
            <a:endParaRPr sz="700">
              <a:latin typeface="Tahoma"/>
              <a:ea typeface="Tahoma"/>
              <a:cs typeface="Tahoma"/>
              <a:sym typeface="Tahoma"/>
            </a:endParaRPr>
          </a:p>
        </p:txBody>
      </p:sp>
      <p:sp>
        <p:nvSpPr>
          <p:cNvPr id="950" name="Google Shape;950;p52"/>
          <p:cNvSpPr txBox="1"/>
          <p:nvPr/>
        </p:nvSpPr>
        <p:spPr>
          <a:xfrm>
            <a:off x="2289850" y="3767550"/>
            <a:ext cx="9966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u="sng">
                <a:latin typeface="Tahoma"/>
                <a:ea typeface="Tahoma"/>
                <a:cs typeface="Tahoma"/>
                <a:sym typeface="Tahoma"/>
              </a:rPr>
              <a:t>Order_Item</a:t>
            </a:r>
            <a:endParaRPr sz="700" u="sng">
              <a:latin typeface="Tahoma"/>
              <a:ea typeface="Tahoma"/>
              <a:cs typeface="Tahoma"/>
              <a:sym typeface="Tahoma"/>
            </a:endParaRPr>
          </a:p>
          <a:p>
            <a:pPr marL="0" lvl="0" indent="0" algn="l" rtl="0">
              <a:spcBef>
                <a:spcPts val="0"/>
              </a:spcBef>
              <a:spcAft>
                <a:spcPts val="0"/>
              </a:spcAft>
              <a:buNone/>
            </a:pPr>
            <a:r>
              <a:rPr lang="en" sz="700">
                <a:latin typeface="Tahoma"/>
                <a:ea typeface="Tahoma"/>
                <a:cs typeface="Tahoma"/>
                <a:sym typeface="Tahoma"/>
              </a:rPr>
              <a:t>itemID (INT) (auto increment)</a:t>
            </a:r>
            <a:endParaRPr sz="700">
              <a:latin typeface="Tahoma"/>
              <a:ea typeface="Tahoma"/>
              <a:cs typeface="Tahoma"/>
              <a:sym typeface="Tahoma"/>
            </a:endParaRPr>
          </a:p>
          <a:p>
            <a:pPr marL="0" lvl="0" indent="0" algn="l" rtl="0">
              <a:spcBef>
                <a:spcPts val="0"/>
              </a:spcBef>
              <a:spcAft>
                <a:spcPts val="0"/>
              </a:spcAft>
              <a:buNone/>
            </a:pPr>
            <a:r>
              <a:rPr lang="en" sz="700">
                <a:latin typeface="Tahoma"/>
                <a:ea typeface="Tahoma"/>
                <a:cs typeface="Tahoma"/>
                <a:sym typeface="Tahoma"/>
              </a:rPr>
              <a:t>orderID (INT)</a:t>
            </a:r>
            <a:endParaRPr sz="700">
              <a:latin typeface="Tahoma"/>
              <a:ea typeface="Tahoma"/>
              <a:cs typeface="Tahoma"/>
              <a:sym typeface="Tahoma"/>
            </a:endParaRPr>
          </a:p>
          <a:p>
            <a:pPr marL="0" lvl="0" indent="0" algn="l" rtl="0">
              <a:spcBef>
                <a:spcPts val="0"/>
              </a:spcBef>
              <a:spcAft>
                <a:spcPts val="0"/>
              </a:spcAft>
              <a:buNone/>
            </a:pPr>
            <a:r>
              <a:rPr lang="en" sz="700">
                <a:latin typeface="Tahoma"/>
                <a:ea typeface="Tahoma"/>
                <a:cs typeface="Tahoma"/>
                <a:sym typeface="Tahoma"/>
              </a:rPr>
              <a:t>productiD (INT)</a:t>
            </a:r>
            <a:endParaRPr sz="700">
              <a:latin typeface="Tahoma"/>
              <a:ea typeface="Tahoma"/>
              <a:cs typeface="Tahoma"/>
              <a:sym typeface="Tahoma"/>
            </a:endParaRPr>
          </a:p>
          <a:p>
            <a:pPr marL="0" lvl="0" indent="0" algn="l" rtl="0">
              <a:spcBef>
                <a:spcPts val="0"/>
              </a:spcBef>
              <a:spcAft>
                <a:spcPts val="0"/>
              </a:spcAft>
              <a:buNone/>
            </a:pPr>
            <a:r>
              <a:rPr lang="en" sz="700">
                <a:latin typeface="Tahoma"/>
                <a:ea typeface="Tahoma"/>
                <a:cs typeface="Tahoma"/>
                <a:sym typeface="Tahoma"/>
              </a:rPr>
              <a:t>quantity (Int)</a:t>
            </a:r>
            <a:endParaRPr sz="700">
              <a:latin typeface="Tahoma"/>
              <a:ea typeface="Tahoma"/>
              <a:cs typeface="Tahoma"/>
              <a:sym typeface="Tahoma"/>
            </a:endParaRPr>
          </a:p>
        </p:txBody>
      </p:sp>
      <p:sp>
        <p:nvSpPr>
          <p:cNvPr id="951" name="Google Shape;951;p52"/>
          <p:cNvSpPr/>
          <p:nvPr/>
        </p:nvSpPr>
        <p:spPr>
          <a:xfrm>
            <a:off x="3587925" y="2058325"/>
            <a:ext cx="1794900" cy="2863500"/>
          </a:xfrm>
          <a:prstGeom prst="rect">
            <a:avLst/>
          </a:prstGeom>
          <a:noFill/>
          <a:ln w="190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C69200"/>
              </a:buClr>
              <a:buSzPts val="2800"/>
              <a:buFont typeface="Tahoma"/>
              <a:buNone/>
            </a:pPr>
            <a:endParaRPr sz="2800" b="1" i="0" u="none" strike="noStrike" cap="none">
              <a:solidFill>
                <a:srgbClr val="C69200"/>
              </a:solidFill>
              <a:latin typeface="Tahoma"/>
              <a:ea typeface="Tahoma"/>
              <a:cs typeface="Tahoma"/>
              <a:sym typeface="Tahoma"/>
            </a:endParaRPr>
          </a:p>
        </p:txBody>
      </p:sp>
      <p:sp>
        <p:nvSpPr>
          <p:cNvPr id="952" name="Google Shape;952;p52"/>
          <p:cNvSpPr/>
          <p:nvPr/>
        </p:nvSpPr>
        <p:spPr>
          <a:xfrm>
            <a:off x="3660267" y="2165775"/>
            <a:ext cx="1113600" cy="472200"/>
          </a:xfrm>
          <a:prstGeom prst="rect">
            <a:avLst/>
          </a:prstGeom>
          <a:solidFill>
            <a:srgbClr val="FFFF00"/>
          </a:solid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 sz="1000">
                <a:solidFill>
                  <a:srgbClr val="000000"/>
                </a:solidFill>
                <a:latin typeface="Tahoma"/>
                <a:ea typeface="Tahoma"/>
                <a:cs typeface="Tahoma"/>
                <a:sym typeface="Tahoma"/>
              </a:rPr>
              <a:t>Delivery</a:t>
            </a:r>
            <a:endParaRPr sz="1000">
              <a:solidFill>
                <a:srgbClr val="000000"/>
              </a:solidFill>
              <a:latin typeface="Tahoma"/>
              <a:ea typeface="Tahoma"/>
              <a:cs typeface="Tahoma"/>
              <a:sym typeface="Tahoma"/>
            </a:endParaRPr>
          </a:p>
        </p:txBody>
      </p:sp>
      <p:sp>
        <p:nvSpPr>
          <p:cNvPr id="953" name="Google Shape;953;p52"/>
          <p:cNvSpPr/>
          <p:nvPr/>
        </p:nvSpPr>
        <p:spPr>
          <a:xfrm>
            <a:off x="3749159" y="3320722"/>
            <a:ext cx="996600" cy="326400"/>
          </a:xfrm>
          <a:prstGeom prst="can">
            <a:avLst>
              <a:gd name="adj" fmla="val 25000"/>
            </a:avLst>
          </a:prstGeom>
          <a:solidFill>
            <a:srgbClr val="D0D0EF"/>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1C1C1C"/>
              </a:buClr>
              <a:buSzPts val="1600"/>
              <a:buFont typeface="Tahoma"/>
              <a:buNone/>
            </a:pPr>
            <a:r>
              <a:rPr lang="en" sz="1100">
                <a:solidFill>
                  <a:srgbClr val="1C1C1C"/>
                </a:solidFill>
                <a:latin typeface="Tahoma"/>
                <a:ea typeface="Tahoma"/>
                <a:cs typeface="Tahoma"/>
                <a:sym typeface="Tahoma"/>
              </a:rPr>
              <a:t>Delivery</a:t>
            </a:r>
            <a:endParaRPr sz="1100" b="0" i="0" u="none" strike="noStrike" cap="none">
              <a:solidFill>
                <a:srgbClr val="1C1C1C"/>
              </a:solidFill>
              <a:latin typeface="Tahoma"/>
              <a:ea typeface="Tahoma"/>
              <a:cs typeface="Tahoma"/>
              <a:sym typeface="Tahoma"/>
            </a:endParaRPr>
          </a:p>
        </p:txBody>
      </p:sp>
      <p:sp>
        <p:nvSpPr>
          <p:cNvPr id="954" name="Google Shape;954;p52"/>
          <p:cNvSpPr txBox="1"/>
          <p:nvPr/>
        </p:nvSpPr>
        <p:spPr>
          <a:xfrm>
            <a:off x="3660275" y="3821400"/>
            <a:ext cx="16884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u="sng">
                <a:solidFill>
                  <a:srgbClr val="000000"/>
                </a:solidFill>
                <a:latin typeface="Tahoma"/>
                <a:ea typeface="Tahoma"/>
                <a:cs typeface="Tahoma"/>
                <a:sym typeface="Tahoma"/>
              </a:rPr>
              <a:t>Delivery</a:t>
            </a:r>
            <a:endParaRPr sz="700" u="sng">
              <a:solidFill>
                <a:srgbClr val="000000"/>
              </a:solidFill>
              <a:latin typeface="Tahoma"/>
              <a:ea typeface="Tahoma"/>
              <a:cs typeface="Tahoma"/>
              <a:sym typeface="Tahoma"/>
            </a:endParaRPr>
          </a:p>
          <a:p>
            <a:pPr marL="0" lvl="0" indent="0" algn="l" rtl="0">
              <a:spcBef>
                <a:spcPts val="0"/>
              </a:spcBef>
              <a:spcAft>
                <a:spcPts val="0"/>
              </a:spcAft>
              <a:buNone/>
            </a:pPr>
            <a:r>
              <a:rPr lang="en" sz="700">
                <a:solidFill>
                  <a:srgbClr val="000000"/>
                </a:solidFill>
                <a:latin typeface="Tahoma"/>
                <a:ea typeface="Tahoma"/>
                <a:cs typeface="Tahoma"/>
                <a:sym typeface="Tahoma"/>
              </a:rPr>
              <a:t>DeliveryID (INT) (auto increment)</a:t>
            </a:r>
            <a:endParaRPr sz="700">
              <a:solidFill>
                <a:srgbClr val="000000"/>
              </a:solidFill>
              <a:latin typeface="Tahoma"/>
              <a:ea typeface="Tahoma"/>
              <a:cs typeface="Tahoma"/>
              <a:sym typeface="Tahoma"/>
            </a:endParaRPr>
          </a:p>
          <a:p>
            <a:pPr marL="0" lvl="0" indent="0" algn="l" rtl="0">
              <a:spcBef>
                <a:spcPts val="0"/>
              </a:spcBef>
              <a:spcAft>
                <a:spcPts val="0"/>
              </a:spcAft>
              <a:buNone/>
            </a:pPr>
            <a:r>
              <a:rPr lang="en" sz="700">
                <a:solidFill>
                  <a:srgbClr val="000000"/>
                </a:solidFill>
                <a:latin typeface="Tahoma"/>
                <a:ea typeface="Tahoma"/>
                <a:cs typeface="Tahoma"/>
                <a:sym typeface="Tahoma"/>
              </a:rPr>
              <a:t>DriverName (VARCHAR)</a:t>
            </a:r>
            <a:endParaRPr sz="700">
              <a:solidFill>
                <a:srgbClr val="000000"/>
              </a:solidFill>
              <a:latin typeface="Tahoma"/>
              <a:ea typeface="Tahoma"/>
              <a:cs typeface="Tahoma"/>
              <a:sym typeface="Tahoma"/>
            </a:endParaRPr>
          </a:p>
          <a:p>
            <a:pPr marL="0" lvl="0" indent="0" algn="l" rtl="0">
              <a:spcBef>
                <a:spcPts val="0"/>
              </a:spcBef>
              <a:spcAft>
                <a:spcPts val="0"/>
              </a:spcAft>
              <a:buNone/>
            </a:pPr>
            <a:r>
              <a:rPr lang="en" sz="700">
                <a:solidFill>
                  <a:srgbClr val="000000"/>
                </a:solidFill>
                <a:latin typeface="Tahoma"/>
                <a:ea typeface="Tahoma"/>
                <a:cs typeface="Tahoma"/>
                <a:sym typeface="Tahoma"/>
              </a:rPr>
              <a:t>DriverID (INT)</a:t>
            </a:r>
            <a:endParaRPr sz="700">
              <a:solidFill>
                <a:srgbClr val="000000"/>
              </a:solidFill>
              <a:latin typeface="Tahoma"/>
              <a:ea typeface="Tahoma"/>
              <a:cs typeface="Tahoma"/>
              <a:sym typeface="Tahoma"/>
            </a:endParaRPr>
          </a:p>
          <a:p>
            <a:pPr marL="0" lvl="0" indent="0" algn="l" rtl="0">
              <a:spcBef>
                <a:spcPts val="0"/>
              </a:spcBef>
              <a:spcAft>
                <a:spcPts val="0"/>
              </a:spcAft>
              <a:buNone/>
            </a:pPr>
            <a:r>
              <a:rPr lang="en" sz="700">
                <a:solidFill>
                  <a:srgbClr val="000000"/>
                </a:solidFill>
                <a:latin typeface="Tahoma"/>
                <a:ea typeface="Tahoma"/>
                <a:cs typeface="Tahoma"/>
                <a:sym typeface="Tahoma"/>
              </a:rPr>
              <a:t>DateCreated (VARCHAR)</a:t>
            </a:r>
            <a:endParaRPr sz="700">
              <a:solidFill>
                <a:srgbClr val="000000"/>
              </a:solidFill>
              <a:latin typeface="Tahoma"/>
              <a:ea typeface="Tahoma"/>
              <a:cs typeface="Tahoma"/>
              <a:sym typeface="Tahoma"/>
            </a:endParaRPr>
          </a:p>
          <a:p>
            <a:pPr marL="0" lvl="0" indent="0" algn="l" rtl="0">
              <a:spcBef>
                <a:spcPts val="0"/>
              </a:spcBef>
              <a:spcAft>
                <a:spcPts val="0"/>
              </a:spcAft>
              <a:buNone/>
            </a:pPr>
            <a:r>
              <a:rPr lang="en" sz="700">
                <a:solidFill>
                  <a:srgbClr val="000000"/>
                </a:solidFill>
                <a:latin typeface="Tahoma"/>
                <a:ea typeface="Tahoma"/>
                <a:cs typeface="Tahoma"/>
                <a:sym typeface="Tahoma"/>
              </a:rPr>
              <a:t>DeliveryStatus (VARCHAR)</a:t>
            </a:r>
            <a:endParaRPr sz="700">
              <a:solidFill>
                <a:srgbClr val="000000"/>
              </a:solidFill>
              <a:latin typeface="Tahoma"/>
              <a:ea typeface="Tahoma"/>
              <a:cs typeface="Tahoma"/>
              <a:sym typeface="Tahoma"/>
            </a:endParaRPr>
          </a:p>
          <a:p>
            <a:pPr marL="0" lvl="0" indent="0" algn="l" rtl="0">
              <a:spcBef>
                <a:spcPts val="0"/>
              </a:spcBef>
              <a:spcAft>
                <a:spcPts val="0"/>
              </a:spcAft>
              <a:buNone/>
            </a:pPr>
            <a:r>
              <a:rPr lang="en" sz="700">
                <a:solidFill>
                  <a:srgbClr val="000000"/>
                </a:solidFill>
                <a:latin typeface="Tahoma"/>
                <a:ea typeface="Tahoma"/>
                <a:cs typeface="Tahoma"/>
                <a:sym typeface="Tahoma"/>
              </a:rPr>
              <a:t>OrderID (INT)</a:t>
            </a:r>
            <a:endParaRPr sz="700">
              <a:solidFill>
                <a:srgbClr val="000000"/>
              </a:solidFill>
              <a:latin typeface="Tahoma"/>
              <a:ea typeface="Tahoma"/>
              <a:cs typeface="Tahoma"/>
              <a:sym typeface="Tahoma"/>
            </a:endParaRPr>
          </a:p>
          <a:p>
            <a:pPr marL="0" lvl="0" indent="0" algn="l" rtl="0">
              <a:spcBef>
                <a:spcPts val="0"/>
              </a:spcBef>
              <a:spcAft>
                <a:spcPts val="0"/>
              </a:spcAft>
              <a:buNone/>
            </a:pPr>
            <a:endParaRPr sz="700">
              <a:latin typeface="Tahoma"/>
              <a:ea typeface="Tahoma"/>
              <a:cs typeface="Tahoma"/>
              <a:sym typeface="Tahoma"/>
            </a:endParaRPr>
          </a:p>
        </p:txBody>
      </p:sp>
      <p:sp>
        <p:nvSpPr>
          <p:cNvPr id="955" name="Google Shape;955;p52"/>
          <p:cNvSpPr txBox="1"/>
          <p:nvPr/>
        </p:nvSpPr>
        <p:spPr>
          <a:xfrm>
            <a:off x="3749150" y="2746225"/>
            <a:ext cx="1283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b="1">
                <a:latin typeface="Tahoma"/>
                <a:ea typeface="Tahoma"/>
                <a:cs typeface="Tahoma"/>
                <a:sym typeface="Tahoma"/>
              </a:rPr>
              <a:t>Update Delivery</a:t>
            </a:r>
            <a:endParaRPr sz="700" b="1">
              <a:latin typeface="Tahoma"/>
              <a:ea typeface="Tahoma"/>
              <a:cs typeface="Tahoma"/>
              <a:sym typeface="Tahoma"/>
            </a:endParaRPr>
          </a:p>
          <a:p>
            <a:pPr marL="0" lvl="0" indent="0" algn="l" rtl="0">
              <a:spcBef>
                <a:spcPts val="0"/>
              </a:spcBef>
              <a:spcAft>
                <a:spcPts val="0"/>
              </a:spcAft>
              <a:buNone/>
            </a:pPr>
            <a:r>
              <a:rPr lang="en" sz="700">
                <a:latin typeface="Tahoma"/>
                <a:ea typeface="Tahoma"/>
                <a:cs typeface="Tahoma"/>
                <a:sym typeface="Tahoma"/>
              </a:rPr>
              <a:t>[POST] /process-delivery</a:t>
            </a:r>
            <a:endParaRPr sz="700">
              <a:latin typeface="Tahoma"/>
              <a:ea typeface="Tahoma"/>
              <a:cs typeface="Tahoma"/>
              <a:sym typeface="Tahoma"/>
            </a:endParaRPr>
          </a:p>
        </p:txBody>
      </p:sp>
      <p:cxnSp>
        <p:nvCxnSpPr>
          <p:cNvPr id="956" name="Google Shape;956;p52"/>
          <p:cNvCxnSpPr>
            <a:stCxn id="943" idx="2"/>
            <a:endCxn id="937" idx="0"/>
          </p:cNvCxnSpPr>
          <p:nvPr/>
        </p:nvCxnSpPr>
        <p:spPr>
          <a:xfrm rot="5400000">
            <a:off x="2263600" y="1001100"/>
            <a:ext cx="534300" cy="1623300"/>
          </a:xfrm>
          <a:prstGeom prst="bentConnector3">
            <a:avLst>
              <a:gd name="adj1" fmla="val 49989"/>
            </a:avLst>
          </a:prstGeom>
          <a:noFill/>
          <a:ln w="19050" cap="flat" cmpd="sng">
            <a:solidFill>
              <a:schemeClr val="dk2"/>
            </a:solidFill>
            <a:prstDash val="solid"/>
            <a:round/>
            <a:headEnd type="none" w="med" len="med"/>
            <a:tailEnd type="triangle" w="med" len="med"/>
          </a:ln>
        </p:spPr>
      </p:cxnSp>
      <p:cxnSp>
        <p:nvCxnSpPr>
          <p:cNvPr id="957" name="Google Shape;957;p52"/>
          <p:cNvCxnSpPr>
            <a:stCxn id="943" idx="2"/>
            <a:endCxn id="952" idx="0"/>
          </p:cNvCxnSpPr>
          <p:nvPr/>
        </p:nvCxnSpPr>
        <p:spPr>
          <a:xfrm rot="-5400000" flipH="1">
            <a:off x="3469750" y="1418250"/>
            <a:ext cx="620100" cy="874800"/>
          </a:xfrm>
          <a:prstGeom prst="bentConnector3">
            <a:avLst>
              <a:gd name="adj1" fmla="val 50006"/>
            </a:avLst>
          </a:prstGeom>
          <a:noFill/>
          <a:ln w="19050" cap="flat" cmpd="sng">
            <a:solidFill>
              <a:schemeClr val="dk2"/>
            </a:solidFill>
            <a:prstDash val="solid"/>
            <a:round/>
            <a:headEnd type="none" w="med" len="med"/>
            <a:tailEnd type="triangle" w="med" len="med"/>
          </a:ln>
        </p:spPr>
      </p:cxnSp>
      <p:sp>
        <p:nvSpPr>
          <p:cNvPr id="958" name="Google Shape;958;p52"/>
          <p:cNvSpPr/>
          <p:nvPr/>
        </p:nvSpPr>
        <p:spPr>
          <a:xfrm>
            <a:off x="5628338" y="2058313"/>
            <a:ext cx="1219200" cy="1154400"/>
          </a:xfrm>
          <a:prstGeom prst="rect">
            <a:avLst/>
          </a:prstGeom>
          <a:noFill/>
          <a:ln w="190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C69200"/>
              </a:buClr>
              <a:buSzPts val="2800"/>
              <a:buFont typeface="Tahoma"/>
              <a:buNone/>
            </a:pPr>
            <a:endParaRPr sz="2800" b="1" i="0" u="none" strike="noStrike" cap="none">
              <a:solidFill>
                <a:srgbClr val="C69200"/>
              </a:solidFill>
              <a:latin typeface="Tahoma"/>
              <a:ea typeface="Tahoma"/>
              <a:cs typeface="Tahoma"/>
              <a:sym typeface="Tahoma"/>
            </a:endParaRPr>
          </a:p>
        </p:txBody>
      </p:sp>
      <p:sp>
        <p:nvSpPr>
          <p:cNvPr id="959" name="Google Shape;959;p52"/>
          <p:cNvSpPr/>
          <p:nvPr/>
        </p:nvSpPr>
        <p:spPr>
          <a:xfrm>
            <a:off x="6934288" y="2058313"/>
            <a:ext cx="1219200" cy="1154400"/>
          </a:xfrm>
          <a:prstGeom prst="rect">
            <a:avLst/>
          </a:prstGeom>
          <a:noFill/>
          <a:ln w="190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C69200"/>
              </a:buClr>
              <a:buSzPts val="2800"/>
              <a:buFont typeface="Tahoma"/>
              <a:buNone/>
            </a:pPr>
            <a:endParaRPr sz="2800" b="1" i="0" u="none" strike="noStrike" cap="none">
              <a:solidFill>
                <a:srgbClr val="C69200"/>
              </a:solidFill>
              <a:latin typeface="Tahoma"/>
              <a:ea typeface="Tahoma"/>
              <a:cs typeface="Tahoma"/>
              <a:sym typeface="Tahoma"/>
            </a:endParaRPr>
          </a:p>
        </p:txBody>
      </p:sp>
      <p:sp>
        <p:nvSpPr>
          <p:cNvPr id="960" name="Google Shape;960;p52"/>
          <p:cNvSpPr/>
          <p:nvPr/>
        </p:nvSpPr>
        <p:spPr>
          <a:xfrm>
            <a:off x="5657880" y="2123613"/>
            <a:ext cx="1113600" cy="472200"/>
          </a:xfrm>
          <a:prstGeom prst="rect">
            <a:avLst/>
          </a:prstGeom>
          <a:solidFill>
            <a:srgbClr val="FFFF00"/>
          </a:solid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 sz="1000">
                <a:solidFill>
                  <a:srgbClr val="000000"/>
                </a:solidFill>
                <a:latin typeface="Tahoma"/>
                <a:ea typeface="Tahoma"/>
                <a:cs typeface="Tahoma"/>
                <a:sym typeface="Tahoma"/>
              </a:rPr>
              <a:t>Error Log</a:t>
            </a:r>
            <a:endParaRPr sz="1000">
              <a:solidFill>
                <a:srgbClr val="000000"/>
              </a:solidFill>
              <a:latin typeface="Tahoma"/>
              <a:ea typeface="Tahoma"/>
              <a:cs typeface="Tahoma"/>
              <a:sym typeface="Tahoma"/>
            </a:endParaRPr>
          </a:p>
        </p:txBody>
      </p:sp>
      <p:sp>
        <p:nvSpPr>
          <p:cNvPr id="961" name="Google Shape;961;p52"/>
          <p:cNvSpPr/>
          <p:nvPr/>
        </p:nvSpPr>
        <p:spPr>
          <a:xfrm>
            <a:off x="6973522" y="2150688"/>
            <a:ext cx="1113600" cy="472200"/>
          </a:xfrm>
          <a:prstGeom prst="rect">
            <a:avLst/>
          </a:prstGeom>
          <a:solidFill>
            <a:srgbClr val="FFFF00"/>
          </a:solid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 sz="1000">
                <a:solidFill>
                  <a:srgbClr val="000000"/>
                </a:solidFill>
                <a:latin typeface="Tahoma"/>
                <a:ea typeface="Tahoma"/>
                <a:cs typeface="Tahoma"/>
                <a:sym typeface="Tahoma"/>
              </a:rPr>
              <a:t>Activity Log</a:t>
            </a:r>
            <a:endParaRPr sz="1000">
              <a:solidFill>
                <a:srgbClr val="000000"/>
              </a:solidFill>
              <a:latin typeface="Tahoma"/>
              <a:ea typeface="Tahoma"/>
              <a:cs typeface="Tahoma"/>
              <a:sym typeface="Tahoma"/>
            </a:endParaRPr>
          </a:p>
        </p:txBody>
      </p:sp>
      <p:sp>
        <p:nvSpPr>
          <p:cNvPr id="962" name="Google Shape;962;p52"/>
          <p:cNvSpPr txBox="1"/>
          <p:nvPr/>
        </p:nvSpPr>
        <p:spPr>
          <a:xfrm>
            <a:off x="5647988" y="2700538"/>
            <a:ext cx="1316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a:solidFill>
                  <a:srgbClr val="000000"/>
                </a:solidFill>
                <a:latin typeface="Tahoma"/>
                <a:ea typeface="Tahoma"/>
                <a:cs typeface="Tahoma"/>
                <a:sym typeface="Tahoma"/>
              </a:rPr>
              <a:t>[BKEY] order.error</a:t>
            </a:r>
            <a:endParaRPr sz="700">
              <a:solidFill>
                <a:srgbClr val="000000"/>
              </a:solidFill>
              <a:latin typeface="Tahoma"/>
              <a:ea typeface="Tahoma"/>
              <a:cs typeface="Tahoma"/>
              <a:sym typeface="Tahoma"/>
            </a:endParaRPr>
          </a:p>
          <a:p>
            <a:pPr marL="0" lvl="0" indent="0" algn="l" rtl="0">
              <a:spcBef>
                <a:spcPts val="0"/>
              </a:spcBef>
              <a:spcAft>
                <a:spcPts val="0"/>
              </a:spcAft>
              <a:buNone/>
            </a:pPr>
            <a:r>
              <a:rPr lang="en" sz="700">
                <a:solidFill>
                  <a:srgbClr val="000000"/>
                </a:solidFill>
                <a:latin typeface="Tahoma"/>
                <a:ea typeface="Tahoma"/>
                <a:cs typeface="Tahoma"/>
                <a:sym typeface="Tahoma"/>
              </a:rPr>
              <a:t>(Reply via [RKEY] *.error)</a:t>
            </a:r>
            <a:endParaRPr sz="700">
              <a:solidFill>
                <a:srgbClr val="000000"/>
              </a:solidFill>
              <a:latin typeface="Tahoma"/>
              <a:ea typeface="Tahoma"/>
              <a:cs typeface="Tahoma"/>
              <a:sym typeface="Tahoma"/>
            </a:endParaRPr>
          </a:p>
        </p:txBody>
      </p:sp>
      <p:sp>
        <p:nvSpPr>
          <p:cNvPr id="963" name="Google Shape;963;p52"/>
          <p:cNvSpPr txBox="1"/>
          <p:nvPr/>
        </p:nvSpPr>
        <p:spPr>
          <a:xfrm>
            <a:off x="6958563" y="2711763"/>
            <a:ext cx="14022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a:solidFill>
                  <a:srgbClr val="000000"/>
                </a:solidFill>
                <a:latin typeface="Tahoma"/>
                <a:ea typeface="Tahoma"/>
                <a:cs typeface="Tahoma"/>
                <a:sym typeface="Tahoma"/>
              </a:rPr>
              <a:t>[BKEY] order.info</a:t>
            </a:r>
            <a:endParaRPr sz="700">
              <a:solidFill>
                <a:srgbClr val="000000"/>
              </a:solidFill>
              <a:latin typeface="Tahoma"/>
              <a:ea typeface="Tahoma"/>
              <a:cs typeface="Tahoma"/>
              <a:sym typeface="Tahoma"/>
            </a:endParaRPr>
          </a:p>
          <a:p>
            <a:pPr marL="0" lvl="0" indent="0" algn="l" rtl="0">
              <a:spcBef>
                <a:spcPts val="0"/>
              </a:spcBef>
              <a:spcAft>
                <a:spcPts val="0"/>
              </a:spcAft>
              <a:buNone/>
            </a:pPr>
            <a:r>
              <a:rPr lang="en" sz="700">
                <a:solidFill>
                  <a:srgbClr val="000000"/>
                </a:solidFill>
                <a:latin typeface="Tahoma"/>
                <a:ea typeface="Tahoma"/>
                <a:cs typeface="Tahoma"/>
                <a:sym typeface="Tahoma"/>
              </a:rPr>
              <a:t>(Reply via [RKEY] #)</a:t>
            </a:r>
            <a:endParaRPr sz="700">
              <a:solidFill>
                <a:srgbClr val="000000"/>
              </a:solidFill>
              <a:latin typeface="Tahoma"/>
              <a:ea typeface="Tahoma"/>
              <a:cs typeface="Tahoma"/>
              <a:sym typeface="Tahoma"/>
            </a:endParaRPr>
          </a:p>
          <a:p>
            <a:pPr marL="0" lvl="0" indent="0" algn="l" rtl="0">
              <a:spcBef>
                <a:spcPts val="0"/>
              </a:spcBef>
              <a:spcAft>
                <a:spcPts val="0"/>
              </a:spcAft>
              <a:buNone/>
            </a:pPr>
            <a:endParaRPr sz="700">
              <a:solidFill>
                <a:srgbClr val="000000"/>
              </a:solidFill>
              <a:latin typeface="Tahoma"/>
              <a:ea typeface="Tahoma"/>
              <a:cs typeface="Tahoma"/>
              <a:sym typeface="Tahoma"/>
            </a:endParaRPr>
          </a:p>
        </p:txBody>
      </p:sp>
      <p:cxnSp>
        <p:nvCxnSpPr>
          <p:cNvPr id="964" name="Google Shape;964;p52"/>
          <p:cNvCxnSpPr>
            <a:stCxn id="943" idx="2"/>
            <a:endCxn id="960" idx="0"/>
          </p:cNvCxnSpPr>
          <p:nvPr/>
        </p:nvCxnSpPr>
        <p:spPr>
          <a:xfrm rot="-5400000" flipH="1">
            <a:off x="4489450" y="398550"/>
            <a:ext cx="578100" cy="2872200"/>
          </a:xfrm>
          <a:prstGeom prst="bentConnector3">
            <a:avLst>
              <a:gd name="adj1" fmla="val 49992"/>
            </a:avLst>
          </a:prstGeom>
          <a:noFill/>
          <a:ln w="19050" cap="flat" cmpd="sng">
            <a:solidFill>
              <a:schemeClr val="dk2"/>
            </a:solidFill>
            <a:prstDash val="solid"/>
            <a:round/>
            <a:headEnd type="none" w="med" len="med"/>
            <a:tailEnd type="stealth" w="med" len="med"/>
          </a:ln>
        </p:spPr>
      </p:cxnSp>
      <p:cxnSp>
        <p:nvCxnSpPr>
          <p:cNvPr id="965" name="Google Shape;965;p52"/>
          <p:cNvCxnSpPr>
            <a:stCxn id="943" idx="2"/>
            <a:endCxn id="961" idx="0"/>
          </p:cNvCxnSpPr>
          <p:nvPr/>
        </p:nvCxnSpPr>
        <p:spPr>
          <a:xfrm rot="-5400000" flipH="1">
            <a:off x="5133850" y="-245850"/>
            <a:ext cx="605100" cy="4188000"/>
          </a:xfrm>
          <a:prstGeom prst="bentConnector3">
            <a:avLst>
              <a:gd name="adj1" fmla="val 49999"/>
            </a:avLst>
          </a:prstGeom>
          <a:noFill/>
          <a:ln w="19050" cap="flat" cmpd="sng">
            <a:solidFill>
              <a:schemeClr val="dk2"/>
            </a:solidFill>
            <a:prstDash val="solid"/>
            <a:round/>
            <a:headEnd type="none" w="med" len="med"/>
            <a:tailEnd type="stealth" w="med" len="med"/>
          </a:ln>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69"/>
        <p:cNvGrpSpPr/>
        <p:nvPr/>
      </p:nvGrpSpPr>
      <p:grpSpPr>
        <a:xfrm>
          <a:off x="0" y="0"/>
          <a:ext cx="0" cy="0"/>
          <a:chOff x="0" y="0"/>
          <a:chExt cx="0" cy="0"/>
        </a:xfrm>
      </p:grpSpPr>
      <p:sp>
        <p:nvSpPr>
          <p:cNvPr id="970" name="Google Shape;970;p53"/>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Beyond the lab</a:t>
            </a:r>
            <a:endParaRPr/>
          </a:p>
        </p:txBody>
      </p:sp>
      <p:sp>
        <p:nvSpPr>
          <p:cNvPr id="971" name="Google Shape;971;p53"/>
          <p:cNvSpPr txBox="1"/>
          <p:nvPr/>
        </p:nvSpPr>
        <p:spPr>
          <a:xfrm>
            <a:off x="1321375" y="1112200"/>
            <a:ext cx="7109400" cy="400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Catamaran"/>
              <a:buChar char="●"/>
            </a:pPr>
            <a:r>
              <a:rPr lang="en">
                <a:latin typeface="Catamaran"/>
                <a:ea typeface="Catamaran"/>
                <a:cs typeface="Catamaran"/>
                <a:sym typeface="Catamaran"/>
              </a:rPr>
              <a:t>KONG</a:t>
            </a:r>
            <a:endParaRPr>
              <a:latin typeface="Catamaran"/>
              <a:ea typeface="Catamaran"/>
              <a:cs typeface="Catamaran"/>
              <a:sym typeface="Catamaran"/>
            </a:endParaRPr>
          </a:p>
        </p:txBody>
      </p:sp>
      <p:pic>
        <p:nvPicPr>
          <p:cNvPr id="972" name="Google Shape;972;p53"/>
          <p:cNvPicPr preferRelativeResize="0"/>
          <p:nvPr/>
        </p:nvPicPr>
        <p:blipFill>
          <a:blip r:embed="rId3">
            <a:alphaModFix/>
          </a:blip>
          <a:stretch>
            <a:fillRect/>
          </a:stretch>
        </p:blipFill>
        <p:spPr>
          <a:xfrm>
            <a:off x="2356051" y="1512400"/>
            <a:ext cx="4647599" cy="34882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76"/>
        <p:cNvGrpSpPr/>
        <p:nvPr/>
      </p:nvGrpSpPr>
      <p:grpSpPr>
        <a:xfrm>
          <a:off x="0" y="0"/>
          <a:ext cx="0" cy="0"/>
          <a:chOff x="0" y="0"/>
          <a:chExt cx="0" cy="0"/>
        </a:xfrm>
      </p:grpSpPr>
      <p:grpSp>
        <p:nvGrpSpPr>
          <p:cNvPr id="977" name="Google Shape;977;p54"/>
          <p:cNvGrpSpPr/>
          <p:nvPr/>
        </p:nvGrpSpPr>
        <p:grpSpPr>
          <a:xfrm>
            <a:off x="-865759" y="353448"/>
            <a:ext cx="1507301" cy="4485811"/>
            <a:chOff x="8049641" y="277248"/>
            <a:chExt cx="1507301" cy="4485811"/>
          </a:xfrm>
        </p:grpSpPr>
        <p:sp>
          <p:nvSpPr>
            <p:cNvPr id="978" name="Google Shape;978;p54"/>
            <p:cNvSpPr/>
            <p:nvPr/>
          </p:nvSpPr>
          <p:spPr>
            <a:xfrm>
              <a:off x="8049641" y="277248"/>
              <a:ext cx="1507301" cy="3317735"/>
            </a:xfrm>
            <a:custGeom>
              <a:avLst/>
              <a:gdLst/>
              <a:ahLst/>
              <a:cxnLst/>
              <a:rect l="l" t="t" r="r" b="b"/>
              <a:pathLst>
                <a:path w="47775" h="105158" extrusionOk="0">
                  <a:moveTo>
                    <a:pt x="25555" y="0"/>
                  </a:moveTo>
                  <a:cubicBezTo>
                    <a:pt x="17900" y="0"/>
                    <a:pt x="9363" y="4952"/>
                    <a:pt x="7807" y="12875"/>
                  </a:cubicBezTo>
                  <a:cubicBezTo>
                    <a:pt x="5022" y="27096"/>
                    <a:pt x="12235" y="32688"/>
                    <a:pt x="12235" y="32688"/>
                  </a:cubicBezTo>
                  <a:cubicBezTo>
                    <a:pt x="12235" y="32688"/>
                    <a:pt x="11949" y="32643"/>
                    <a:pt x="11470" y="32643"/>
                  </a:cubicBezTo>
                  <a:cubicBezTo>
                    <a:pt x="9521" y="32643"/>
                    <a:pt x="4372" y="33379"/>
                    <a:pt x="2283" y="40836"/>
                  </a:cubicBezTo>
                  <a:cubicBezTo>
                    <a:pt x="1" y="52089"/>
                    <a:pt x="11482" y="57681"/>
                    <a:pt x="11482" y="57681"/>
                  </a:cubicBezTo>
                  <a:cubicBezTo>
                    <a:pt x="11482" y="57681"/>
                    <a:pt x="11398" y="57676"/>
                    <a:pt x="11249" y="57676"/>
                  </a:cubicBezTo>
                  <a:cubicBezTo>
                    <a:pt x="10136" y="57676"/>
                    <a:pt x="5420" y="57978"/>
                    <a:pt x="5662" y="63114"/>
                  </a:cubicBezTo>
                  <a:cubicBezTo>
                    <a:pt x="5913" y="68957"/>
                    <a:pt x="12509" y="72518"/>
                    <a:pt x="12509" y="72518"/>
                  </a:cubicBezTo>
                  <a:cubicBezTo>
                    <a:pt x="12509" y="72518"/>
                    <a:pt x="12453" y="72515"/>
                    <a:pt x="12348" y="72515"/>
                  </a:cubicBezTo>
                  <a:cubicBezTo>
                    <a:pt x="10941" y="72515"/>
                    <a:pt x="823" y="72950"/>
                    <a:pt x="823" y="85460"/>
                  </a:cubicBezTo>
                  <a:cubicBezTo>
                    <a:pt x="823" y="94499"/>
                    <a:pt x="11482" y="100273"/>
                    <a:pt x="18489" y="103127"/>
                  </a:cubicBezTo>
                  <a:cubicBezTo>
                    <a:pt x="21890" y="104496"/>
                    <a:pt x="24424" y="105158"/>
                    <a:pt x="24424" y="105158"/>
                  </a:cubicBezTo>
                  <a:cubicBezTo>
                    <a:pt x="44716" y="98927"/>
                    <a:pt x="47774" y="87491"/>
                    <a:pt x="46998" y="79617"/>
                  </a:cubicBezTo>
                  <a:cubicBezTo>
                    <a:pt x="46245" y="71742"/>
                    <a:pt x="38644" y="69984"/>
                    <a:pt x="38644" y="69984"/>
                  </a:cubicBezTo>
                  <a:cubicBezTo>
                    <a:pt x="44967" y="65168"/>
                    <a:pt x="46747" y="55011"/>
                    <a:pt x="43962" y="51062"/>
                  </a:cubicBezTo>
                  <a:cubicBezTo>
                    <a:pt x="43000" y="49697"/>
                    <a:pt x="41766" y="49250"/>
                    <a:pt x="40561" y="49250"/>
                  </a:cubicBezTo>
                  <a:cubicBezTo>
                    <a:pt x="38423" y="49250"/>
                    <a:pt x="36382" y="50659"/>
                    <a:pt x="36133" y="50834"/>
                  </a:cubicBezTo>
                  <a:cubicBezTo>
                    <a:pt x="36658" y="50332"/>
                    <a:pt x="46975" y="40540"/>
                    <a:pt x="41885" y="35975"/>
                  </a:cubicBezTo>
                  <a:cubicBezTo>
                    <a:pt x="40999" y="35167"/>
                    <a:pt x="40053" y="34858"/>
                    <a:pt x="39126" y="34858"/>
                  </a:cubicBezTo>
                  <a:cubicBezTo>
                    <a:pt x="36305" y="34858"/>
                    <a:pt x="33652" y="37714"/>
                    <a:pt x="33326" y="38075"/>
                  </a:cubicBezTo>
                  <a:cubicBezTo>
                    <a:pt x="33782" y="37367"/>
                    <a:pt x="40698" y="26068"/>
                    <a:pt x="38256" y="10319"/>
                  </a:cubicBezTo>
                  <a:cubicBezTo>
                    <a:pt x="37320" y="4293"/>
                    <a:pt x="33303" y="1143"/>
                    <a:pt x="28464" y="253"/>
                  </a:cubicBezTo>
                  <a:cubicBezTo>
                    <a:pt x="27521" y="83"/>
                    <a:pt x="26545" y="0"/>
                    <a:pt x="255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54"/>
            <p:cNvSpPr/>
            <p:nvPr/>
          </p:nvSpPr>
          <p:spPr>
            <a:xfrm>
              <a:off x="8548699" y="1786695"/>
              <a:ext cx="524298" cy="2969896"/>
            </a:xfrm>
            <a:custGeom>
              <a:avLst/>
              <a:gdLst/>
              <a:ahLst/>
              <a:cxnLst/>
              <a:rect l="l" t="t" r="r" b="b"/>
              <a:pathLst>
                <a:path w="16618" h="94133" extrusionOk="0">
                  <a:moveTo>
                    <a:pt x="7967" y="1"/>
                  </a:moveTo>
                  <a:lnTo>
                    <a:pt x="7465" y="31431"/>
                  </a:lnTo>
                  <a:cubicBezTo>
                    <a:pt x="5570" y="30199"/>
                    <a:pt x="594" y="26592"/>
                    <a:pt x="594" y="26592"/>
                  </a:cubicBezTo>
                  <a:lnTo>
                    <a:pt x="1" y="27414"/>
                  </a:lnTo>
                  <a:lnTo>
                    <a:pt x="7419" y="34901"/>
                  </a:lnTo>
                  <a:lnTo>
                    <a:pt x="6460" y="94132"/>
                  </a:lnTo>
                  <a:lnTo>
                    <a:pt x="10637" y="94132"/>
                  </a:lnTo>
                  <a:lnTo>
                    <a:pt x="9382" y="16891"/>
                  </a:lnTo>
                  <a:lnTo>
                    <a:pt x="16618" y="10341"/>
                  </a:lnTo>
                  <a:lnTo>
                    <a:pt x="16618" y="9542"/>
                  </a:lnTo>
                  <a:lnTo>
                    <a:pt x="9359" y="14655"/>
                  </a:lnTo>
                  <a:lnTo>
                    <a:pt x="91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54"/>
            <p:cNvSpPr/>
            <p:nvPr/>
          </p:nvSpPr>
          <p:spPr>
            <a:xfrm>
              <a:off x="8401802" y="4336219"/>
              <a:ext cx="1130657" cy="426840"/>
            </a:xfrm>
            <a:custGeom>
              <a:avLst/>
              <a:gdLst/>
              <a:ahLst/>
              <a:cxnLst/>
              <a:rect l="l" t="t" r="r" b="b"/>
              <a:pathLst>
                <a:path w="35837" h="13529" extrusionOk="0">
                  <a:moveTo>
                    <a:pt x="16252" y="1"/>
                  </a:moveTo>
                  <a:cubicBezTo>
                    <a:pt x="10511" y="1"/>
                    <a:pt x="11892" y="9877"/>
                    <a:pt x="11892" y="9877"/>
                  </a:cubicBezTo>
                  <a:cubicBezTo>
                    <a:pt x="11892" y="9877"/>
                    <a:pt x="10788" y="9199"/>
                    <a:pt x="9410" y="9199"/>
                  </a:cubicBezTo>
                  <a:cubicBezTo>
                    <a:pt x="8323" y="9199"/>
                    <a:pt x="7066" y="9621"/>
                    <a:pt x="6049" y="11132"/>
                  </a:cubicBezTo>
                  <a:cubicBezTo>
                    <a:pt x="6049" y="11132"/>
                    <a:pt x="5010" y="10634"/>
                    <a:pt x="3755" y="10634"/>
                  </a:cubicBezTo>
                  <a:cubicBezTo>
                    <a:pt x="2418" y="10634"/>
                    <a:pt x="836" y="11198"/>
                    <a:pt x="0" y="13529"/>
                  </a:cubicBezTo>
                  <a:lnTo>
                    <a:pt x="35836" y="13529"/>
                  </a:lnTo>
                  <a:cubicBezTo>
                    <a:pt x="35836" y="13529"/>
                    <a:pt x="34586" y="11229"/>
                    <a:pt x="31858" y="11229"/>
                  </a:cubicBezTo>
                  <a:cubicBezTo>
                    <a:pt x="31394" y="11229"/>
                    <a:pt x="30887" y="11295"/>
                    <a:pt x="30335" y="11451"/>
                  </a:cubicBezTo>
                  <a:cubicBezTo>
                    <a:pt x="30335" y="11451"/>
                    <a:pt x="30792" y="7206"/>
                    <a:pt x="26797" y="5745"/>
                  </a:cubicBezTo>
                  <a:cubicBezTo>
                    <a:pt x="26239" y="5538"/>
                    <a:pt x="25746" y="5449"/>
                    <a:pt x="25310" y="5449"/>
                  </a:cubicBezTo>
                  <a:cubicBezTo>
                    <a:pt x="23177" y="5449"/>
                    <a:pt x="22432" y="7590"/>
                    <a:pt x="22216" y="8463"/>
                  </a:cubicBezTo>
                  <a:lnTo>
                    <a:pt x="22216" y="8463"/>
                  </a:lnTo>
                  <a:cubicBezTo>
                    <a:pt x="22494" y="6935"/>
                    <a:pt x="23156" y="1075"/>
                    <a:pt x="17211" y="84"/>
                  </a:cubicBezTo>
                  <a:cubicBezTo>
                    <a:pt x="16871" y="28"/>
                    <a:pt x="16552" y="1"/>
                    <a:pt x="162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1" name="Google Shape;981;p54"/>
          <p:cNvGrpSpPr/>
          <p:nvPr/>
        </p:nvGrpSpPr>
        <p:grpSpPr>
          <a:xfrm>
            <a:off x="-60896" y="784987"/>
            <a:ext cx="4304342" cy="4358470"/>
            <a:chOff x="-2905500" y="1530025"/>
            <a:chExt cx="3212675" cy="3253075"/>
          </a:xfrm>
        </p:grpSpPr>
        <p:sp>
          <p:nvSpPr>
            <p:cNvPr id="982" name="Google Shape;982;p54"/>
            <p:cNvSpPr/>
            <p:nvPr/>
          </p:nvSpPr>
          <p:spPr>
            <a:xfrm>
              <a:off x="-2115175" y="2153050"/>
              <a:ext cx="268200" cy="435975"/>
            </a:xfrm>
            <a:custGeom>
              <a:avLst/>
              <a:gdLst/>
              <a:ahLst/>
              <a:cxnLst/>
              <a:rect l="l" t="t" r="r" b="b"/>
              <a:pathLst>
                <a:path w="10728" h="17439" extrusionOk="0">
                  <a:moveTo>
                    <a:pt x="0" y="0"/>
                  </a:moveTo>
                  <a:lnTo>
                    <a:pt x="0" y="17439"/>
                  </a:lnTo>
                  <a:lnTo>
                    <a:pt x="10728" y="17439"/>
                  </a:lnTo>
                  <a:lnTo>
                    <a:pt x="10728" y="0"/>
                  </a:lnTo>
                  <a:close/>
                </a:path>
              </a:pathLst>
            </a:custGeom>
            <a:solidFill>
              <a:srgbClr val="D4D0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54"/>
            <p:cNvSpPr/>
            <p:nvPr/>
          </p:nvSpPr>
          <p:spPr>
            <a:xfrm>
              <a:off x="-737675" y="3124250"/>
              <a:ext cx="764675" cy="675100"/>
            </a:xfrm>
            <a:custGeom>
              <a:avLst/>
              <a:gdLst/>
              <a:ahLst/>
              <a:cxnLst/>
              <a:rect l="l" t="t" r="r" b="b"/>
              <a:pathLst>
                <a:path w="30587" h="27004" extrusionOk="0">
                  <a:moveTo>
                    <a:pt x="22757" y="1"/>
                  </a:moveTo>
                  <a:lnTo>
                    <a:pt x="0" y="11413"/>
                  </a:lnTo>
                  <a:lnTo>
                    <a:pt x="7807" y="27003"/>
                  </a:lnTo>
                  <a:lnTo>
                    <a:pt x="30586" y="15568"/>
                  </a:lnTo>
                  <a:lnTo>
                    <a:pt x="227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54"/>
            <p:cNvSpPr/>
            <p:nvPr/>
          </p:nvSpPr>
          <p:spPr>
            <a:xfrm>
              <a:off x="-775900" y="3086025"/>
              <a:ext cx="841125" cy="751550"/>
            </a:xfrm>
            <a:custGeom>
              <a:avLst/>
              <a:gdLst/>
              <a:ahLst/>
              <a:cxnLst/>
              <a:rect l="l" t="t" r="r" b="b"/>
              <a:pathLst>
                <a:path w="33645" h="30062" extrusionOk="0">
                  <a:moveTo>
                    <a:pt x="23784" y="3059"/>
                  </a:moveTo>
                  <a:lnTo>
                    <a:pt x="30586" y="16594"/>
                  </a:lnTo>
                  <a:lnTo>
                    <a:pt x="9861" y="27003"/>
                  </a:lnTo>
                  <a:lnTo>
                    <a:pt x="3059" y="13467"/>
                  </a:lnTo>
                  <a:lnTo>
                    <a:pt x="23784" y="3059"/>
                  </a:lnTo>
                  <a:close/>
                  <a:moveTo>
                    <a:pt x="24811" y="1"/>
                  </a:moveTo>
                  <a:lnTo>
                    <a:pt x="0" y="12440"/>
                  </a:lnTo>
                  <a:lnTo>
                    <a:pt x="8833" y="30061"/>
                  </a:lnTo>
                  <a:lnTo>
                    <a:pt x="33645" y="17622"/>
                  </a:lnTo>
                  <a:lnTo>
                    <a:pt x="248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54"/>
            <p:cNvSpPr/>
            <p:nvPr/>
          </p:nvSpPr>
          <p:spPr>
            <a:xfrm>
              <a:off x="-1727150" y="3454075"/>
              <a:ext cx="1079650" cy="239125"/>
            </a:xfrm>
            <a:custGeom>
              <a:avLst/>
              <a:gdLst/>
              <a:ahLst/>
              <a:cxnLst/>
              <a:rect l="l" t="t" r="r" b="b"/>
              <a:pathLst>
                <a:path w="43186" h="9565" extrusionOk="0">
                  <a:moveTo>
                    <a:pt x="0" y="1"/>
                  </a:moveTo>
                  <a:lnTo>
                    <a:pt x="9815" y="9565"/>
                  </a:lnTo>
                  <a:lnTo>
                    <a:pt x="43186" y="9565"/>
                  </a:lnTo>
                  <a:lnTo>
                    <a:pt x="3334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54"/>
            <p:cNvSpPr/>
            <p:nvPr/>
          </p:nvSpPr>
          <p:spPr>
            <a:xfrm>
              <a:off x="-874050" y="3276625"/>
              <a:ext cx="582625" cy="672800"/>
            </a:xfrm>
            <a:custGeom>
              <a:avLst/>
              <a:gdLst/>
              <a:ahLst/>
              <a:cxnLst/>
              <a:rect l="l" t="t" r="r" b="b"/>
              <a:pathLst>
                <a:path w="23305" h="26912" extrusionOk="0">
                  <a:moveTo>
                    <a:pt x="6209" y="0"/>
                  </a:moveTo>
                  <a:lnTo>
                    <a:pt x="0" y="22118"/>
                  </a:lnTo>
                  <a:lnTo>
                    <a:pt x="17096" y="26911"/>
                  </a:lnTo>
                  <a:lnTo>
                    <a:pt x="23305" y="4793"/>
                  </a:lnTo>
                  <a:lnTo>
                    <a:pt x="62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54"/>
            <p:cNvSpPr/>
            <p:nvPr/>
          </p:nvSpPr>
          <p:spPr>
            <a:xfrm>
              <a:off x="-892325" y="3258925"/>
              <a:ext cx="618600" cy="708175"/>
            </a:xfrm>
            <a:custGeom>
              <a:avLst/>
              <a:gdLst/>
              <a:ahLst/>
              <a:cxnLst/>
              <a:rect l="l" t="t" r="r" b="b"/>
              <a:pathLst>
                <a:path w="24744" h="28327" extrusionOk="0">
                  <a:moveTo>
                    <a:pt x="7328" y="1416"/>
                  </a:moveTo>
                  <a:lnTo>
                    <a:pt x="23328" y="5912"/>
                  </a:lnTo>
                  <a:lnTo>
                    <a:pt x="17416" y="26912"/>
                  </a:lnTo>
                  <a:lnTo>
                    <a:pt x="1439" y="22415"/>
                  </a:lnTo>
                  <a:lnTo>
                    <a:pt x="7328" y="1416"/>
                  </a:lnTo>
                  <a:close/>
                  <a:moveTo>
                    <a:pt x="6529" y="1"/>
                  </a:moveTo>
                  <a:lnTo>
                    <a:pt x="1" y="23214"/>
                  </a:lnTo>
                  <a:lnTo>
                    <a:pt x="18215" y="28327"/>
                  </a:lnTo>
                  <a:lnTo>
                    <a:pt x="24743" y="5113"/>
                  </a:lnTo>
                  <a:lnTo>
                    <a:pt x="65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54"/>
            <p:cNvSpPr/>
            <p:nvPr/>
          </p:nvSpPr>
          <p:spPr>
            <a:xfrm>
              <a:off x="-773050" y="3393600"/>
              <a:ext cx="380625" cy="439400"/>
            </a:xfrm>
            <a:custGeom>
              <a:avLst/>
              <a:gdLst/>
              <a:ahLst/>
              <a:cxnLst/>
              <a:rect l="l" t="t" r="r" b="b"/>
              <a:pathLst>
                <a:path w="15225" h="17576" extrusionOk="0">
                  <a:moveTo>
                    <a:pt x="4063" y="0"/>
                  </a:moveTo>
                  <a:lnTo>
                    <a:pt x="0" y="14426"/>
                  </a:lnTo>
                  <a:lnTo>
                    <a:pt x="11162" y="17576"/>
                  </a:lnTo>
                  <a:lnTo>
                    <a:pt x="15225" y="3127"/>
                  </a:lnTo>
                  <a:lnTo>
                    <a:pt x="406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54"/>
            <p:cNvSpPr/>
            <p:nvPr/>
          </p:nvSpPr>
          <p:spPr>
            <a:xfrm>
              <a:off x="-1254100" y="3755125"/>
              <a:ext cx="146475" cy="37375"/>
            </a:xfrm>
            <a:custGeom>
              <a:avLst/>
              <a:gdLst/>
              <a:ahLst/>
              <a:cxnLst/>
              <a:rect l="l" t="t" r="r" b="b"/>
              <a:pathLst>
                <a:path w="5859" h="1495" extrusionOk="0">
                  <a:moveTo>
                    <a:pt x="1583" y="1"/>
                  </a:moveTo>
                  <a:cubicBezTo>
                    <a:pt x="1195" y="1"/>
                    <a:pt x="816" y="19"/>
                    <a:pt x="457" y="56"/>
                  </a:cubicBezTo>
                  <a:cubicBezTo>
                    <a:pt x="0" y="79"/>
                    <a:pt x="115" y="718"/>
                    <a:pt x="503" y="787"/>
                  </a:cubicBezTo>
                  <a:cubicBezTo>
                    <a:pt x="1279" y="946"/>
                    <a:pt x="2055" y="1015"/>
                    <a:pt x="2854" y="1106"/>
                  </a:cubicBezTo>
                  <a:cubicBezTo>
                    <a:pt x="3630" y="1220"/>
                    <a:pt x="4406" y="1426"/>
                    <a:pt x="5182" y="1494"/>
                  </a:cubicBezTo>
                  <a:cubicBezTo>
                    <a:pt x="5190" y="1495"/>
                    <a:pt x="5198" y="1495"/>
                    <a:pt x="5205" y="1495"/>
                  </a:cubicBezTo>
                  <a:cubicBezTo>
                    <a:pt x="5690" y="1495"/>
                    <a:pt x="5859" y="807"/>
                    <a:pt x="5364" y="627"/>
                  </a:cubicBezTo>
                  <a:cubicBezTo>
                    <a:pt x="4259" y="206"/>
                    <a:pt x="2871" y="1"/>
                    <a:pt x="1583" y="1"/>
                  </a:cubicBezTo>
                  <a:close/>
                </a:path>
              </a:pathLst>
            </a:custGeom>
            <a:solidFill>
              <a:srgbClr val="3620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54"/>
            <p:cNvSpPr/>
            <p:nvPr/>
          </p:nvSpPr>
          <p:spPr>
            <a:xfrm>
              <a:off x="-1480650" y="3693175"/>
              <a:ext cx="708200" cy="1089925"/>
            </a:xfrm>
            <a:custGeom>
              <a:avLst/>
              <a:gdLst/>
              <a:ahLst/>
              <a:cxnLst/>
              <a:rect l="l" t="t" r="r" b="b"/>
              <a:pathLst>
                <a:path w="28328" h="43597" extrusionOk="0">
                  <a:moveTo>
                    <a:pt x="1" y="1"/>
                  </a:moveTo>
                  <a:lnTo>
                    <a:pt x="1" y="43597"/>
                  </a:lnTo>
                  <a:lnTo>
                    <a:pt x="28327" y="43597"/>
                  </a:lnTo>
                  <a:lnTo>
                    <a:pt x="2832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54"/>
            <p:cNvSpPr/>
            <p:nvPr/>
          </p:nvSpPr>
          <p:spPr>
            <a:xfrm>
              <a:off x="-772475" y="3693175"/>
              <a:ext cx="834275" cy="1089925"/>
            </a:xfrm>
            <a:custGeom>
              <a:avLst/>
              <a:gdLst/>
              <a:ahLst/>
              <a:cxnLst/>
              <a:rect l="l" t="t" r="r" b="b"/>
              <a:pathLst>
                <a:path w="33371" h="43597" extrusionOk="0">
                  <a:moveTo>
                    <a:pt x="0" y="1"/>
                  </a:moveTo>
                  <a:lnTo>
                    <a:pt x="0" y="43597"/>
                  </a:lnTo>
                  <a:lnTo>
                    <a:pt x="33371" y="43597"/>
                  </a:lnTo>
                  <a:lnTo>
                    <a:pt x="3337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54"/>
            <p:cNvSpPr/>
            <p:nvPr/>
          </p:nvSpPr>
          <p:spPr>
            <a:xfrm>
              <a:off x="-772475" y="3454075"/>
              <a:ext cx="1079650" cy="239125"/>
            </a:xfrm>
            <a:custGeom>
              <a:avLst/>
              <a:gdLst/>
              <a:ahLst/>
              <a:cxnLst/>
              <a:rect l="l" t="t" r="r" b="b"/>
              <a:pathLst>
                <a:path w="43186" h="9565" extrusionOk="0">
                  <a:moveTo>
                    <a:pt x="9838" y="1"/>
                  </a:moveTo>
                  <a:lnTo>
                    <a:pt x="0" y="9565"/>
                  </a:lnTo>
                  <a:lnTo>
                    <a:pt x="33371" y="9565"/>
                  </a:lnTo>
                  <a:lnTo>
                    <a:pt x="4318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54"/>
            <p:cNvSpPr/>
            <p:nvPr/>
          </p:nvSpPr>
          <p:spPr>
            <a:xfrm>
              <a:off x="-1986800" y="1530025"/>
              <a:ext cx="554125" cy="755775"/>
            </a:xfrm>
            <a:custGeom>
              <a:avLst/>
              <a:gdLst/>
              <a:ahLst/>
              <a:cxnLst/>
              <a:rect l="l" t="t" r="r" b="b"/>
              <a:pathLst>
                <a:path w="22165" h="30231" extrusionOk="0">
                  <a:moveTo>
                    <a:pt x="12815" y="0"/>
                  </a:moveTo>
                  <a:cubicBezTo>
                    <a:pt x="11862" y="0"/>
                    <a:pt x="10934" y="242"/>
                    <a:pt x="10090" y="909"/>
                  </a:cubicBezTo>
                  <a:cubicBezTo>
                    <a:pt x="9610" y="1297"/>
                    <a:pt x="8674" y="2712"/>
                    <a:pt x="8104" y="2826"/>
                  </a:cubicBezTo>
                  <a:cubicBezTo>
                    <a:pt x="7884" y="2791"/>
                    <a:pt x="7666" y="2773"/>
                    <a:pt x="7451" y="2773"/>
                  </a:cubicBezTo>
                  <a:cubicBezTo>
                    <a:pt x="5888" y="2773"/>
                    <a:pt x="4510" y="3687"/>
                    <a:pt x="3767" y="4972"/>
                  </a:cubicBezTo>
                  <a:cubicBezTo>
                    <a:pt x="2945" y="6410"/>
                    <a:pt x="2831" y="8213"/>
                    <a:pt x="3037" y="9971"/>
                  </a:cubicBezTo>
                  <a:cubicBezTo>
                    <a:pt x="3196" y="11180"/>
                    <a:pt x="3470" y="12436"/>
                    <a:pt x="3173" y="13554"/>
                  </a:cubicBezTo>
                  <a:cubicBezTo>
                    <a:pt x="2877" y="14650"/>
                    <a:pt x="2055" y="15472"/>
                    <a:pt x="1462" y="16407"/>
                  </a:cubicBezTo>
                  <a:cubicBezTo>
                    <a:pt x="161" y="18507"/>
                    <a:pt x="1" y="21338"/>
                    <a:pt x="1051" y="23848"/>
                  </a:cubicBezTo>
                  <a:cubicBezTo>
                    <a:pt x="2101" y="26359"/>
                    <a:pt x="4338" y="28505"/>
                    <a:pt x="6917" y="29509"/>
                  </a:cubicBezTo>
                  <a:cubicBezTo>
                    <a:pt x="8268" y="30023"/>
                    <a:pt x="9654" y="30230"/>
                    <a:pt x="11029" y="30230"/>
                  </a:cubicBezTo>
                  <a:cubicBezTo>
                    <a:pt x="12767" y="30230"/>
                    <a:pt x="14487" y="29899"/>
                    <a:pt x="16093" y="29441"/>
                  </a:cubicBezTo>
                  <a:cubicBezTo>
                    <a:pt x="17325" y="29098"/>
                    <a:pt x="18558" y="28665"/>
                    <a:pt x="19516" y="27911"/>
                  </a:cubicBezTo>
                  <a:cubicBezTo>
                    <a:pt x="20498" y="27135"/>
                    <a:pt x="21205" y="26017"/>
                    <a:pt x="21183" y="24716"/>
                  </a:cubicBezTo>
                  <a:cubicBezTo>
                    <a:pt x="21137" y="22410"/>
                    <a:pt x="18854" y="20265"/>
                    <a:pt x="18763" y="17960"/>
                  </a:cubicBezTo>
                  <a:cubicBezTo>
                    <a:pt x="18672" y="16339"/>
                    <a:pt x="19676" y="15015"/>
                    <a:pt x="20407" y="13668"/>
                  </a:cubicBezTo>
                  <a:cubicBezTo>
                    <a:pt x="21548" y="11614"/>
                    <a:pt x="22164" y="9126"/>
                    <a:pt x="21594" y="6638"/>
                  </a:cubicBezTo>
                  <a:cubicBezTo>
                    <a:pt x="21023" y="4150"/>
                    <a:pt x="19106" y="1685"/>
                    <a:pt x="16595" y="841"/>
                  </a:cubicBezTo>
                  <a:cubicBezTo>
                    <a:pt x="15385" y="424"/>
                    <a:pt x="14078" y="0"/>
                    <a:pt x="128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54"/>
            <p:cNvSpPr/>
            <p:nvPr/>
          </p:nvSpPr>
          <p:spPr>
            <a:xfrm>
              <a:off x="-1777375" y="2655650"/>
              <a:ext cx="313875" cy="430225"/>
            </a:xfrm>
            <a:custGeom>
              <a:avLst/>
              <a:gdLst/>
              <a:ahLst/>
              <a:cxnLst/>
              <a:rect l="l" t="t" r="r" b="b"/>
              <a:pathLst>
                <a:path w="12555" h="17209" extrusionOk="0">
                  <a:moveTo>
                    <a:pt x="2929" y="1"/>
                  </a:moveTo>
                  <a:cubicBezTo>
                    <a:pt x="2512" y="1"/>
                    <a:pt x="2087" y="187"/>
                    <a:pt x="1667" y="485"/>
                  </a:cubicBezTo>
                  <a:cubicBezTo>
                    <a:pt x="936" y="1010"/>
                    <a:pt x="1" y="1763"/>
                    <a:pt x="206" y="2767"/>
                  </a:cubicBezTo>
                  <a:cubicBezTo>
                    <a:pt x="480" y="4251"/>
                    <a:pt x="2101" y="6054"/>
                    <a:pt x="2922" y="7355"/>
                  </a:cubicBezTo>
                  <a:cubicBezTo>
                    <a:pt x="3949" y="8930"/>
                    <a:pt x="4999" y="10505"/>
                    <a:pt x="6072" y="12057"/>
                  </a:cubicBezTo>
                  <a:cubicBezTo>
                    <a:pt x="6255" y="12331"/>
                    <a:pt x="8560" y="15458"/>
                    <a:pt x="9587" y="16896"/>
                  </a:cubicBezTo>
                  <a:cubicBezTo>
                    <a:pt x="9718" y="17105"/>
                    <a:pt x="9938" y="17209"/>
                    <a:pt x="10162" y="17209"/>
                  </a:cubicBezTo>
                  <a:cubicBezTo>
                    <a:pt x="10330" y="17209"/>
                    <a:pt x="10500" y="17150"/>
                    <a:pt x="10637" y="17033"/>
                  </a:cubicBezTo>
                  <a:cubicBezTo>
                    <a:pt x="11185" y="16599"/>
                    <a:pt x="11870" y="16211"/>
                    <a:pt x="12463" y="16006"/>
                  </a:cubicBezTo>
                  <a:cubicBezTo>
                    <a:pt x="12555" y="15960"/>
                    <a:pt x="10067" y="11098"/>
                    <a:pt x="9884" y="10733"/>
                  </a:cubicBezTo>
                  <a:cubicBezTo>
                    <a:pt x="9405" y="9843"/>
                    <a:pt x="5045" y="2014"/>
                    <a:pt x="4543" y="1169"/>
                  </a:cubicBezTo>
                  <a:cubicBezTo>
                    <a:pt x="4497" y="1101"/>
                    <a:pt x="4452" y="1032"/>
                    <a:pt x="4406" y="987"/>
                  </a:cubicBezTo>
                  <a:cubicBezTo>
                    <a:pt x="3940" y="282"/>
                    <a:pt x="3440" y="1"/>
                    <a:pt x="29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54"/>
            <p:cNvSpPr/>
            <p:nvPr/>
          </p:nvSpPr>
          <p:spPr>
            <a:xfrm>
              <a:off x="-1544550" y="3025550"/>
              <a:ext cx="156950" cy="132800"/>
            </a:xfrm>
            <a:custGeom>
              <a:avLst/>
              <a:gdLst/>
              <a:ahLst/>
              <a:cxnLst/>
              <a:rect l="l" t="t" r="r" b="b"/>
              <a:pathLst>
                <a:path w="6278" h="5312" extrusionOk="0">
                  <a:moveTo>
                    <a:pt x="2192" y="0"/>
                  </a:moveTo>
                  <a:lnTo>
                    <a:pt x="0" y="1552"/>
                  </a:lnTo>
                  <a:cubicBezTo>
                    <a:pt x="685" y="2693"/>
                    <a:pt x="1758" y="4017"/>
                    <a:pt x="2762" y="4953"/>
                  </a:cubicBezTo>
                  <a:cubicBezTo>
                    <a:pt x="3034" y="5211"/>
                    <a:pt x="3326" y="5312"/>
                    <a:pt x="3615" y="5312"/>
                  </a:cubicBezTo>
                  <a:cubicBezTo>
                    <a:pt x="4298" y="5312"/>
                    <a:pt x="4966" y="4751"/>
                    <a:pt x="5319" y="4382"/>
                  </a:cubicBezTo>
                  <a:cubicBezTo>
                    <a:pt x="5866" y="3835"/>
                    <a:pt x="6277" y="2922"/>
                    <a:pt x="5478" y="2168"/>
                  </a:cubicBezTo>
                  <a:cubicBezTo>
                    <a:pt x="4497" y="1255"/>
                    <a:pt x="3242" y="730"/>
                    <a:pt x="2192" y="0"/>
                  </a:cubicBezTo>
                  <a:close/>
                </a:path>
              </a:pathLst>
            </a:custGeom>
            <a:solidFill>
              <a:srgbClr val="FFAB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54"/>
            <p:cNvSpPr/>
            <p:nvPr/>
          </p:nvSpPr>
          <p:spPr>
            <a:xfrm>
              <a:off x="-1470375" y="3143100"/>
              <a:ext cx="104850" cy="67375"/>
            </a:xfrm>
            <a:custGeom>
              <a:avLst/>
              <a:gdLst/>
              <a:ahLst/>
              <a:cxnLst/>
              <a:rect l="l" t="t" r="r" b="b"/>
              <a:pathLst>
                <a:path w="4194" h="2695" extrusionOk="0">
                  <a:moveTo>
                    <a:pt x="617" y="0"/>
                  </a:moveTo>
                  <a:cubicBezTo>
                    <a:pt x="434" y="160"/>
                    <a:pt x="229" y="297"/>
                    <a:pt x="1" y="388"/>
                  </a:cubicBezTo>
                  <a:cubicBezTo>
                    <a:pt x="366" y="890"/>
                    <a:pt x="731" y="1415"/>
                    <a:pt x="1188" y="1826"/>
                  </a:cubicBezTo>
                  <a:cubicBezTo>
                    <a:pt x="1850" y="2420"/>
                    <a:pt x="3059" y="2625"/>
                    <a:pt x="3881" y="2693"/>
                  </a:cubicBezTo>
                  <a:cubicBezTo>
                    <a:pt x="3890" y="2694"/>
                    <a:pt x="3899" y="2695"/>
                    <a:pt x="3908" y="2695"/>
                  </a:cubicBezTo>
                  <a:cubicBezTo>
                    <a:pt x="4116" y="2695"/>
                    <a:pt x="4193" y="2439"/>
                    <a:pt x="4018" y="2351"/>
                  </a:cubicBezTo>
                  <a:cubicBezTo>
                    <a:pt x="3265" y="1895"/>
                    <a:pt x="2397" y="1780"/>
                    <a:pt x="1690" y="1278"/>
                  </a:cubicBezTo>
                  <a:cubicBezTo>
                    <a:pt x="1233" y="959"/>
                    <a:pt x="937" y="479"/>
                    <a:pt x="6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54"/>
            <p:cNvSpPr/>
            <p:nvPr/>
          </p:nvSpPr>
          <p:spPr>
            <a:xfrm>
              <a:off x="-1447550" y="3121975"/>
              <a:ext cx="106550" cy="75375"/>
            </a:xfrm>
            <a:custGeom>
              <a:avLst/>
              <a:gdLst/>
              <a:ahLst/>
              <a:cxnLst/>
              <a:rect l="l" t="t" r="r" b="b"/>
              <a:pathLst>
                <a:path w="4262" h="3015" extrusionOk="0">
                  <a:moveTo>
                    <a:pt x="480" y="1"/>
                  </a:moveTo>
                  <a:cubicBezTo>
                    <a:pt x="320" y="206"/>
                    <a:pt x="160" y="411"/>
                    <a:pt x="1" y="594"/>
                  </a:cubicBezTo>
                  <a:cubicBezTo>
                    <a:pt x="389" y="1142"/>
                    <a:pt x="777" y="1690"/>
                    <a:pt x="1279" y="2146"/>
                  </a:cubicBezTo>
                  <a:cubicBezTo>
                    <a:pt x="1941" y="2740"/>
                    <a:pt x="3151" y="2945"/>
                    <a:pt x="3972" y="3013"/>
                  </a:cubicBezTo>
                  <a:cubicBezTo>
                    <a:pt x="3981" y="3014"/>
                    <a:pt x="3990" y="3015"/>
                    <a:pt x="3998" y="3015"/>
                  </a:cubicBezTo>
                  <a:cubicBezTo>
                    <a:pt x="4185" y="3015"/>
                    <a:pt x="4261" y="2780"/>
                    <a:pt x="4086" y="2671"/>
                  </a:cubicBezTo>
                  <a:cubicBezTo>
                    <a:pt x="3333" y="2237"/>
                    <a:pt x="2489" y="2123"/>
                    <a:pt x="1758" y="1598"/>
                  </a:cubicBezTo>
                  <a:cubicBezTo>
                    <a:pt x="1210" y="1210"/>
                    <a:pt x="868" y="548"/>
                    <a:pt x="4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54"/>
            <p:cNvSpPr/>
            <p:nvPr/>
          </p:nvSpPr>
          <p:spPr>
            <a:xfrm>
              <a:off x="-1432150" y="3098000"/>
              <a:ext cx="104250" cy="74825"/>
            </a:xfrm>
            <a:custGeom>
              <a:avLst/>
              <a:gdLst/>
              <a:ahLst/>
              <a:cxnLst/>
              <a:rect l="l" t="t" r="r" b="b"/>
              <a:pathLst>
                <a:path w="4170" h="2993" extrusionOk="0">
                  <a:moveTo>
                    <a:pt x="389" y="1"/>
                  </a:moveTo>
                  <a:cubicBezTo>
                    <a:pt x="275" y="252"/>
                    <a:pt x="138" y="480"/>
                    <a:pt x="1" y="708"/>
                  </a:cubicBezTo>
                  <a:cubicBezTo>
                    <a:pt x="366" y="1211"/>
                    <a:pt x="709" y="1713"/>
                    <a:pt x="1165" y="2124"/>
                  </a:cubicBezTo>
                  <a:cubicBezTo>
                    <a:pt x="1827" y="2717"/>
                    <a:pt x="3037" y="2922"/>
                    <a:pt x="3858" y="2991"/>
                  </a:cubicBezTo>
                  <a:cubicBezTo>
                    <a:pt x="3868" y="2992"/>
                    <a:pt x="3876" y="2992"/>
                    <a:pt x="3885" y="2992"/>
                  </a:cubicBezTo>
                  <a:cubicBezTo>
                    <a:pt x="4093" y="2992"/>
                    <a:pt x="4170" y="2735"/>
                    <a:pt x="3973" y="2626"/>
                  </a:cubicBezTo>
                  <a:cubicBezTo>
                    <a:pt x="3242" y="2192"/>
                    <a:pt x="2375" y="2078"/>
                    <a:pt x="1644" y="1576"/>
                  </a:cubicBezTo>
                  <a:cubicBezTo>
                    <a:pt x="1119" y="1188"/>
                    <a:pt x="777" y="549"/>
                    <a:pt x="3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54"/>
            <p:cNvSpPr/>
            <p:nvPr/>
          </p:nvSpPr>
          <p:spPr>
            <a:xfrm>
              <a:off x="-1423575" y="3080900"/>
              <a:ext cx="94575" cy="63400"/>
            </a:xfrm>
            <a:custGeom>
              <a:avLst/>
              <a:gdLst/>
              <a:ahLst/>
              <a:cxnLst/>
              <a:rect l="l" t="t" r="r" b="b"/>
              <a:pathLst>
                <a:path w="3783" h="2536" extrusionOk="0">
                  <a:moveTo>
                    <a:pt x="343" y="0"/>
                  </a:moveTo>
                  <a:cubicBezTo>
                    <a:pt x="229" y="251"/>
                    <a:pt x="137" y="502"/>
                    <a:pt x="0" y="753"/>
                  </a:cubicBezTo>
                  <a:cubicBezTo>
                    <a:pt x="251" y="1073"/>
                    <a:pt x="503" y="1392"/>
                    <a:pt x="799" y="1666"/>
                  </a:cubicBezTo>
                  <a:cubicBezTo>
                    <a:pt x="1461" y="2237"/>
                    <a:pt x="2671" y="2442"/>
                    <a:pt x="3493" y="2534"/>
                  </a:cubicBezTo>
                  <a:cubicBezTo>
                    <a:pt x="3501" y="2535"/>
                    <a:pt x="3509" y="2535"/>
                    <a:pt x="3517" y="2535"/>
                  </a:cubicBezTo>
                  <a:cubicBezTo>
                    <a:pt x="3705" y="2535"/>
                    <a:pt x="3782" y="2278"/>
                    <a:pt x="3607" y="2168"/>
                  </a:cubicBezTo>
                  <a:cubicBezTo>
                    <a:pt x="2854" y="1735"/>
                    <a:pt x="2009" y="1621"/>
                    <a:pt x="1279" y="1119"/>
                  </a:cubicBezTo>
                  <a:cubicBezTo>
                    <a:pt x="891" y="845"/>
                    <a:pt x="617" y="411"/>
                    <a:pt x="3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54"/>
            <p:cNvSpPr/>
            <p:nvPr/>
          </p:nvSpPr>
          <p:spPr>
            <a:xfrm>
              <a:off x="-1481775" y="3038425"/>
              <a:ext cx="119275" cy="47875"/>
            </a:xfrm>
            <a:custGeom>
              <a:avLst/>
              <a:gdLst/>
              <a:ahLst/>
              <a:cxnLst/>
              <a:rect l="l" t="t" r="r" b="b"/>
              <a:pathLst>
                <a:path w="4771" h="1915" extrusionOk="0">
                  <a:moveTo>
                    <a:pt x="1055" y="0"/>
                  </a:moveTo>
                  <a:cubicBezTo>
                    <a:pt x="666" y="0"/>
                    <a:pt x="284" y="100"/>
                    <a:pt x="0" y="352"/>
                  </a:cubicBezTo>
                  <a:lnTo>
                    <a:pt x="160" y="946"/>
                  </a:lnTo>
                  <a:cubicBezTo>
                    <a:pt x="457" y="1425"/>
                    <a:pt x="982" y="1768"/>
                    <a:pt x="1552" y="1882"/>
                  </a:cubicBezTo>
                  <a:cubicBezTo>
                    <a:pt x="1687" y="1903"/>
                    <a:pt x="1823" y="1915"/>
                    <a:pt x="1958" y="1915"/>
                  </a:cubicBezTo>
                  <a:cubicBezTo>
                    <a:pt x="2395" y="1915"/>
                    <a:pt x="2824" y="1795"/>
                    <a:pt x="3173" y="1516"/>
                  </a:cubicBezTo>
                  <a:cubicBezTo>
                    <a:pt x="3314" y="1577"/>
                    <a:pt x="3469" y="1606"/>
                    <a:pt x="3626" y="1606"/>
                  </a:cubicBezTo>
                  <a:cubicBezTo>
                    <a:pt x="3822" y="1606"/>
                    <a:pt x="4022" y="1560"/>
                    <a:pt x="4200" y="1471"/>
                  </a:cubicBezTo>
                  <a:cubicBezTo>
                    <a:pt x="4520" y="1311"/>
                    <a:pt x="4679" y="946"/>
                    <a:pt x="4771" y="603"/>
                  </a:cubicBezTo>
                  <a:lnTo>
                    <a:pt x="4771" y="603"/>
                  </a:lnTo>
                  <a:cubicBezTo>
                    <a:pt x="4547" y="705"/>
                    <a:pt x="4305" y="748"/>
                    <a:pt x="4059" y="748"/>
                  </a:cubicBezTo>
                  <a:cubicBezTo>
                    <a:pt x="3753" y="748"/>
                    <a:pt x="3441" y="682"/>
                    <a:pt x="3150" y="581"/>
                  </a:cubicBezTo>
                  <a:cubicBezTo>
                    <a:pt x="2625" y="421"/>
                    <a:pt x="2123" y="170"/>
                    <a:pt x="1575" y="56"/>
                  </a:cubicBezTo>
                  <a:cubicBezTo>
                    <a:pt x="1406" y="20"/>
                    <a:pt x="1230" y="0"/>
                    <a:pt x="10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54"/>
            <p:cNvSpPr/>
            <p:nvPr/>
          </p:nvSpPr>
          <p:spPr>
            <a:xfrm>
              <a:off x="-1889225" y="2129225"/>
              <a:ext cx="222000" cy="625400"/>
            </a:xfrm>
            <a:custGeom>
              <a:avLst/>
              <a:gdLst/>
              <a:ahLst/>
              <a:cxnLst/>
              <a:rect l="l" t="t" r="r" b="b"/>
              <a:pathLst>
                <a:path w="8880" h="25016" extrusionOk="0">
                  <a:moveTo>
                    <a:pt x="1533" y="1"/>
                  </a:moveTo>
                  <a:cubicBezTo>
                    <a:pt x="1027" y="1"/>
                    <a:pt x="512" y="79"/>
                    <a:pt x="1" y="246"/>
                  </a:cubicBezTo>
                  <a:lnTo>
                    <a:pt x="4680" y="23824"/>
                  </a:lnTo>
                  <a:cubicBezTo>
                    <a:pt x="4680" y="23824"/>
                    <a:pt x="5924" y="25016"/>
                    <a:pt x="7064" y="25016"/>
                  </a:cubicBezTo>
                  <a:cubicBezTo>
                    <a:pt x="7913" y="25016"/>
                    <a:pt x="8704" y="24354"/>
                    <a:pt x="8880" y="22044"/>
                  </a:cubicBezTo>
                  <a:lnTo>
                    <a:pt x="6460" y="4309"/>
                  </a:lnTo>
                  <a:cubicBezTo>
                    <a:pt x="6121" y="1781"/>
                    <a:pt x="3941" y="1"/>
                    <a:pt x="15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54"/>
            <p:cNvSpPr/>
            <p:nvPr/>
          </p:nvSpPr>
          <p:spPr>
            <a:xfrm>
              <a:off x="-1467525" y="2834375"/>
              <a:ext cx="222575" cy="272225"/>
            </a:xfrm>
            <a:custGeom>
              <a:avLst/>
              <a:gdLst/>
              <a:ahLst/>
              <a:cxnLst/>
              <a:rect l="l" t="t" r="r" b="b"/>
              <a:pathLst>
                <a:path w="8903" h="10889" extrusionOk="0">
                  <a:moveTo>
                    <a:pt x="7967" y="1"/>
                  </a:moveTo>
                  <a:lnTo>
                    <a:pt x="1" y="10158"/>
                  </a:lnTo>
                  <a:lnTo>
                    <a:pt x="937" y="10888"/>
                  </a:lnTo>
                  <a:lnTo>
                    <a:pt x="8903" y="731"/>
                  </a:lnTo>
                  <a:lnTo>
                    <a:pt x="79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54"/>
            <p:cNvSpPr/>
            <p:nvPr/>
          </p:nvSpPr>
          <p:spPr>
            <a:xfrm>
              <a:off x="-1559950" y="3018725"/>
              <a:ext cx="203725" cy="163750"/>
            </a:xfrm>
            <a:custGeom>
              <a:avLst/>
              <a:gdLst/>
              <a:ahLst/>
              <a:cxnLst/>
              <a:rect l="l" t="t" r="r" b="b"/>
              <a:pathLst>
                <a:path w="8149" h="6550" extrusionOk="0">
                  <a:moveTo>
                    <a:pt x="1668" y="0"/>
                  </a:moveTo>
                  <a:cubicBezTo>
                    <a:pt x="1087" y="0"/>
                    <a:pt x="508" y="155"/>
                    <a:pt x="0" y="456"/>
                  </a:cubicBezTo>
                  <a:lnTo>
                    <a:pt x="7761" y="6550"/>
                  </a:lnTo>
                  <a:cubicBezTo>
                    <a:pt x="8149" y="5295"/>
                    <a:pt x="7761" y="3902"/>
                    <a:pt x="6665" y="3035"/>
                  </a:cubicBezTo>
                  <a:lnTo>
                    <a:pt x="3652" y="684"/>
                  </a:lnTo>
                  <a:cubicBezTo>
                    <a:pt x="3067" y="223"/>
                    <a:pt x="2366" y="0"/>
                    <a:pt x="16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54"/>
            <p:cNvSpPr/>
            <p:nvPr/>
          </p:nvSpPr>
          <p:spPr>
            <a:xfrm>
              <a:off x="-1599900" y="3020975"/>
              <a:ext cx="247100" cy="204300"/>
            </a:xfrm>
            <a:custGeom>
              <a:avLst/>
              <a:gdLst/>
              <a:ahLst/>
              <a:cxnLst/>
              <a:rect l="l" t="t" r="r" b="b"/>
              <a:pathLst>
                <a:path w="9884" h="8172" extrusionOk="0">
                  <a:moveTo>
                    <a:pt x="1119" y="0"/>
                  </a:moveTo>
                  <a:cubicBezTo>
                    <a:pt x="913" y="0"/>
                    <a:pt x="731" y="69"/>
                    <a:pt x="639" y="206"/>
                  </a:cubicBezTo>
                  <a:lnTo>
                    <a:pt x="0" y="1028"/>
                  </a:lnTo>
                  <a:lnTo>
                    <a:pt x="9108" y="8172"/>
                  </a:lnTo>
                  <a:lnTo>
                    <a:pt x="9747" y="7350"/>
                  </a:lnTo>
                  <a:cubicBezTo>
                    <a:pt x="9838" y="7213"/>
                    <a:pt x="9884" y="7053"/>
                    <a:pt x="9838" y="6848"/>
                  </a:cubicBezTo>
                  <a:lnTo>
                    <a:pt x="11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54"/>
            <p:cNvSpPr/>
            <p:nvPr/>
          </p:nvSpPr>
          <p:spPr>
            <a:xfrm>
              <a:off x="-1518875" y="2603275"/>
              <a:ext cx="494200" cy="490775"/>
            </a:xfrm>
            <a:custGeom>
              <a:avLst/>
              <a:gdLst/>
              <a:ahLst/>
              <a:cxnLst/>
              <a:rect l="l" t="t" r="r" b="b"/>
              <a:pathLst>
                <a:path w="19768" h="19631" extrusionOk="0">
                  <a:moveTo>
                    <a:pt x="10683" y="0"/>
                  </a:moveTo>
                  <a:lnTo>
                    <a:pt x="1" y="8902"/>
                  </a:lnTo>
                  <a:lnTo>
                    <a:pt x="13650" y="19630"/>
                  </a:lnTo>
                  <a:lnTo>
                    <a:pt x="19767" y="7122"/>
                  </a:lnTo>
                  <a:lnTo>
                    <a:pt x="106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54"/>
            <p:cNvSpPr/>
            <p:nvPr/>
          </p:nvSpPr>
          <p:spPr>
            <a:xfrm>
              <a:off x="-1893000" y="4623875"/>
              <a:ext cx="270300" cy="85850"/>
            </a:xfrm>
            <a:custGeom>
              <a:avLst/>
              <a:gdLst/>
              <a:ahLst/>
              <a:cxnLst/>
              <a:rect l="l" t="t" r="r" b="b"/>
              <a:pathLst>
                <a:path w="10812" h="3434" extrusionOk="0">
                  <a:moveTo>
                    <a:pt x="3621" y="1"/>
                  </a:moveTo>
                  <a:lnTo>
                    <a:pt x="540" y="183"/>
                  </a:lnTo>
                  <a:cubicBezTo>
                    <a:pt x="1" y="1351"/>
                    <a:pt x="81" y="3426"/>
                    <a:pt x="1367" y="3426"/>
                  </a:cubicBezTo>
                  <a:cubicBezTo>
                    <a:pt x="1388" y="3426"/>
                    <a:pt x="1409" y="3425"/>
                    <a:pt x="1430" y="3424"/>
                  </a:cubicBezTo>
                  <a:cubicBezTo>
                    <a:pt x="1644" y="3415"/>
                    <a:pt x="1878" y="3412"/>
                    <a:pt x="2127" y="3412"/>
                  </a:cubicBezTo>
                  <a:cubicBezTo>
                    <a:pt x="2756" y="3412"/>
                    <a:pt x="3482" y="3433"/>
                    <a:pt x="4212" y="3433"/>
                  </a:cubicBezTo>
                  <a:cubicBezTo>
                    <a:pt x="5297" y="3433"/>
                    <a:pt x="6393" y="3386"/>
                    <a:pt x="7205" y="3150"/>
                  </a:cubicBezTo>
                  <a:cubicBezTo>
                    <a:pt x="8369" y="2831"/>
                    <a:pt x="10811" y="1073"/>
                    <a:pt x="8392" y="731"/>
                  </a:cubicBezTo>
                  <a:cubicBezTo>
                    <a:pt x="6817" y="503"/>
                    <a:pt x="5196" y="115"/>
                    <a:pt x="36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54"/>
            <p:cNvSpPr/>
            <p:nvPr/>
          </p:nvSpPr>
          <p:spPr>
            <a:xfrm>
              <a:off x="-1908925" y="4375825"/>
              <a:ext cx="101900" cy="281750"/>
            </a:xfrm>
            <a:custGeom>
              <a:avLst/>
              <a:gdLst/>
              <a:ahLst/>
              <a:cxnLst/>
              <a:rect l="l" t="t" r="r" b="b"/>
              <a:pathLst>
                <a:path w="4076" h="11270" extrusionOk="0">
                  <a:moveTo>
                    <a:pt x="1525" y="0"/>
                  </a:moveTo>
                  <a:cubicBezTo>
                    <a:pt x="742" y="0"/>
                    <a:pt x="0" y="628"/>
                    <a:pt x="36" y="1911"/>
                  </a:cubicBezTo>
                  <a:cubicBezTo>
                    <a:pt x="81" y="3828"/>
                    <a:pt x="378" y="5723"/>
                    <a:pt x="606" y="7617"/>
                  </a:cubicBezTo>
                  <a:cubicBezTo>
                    <a:pt x="698" y="8485"/>
                    <a:pt x="926" y="9375"/>
                    <a:pt x="1200" y="10219"/>
                  </a:cubicBezTo>
                  <a:cubicBezTo>
                    <a:pt x="1404" y="10850"/>
                    <a:pt x="2000" y="11270"/>
                    <a:pt x="2633" y="11270"/>
                  </a:cubicBezTo>
                  <a:cubicBezTo>
                    <a:pt x="2779" y="11270"/>
                    <a:pt x="2926" y="11248"/>
                    <a:pt x="3071" y="11201"/>
                  </a:cubicBezTo>
                  <a:lnTo>
                    <a:pt x="3094" y="11201"/>
                  </a:lnTo>
                  <a:cubicBezTo>
                    <a:pt x="3665" y="11018"/>
                    <a:pt x="4076" y="10493"/>
                    <a:pt x="4053" y="9854"/>
                  </a:cubicBezTo>
                  <a:cubicBezTo>
                    <a:pt x="4030" y="8827"/>
                    <a:pt x="3870" y="7800"/>
                    <a:pt x="3779" y="6773"/>
                  </a:cubicBezTo>
                  <a:cubicBezTo>
                    <a:pt x="3642" y="5061"/>
                    <a:pt x="3551" y="3303"/>
                    <a:pt x="3231" y="1637"/>
                  </a:cubicBezTo>
                  <a:cubicBezTo>
                    <a:pt x="3032" y="554"/>
                    <a:pt x="2260" y="0"/>
                    <a:pt x="15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54"/>
            <p:cNvSpPr/>
            <p:nvPr/>
          </p:nvSpPr>
          <p:spPr>
            <a:xfrm>
              <a:off x="-2360550" y="2884025"/>
              <a:ext cx="562650" cy="1639675"/>
            </a:xfrm>
            <a:custGeom>
              <a:avLst/>
              <a:gdLst/>
              <a:ahLst/>
              <a:cxnLst/>
              <a:rect l="l" t="t" r="r" b="b"/>
              <a:pathLst>
                <a:path w="22506" h="65587" extrusionOk="0">
                  <a:moveTo>
                    <a:pt x="2945" y="0"/>
                  </a:moveTo>
                  <a:lnTo>
                    <a:pt x="2945" y="0"/>
                  </a:lnTo>
                  <a:cubicBezTo>
                    <a:pt x="0" y="12121"/>
                    <a:pt x="6871" y="23647"/>
                    <a:pt x="12942" y="34398"/>
                  </a:cubicBezTo>
                  <a:cubicBezTo>
                    <a:pt x="14951" y="37936"/>
                    <a:pt x="14198" y="40835"/>
                    <a:pt x="14175" y="44532"/>
                  </a:cubicBezTo>
                  <a:cubicBezTo>
                    <a:pt x="14129" y="48595"/>
                    <a:pt x="15339" y="52864"/>
                    <a:pt x="16115" y="56858"/>
                  </a:cubicBezTo>
                  <a:cubicBezTo>
                    <a:pt x="16480" y="58707"/>
                    <a:pt x="17119" y="61469"/>
                    <a:pt x="18375" y="65167"/>
                  </a:cubicBezTo>
                  <a:cubicBezTo>
                    <a:pt x="18484" y="65494"/>
                    <a:pt x="19120" y="65586"/>
                    <a:pt x="19796" y="65586"/>
                  </a:cubicBezTo>
                  <a:cubicBezTo>
                    <a:pt x="20535" y="65586"/>
                    <a:pt x="21322" y="65476"/>
                    <a:pt x="21524" y="65440"/>
                  </a:cubicBezTo>
                  <a:cubicBezTo>
                    <a:pt x="22301" y="65281"/>
                    <a:pt x="22506" y="49851"/>
                    <a:pt x="21205" y="36658"/>
                  </a:cubicBezTo>
                  <a:cubicBezTo>
                    <a:pt x="19858" y="23122"/>
                    <a:pt x="17005" y="11778"/>
                    <a:pt x="16412" y="9610"/>
                  </a:cubicBezTo>
                  <a:cubicBezTo>
                    <a:pt x="15818" y="7396"/>
                    <a:pt x="15909" y="5273"/>
                    <a:pt x="16183" y="3105"/>
                  </a:cubicBezTo>
                  <a:cubicBezTo>
                    <a:pt x="16229" y="2739"/>
                    <a:pt x="16001" y="2420"/>
                    <a:pt x="15636" y="2397"/>
                  </a:cubicBezTo>
                  <a:cubicBezTo>
                    <a:pt x="14768" y="2329"/>
                    <a:pt x="13924" y="2192"/>
                    <a:pt x="13056" y="2032"/>
                  </a:cubicBezTo>
                  <a:cubicBezTo>
                    <a:pt x="10614" y="1621"/>
                    <a:pt x="8172" y="1142"/>
                    <a:pt x="5729" y="617"/>
                  </a:cubicBezTo>
                  <a:cubicBezTo>
                    <a:pt x="4794" y="434"/>
                    <a:pt x="3880" y="229"/>
                    <a:pt x="29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54"/>
            <p:cNvSpPr/>
            <p:nvPr/>
          </p:nvSpPr>
          <p:spPr>
            <a:xfrm>
              <a:off x="-2905500" y="4585075"/>
              <a:ext cx="235750" cy="171250"/>
            </a:xfrm>
            <a:custGeom>
              <a:avLst/>
              <a:gdLst/>
              <a:ahLst/>
              <a:cxnLst/>
              <a:rect l="l" t="t" r="r" b="b"/>
              <a:pathLst>
                <a:path w="9430" h="6850" extrusionOk="0">
                  <a:moveTo>
                    <a:pt x="2465" y="0"/>
                  </a:moveTo>
                  <a:cubicBezTo>
                    <a:pt x="1278" y="548"/>
                    <a:pt x="0" y="2192"/>
                    <a:pt x="1118" y="2991"/>
                  </a:cubicBezTo>
                  <a:cubicBezTo>
                    <a:pt x="2442" y="3926"/>
                    <a:pt x="4382" y="5821"/>
                    <a:pt x="5912" y="6483"/>
                  </a:cubicBezTo>
                  <a:cubicBezTo>
                    <a:pt x="6376" y="6687"/>
                    <a:pt x="7160" y="6850"/>
                    <a:pt x="7812" y="6850"/>
                  </a:cubicBezTo>
                  <a:cubicBezTo>
                    <a:pt x="8762" y="6850"/>
                    <a:pt x="9429" y="6503"/>
                    <a:pt x="8400" y="5433"/>
                  </a:cubicBezTo>
                  <a:cubicBezTo>
                    <a:pt x="7281" y="4269"/>
                    <a:pt x="6231" y="2945"/>
                    <a:pt x="5044" y="1827"/>
                  </a:cubicBezTo>
                  <a:lnTo>
                    <a:pt x="24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54"/>
            <p:cNvSpPr/>
            <p:nvPr/>
          </p:nvSpPr>
          <p:spPr>
            <a:xfrm>
              <a:off x="-2855300" y="4397125"/>
              <a:ext cx="201950" cy="244875"/>
            </a:xfrm>
            <a:custGeom>
              <a:avLst/>
              <a:gdLst/>
              <a:ahLst/>
              <a:cxnLst/>
              <a:rect l="l" t="t" r="r" b="b"/>
              <a:pathLst>
                <a:path w="8078" h="9795" extrusionOk="0">
                  <a:moveTo>
                    <a:pt x="6061" y="1"/>
                  </a:moveTo>
                  <a:cubicBezTo>
                    <a:pt x="5577" y="1"/>
                    <a:pt x="5048" y="238"/>
                    <a:pt x="4589" y="808"/>
                  </a:cubicBezTo>
                  <a:cubicBezTo>
                    <a:pt x="3424" y="2269"/>
                    <a:pt x="2466" y="3866"/>
                    <a:pt x="1439" y="5419"/>
                  </a:cubicBezTo>
                  <a:cubicBezTo>
                    <a:pt x="982" y="6149"/>
                    <a:pt x="594" y="6925"/>
                    <a:pt x="297" y="7747"/>
                  </a:cubicBezTo>
                  <a:cubicBezTo>
                    <a:pt x="1" y="8500"/>
                    <a:pt x="389" y="9367"/>
                    <a:pt x="1165" y="9687"/>
                  </a:cubicBezTo>
                  <a:lnTo>
                    <a:pt x="1188" y="9687"/>
                  </a:lnTo>
                  <a:cubicBezTo>
                    <a:pt x="1368" y="9759"/>
                    <a:pt x="1557" y="9795"/>
                    <a:pt x="1743" y="9795"/>
                  </a:cubicBezTo>
                  <a:cubicBezTo>
                    <a:pt x="2146" y="9795"/>
                    <a:pt x="2535" y="9627"/>
                    <a:pt x="2785" y="9299"/>
                  </a:cubicBezTo>
                  <a:cubicBezTo>
                    <a:pt x="3424" y="8523"/>
                    <a:pt x="3949" y="7655"/>
                    <a:pt x="4520" y="6834"/>
                  </a:cubicBezTo>
                  <a:cubicBezTo>
                    <a:pt x="5479" y="5464"/>
                    <a:pt x="6529" y="4095"/>
                    <a:pt x="7328" y="2657"/>
                  </a:cubicBezTo>
                  <a:cubicBezTo>
                    <a:pt x="8078" y="1284"/>
                    <a:pt x="7187" y="1"/>
                    <a:pt x="60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54"/>
            <p:cNvSpPr/>
            <p:nvPr/>
          </p:nvSpPr>
          <p:spPr>
            <a:xfrm>
              <a:off x="-2839325" y="2852075"/>
              <a:ext cx="766400" cy="1738175"/>
            </a:xfrm>
            <a:custGeom>
              <a:avLst/>
              <a:gdLst/>
              <a:ahLst/>
              <a:cxnLst/>
              <a:rect l="l" t="t" r="r" b="b"/>
              <a:pathLst>
                <a:path w="30656" h="69527" extrusionOk="0">
                  <a:moveTo>
                    <a:pt x="14997" y="0"/>
                  </a:moveTo>
                  <a:cubicBezTo>
                    <a:pt x="13513" y="2397"/>
                    <a:pt x="12692" y="6140"/>
                    <a:pt x="13696" y="11915"/>
                  </a:cubicBezTo>
                  <a:cubicBezTo>
                    <a:pt x="14152" y="14563"/>
                    <a:pt x="12509" y="27368"/>
                    <a:pt x="12463" y="29993"/>
                  </a:cubicBezTo>
                  <a:cubicBezTo>
                    <a:pt x="12395" y="32640"/>
                    <a:pt x="12053" y="35288"/>
                    <a:pt x="12144" y="37936"/>
                  </a:cubicBezTo>
                  <a:cubicBezTo>
                    <a:pt x="12258" y="40606"/>
                    <a:pt x="10249" y="43596"/>
                    <a:pt x="8948" y="45947"/>
                  </a:cubicBezTo>
                  <a:cubicBezTo>
                    <a:pt x="5890" y="51448"/>
                    <a:pt x="3630" y="57588"/>
                    <a:pt x="1530" y="63614"/>
                  </a:cubicBezTo>
                  <a:cubicBezTo>
                    <a:pt x="366" y="66992"/>
                    <a:pt x="1" y="68499"/>
                    <a:pt x="1758" y="69115"/>
                  </a:cubicBezTo>
                  <a:cubicBezTo>
                    <a:pt x="2540" y="69394"/>
                    <a:pt x="3094" y="69527"/>
                    <a:pt x="3509" y="69527"/>
                  </a:cubicBezTo>
                  <a:cubicBezTo>
                    <a:pt x="4622" y="69527"/>
                    <a:pt x="4739" y="68576"/>
                    <a:pt x="5570" y="66947"/>
                  </a:cubicBezTo>
                  <a:cubicBezTo>
                    <a:pt x="6780" y="64596"/>
                    <a:pt x="8492" y="62633"/>
                    <a:pt x="9930" y="60396"/>
                  </a:cubicBezTo>
                  <a:cubicBezTo>
                    <a:pt x="12075" y="57063"/>
                    <a:pt x="15453" y="49029"/>
                    <a:pt x="18124" y="46039"/>
                  </a:cubicBezTo>
                  <a:cubicBezTo>
                    <a:pt x="20521" y="43391"/>
                    <a:pt x="24492" y="19402"/>
                    <a:pt x="24994" y="15909"/>
                  </a:cubicBezTo>
                  <a:cubicBezTo>
                    <a:pt x="25748" y="10637"/>
                    <a:pt x="28898" y="13924"/>
                    <a:pt x="30655" y="3470"/>
                  </a:cubicBezTo>
                  <a:lnTo>
                    <a:pt x="30221" y="3264"/>
                  </a:lnTo>
                  <a:cubicBezTo>
                    <a:pt x="27848" y="2853"/>
                    <a:pt x="25497" y="2397"/>
                    <a:pt x="23146" y="1917"/>
                  </a:cubicBezTo>
                  <a:cubicBezTo>
                    <a:pt x="20407" y="1324"/>
                    <a:pt x="17713" y="685"/>
                    <a:pt x="149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54"/>
            <p:cNvSpPr/>
            <p:nvPr/>
          </p:nvSpPr>
          <p:spPr>
            <a:xfrm>
              <a:off x="-2550000" y="3762125"/>
              <a:ext cx="59375" cy="213725"/>
            </a:xfrm>
            <a:custGeom>
              <a:avLst/>
              <a:gdLst/>
              <a:ahLst/>
              <a:cxnLst/>
              <a:rect l="l" t="t" r="r" b="b"/>
              <a:pathLst>
                <a:path w="2375" h="8549" extrusionOk="0">
                  <a:moveTo>
                    <a:pt x="812" y="1"/>
                  </a:moveTo>
                  <a:cubicBezTo>
                    <a:pt x="732" y="1"/>
                    <a:pt x="659" y="44"/>
                    <a:pt x="639" y="141"/>
                  </a:cubicBezTo>
                  <a:cubicBezTo>
                    <a:pt x="0" y="2835"/>
                    <a:pt x="685" y="6099"/>
                    <a:pt x="2032" y="8473"/>
                  </a:cubicBezTo>
                  <a:cubicBezTo>
                    <a:pt x="2062" y="8526"/>
                    <a:pt x="2113" y="8549"/>
                    <a:pt x="2164" y="8549"/>
                  </a:cubicBezTo>
                  <a:cubicBezTo>
                    <a:pt x="2268" y="8549"/>
                    <a:pt x="2374" y="8457"/>
                    <a:pt x="2328" y="8336"/>
                  </a:cubicBezTo>
                  <a:cubicBezTo>
                    <a:pt x="1963" y="7103"/>
                    <a:pt x="1552" y="5848"/>
                    <a:pt x="1324" y="4570"/>
                  </a:cubicBezTo>
                  <a:cubicBezTo>
                    <a:pt x="1073" y="3109"/>
                    <a:pt x="1141" y="1671"/>
                    <a:pt x="1050" y="210"/>
                  </a:cubicBezTo>
                  <a:cubicBezTo>
                    <a:pt x="1037" y="79"/>
                    <a:pt x="919" y="1"/>
                    <a:pt x="8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54"/>
            <p:cNvSpPr/>
            <p:nvPr/>
          </p:nvSpPr>
          <p:spPr>
            <a:xfrm>
              <a:off x="-2550000" y="3903450"/>
              <a:ext cx="20550" cy="70150"/>
            </a:xfrm>
            <a:custGeom>
              <a:avLst/>
              <a:gdLst/>
              <a:ahLst/>
              <a:cxnLst/>
              <a:rect l="l" t="t" r="r" b="b"/>
              <a:pathLst>
                <a:path w="822" h="2806" extrusionOk="0">
                  <a:moveTo>
                    <a:pt x="273" y="0"/>
                  </a:moveTo>
                  <a:cubicBezTo>
                    <a:pt x="196" y="0"/>
                    <a:pt x="125" y="41"/>
                    <a:pt x="114" y="126"/>
                  </a:cubicBezTo>
                  <a:cubicBezTo>
                    <a:pt x="0" y="948"/>
                    <a:pt x="251" y="2021"/>
                    <a:pt x="594" y="2751"/>
                  </a:cubicBezTo>
                  <a:cubicBezTo>
                    <a:pt x="612" y="2788"/>
                    <a:pt x="652" y="2806"/>
                    <a:pt x="694" y="2806"/>
                  </a:cubicBezTo>
                  <a:cubicBezTo>
                    <a:pt x="756" y="2806"/>
                    <a:pt x="822" y="2765"/>
                    <a:pt x="822" y="2683"/>
                  </a:cubicBezTo>
                  <a:cubicBezTo>
                    <a:pt x="776" y="2272"/>
                    <a:pt x="685" y="1838"/>
                    <a:pt x="616" y="1427"/>
                  </a:cubicBezTo>
                  <a:cubicBezTo>
                    <a:pt x="571" y="994"/>
                    <a:pt x="594" y="560"/>
                    <a:pt x="480" y="149"/>
                  </a:cubicBezTo>
                  <a:cubicBezTo>
                    <a:pt x="455" y="52"/>
                    <a:pt x="360" y="0"/>
                    <a:pt x="2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54"/>
            <p:cNvSpPr/>
            <p:nvPr/>
          </p:nvSpPr>
          <p:spPr>
            <a:xfrm>
              <a:off x="-2548300" y="1957900"/>
              <a:ext cx="856550" cy="1288275"/>
            </a:xfrm>
            <a:custGeom>
              <a:avLst/>
              <a:gdLst/>
              <a:ahLst/>
              <a:cxnLst/>
              <a:rect l="l" t="t" r="r" b="b"/>
              <a:pathLst>
                <a:path w="34262" h="51531" extrusionOk="0">
                  <a:moveTo>
                    <a:pt x="23325" y="0"/>
                  </a:moveTo>
                  <a:cubicBezTo>
                    <a:pt x="21581" y="0"/>
                    <a:pt x="19840" y="630"/>
                    <a:pt x="18489" y="2374"/>
                  </a:cubicBezTo>
                  <a:cubicBezTo>
                    <a:pt x="16047" y="5501"/>
                    <a:pt x="12988" y="19128"/>
                    <a:pt x="12212" y="22985"/>
                  </a:cubicBezTo>
                  <a:cubicBezTo>
                    <a:pt x="7738" y="26454"/>
                    <a:pt x="2717" y="31864"/>
                    <a:pt x="1" y="47248"/>
                  </a:cubicBezTo>
                  <a:cubicBezTo>
                    <a:pt x="3427" y="49622"/>
                    <a:pt x="15276" y="51530"/>
                    <a:pt x="21374" y="51530"/>
                  </a:cubicBezTo>
                  <a:cubicBezTo>
                    <a:pt x="23602" y="51530"/>
                    <a:pt x="25063" y="51275"/>
                    <a:pt x="25063" y="50695"/>
                  </a:cubicBezTo>
                  <a:cubicBezTo>
                    <a:pt x="25474" y="49531"/>
                    <a:pt x="26364" y="27071"/>
                    <a:pt x="26820" y="25793"/>
                  </a:cubicBezTo>
                  <a:cubicBezTo>
                    <a:pt x="27756" y="23259"/>
                    <a:pt x="28373" y="21182"/>
                    <a:pt x="30724" y="19835"/>
                  </a:cubicBezTo>
                  <a:cubicBezTo>
                    <a:pt x="32321" y="18922"/>
                    <a:pt x="33394" y="18146"/>
                    <a:pt x="33805" y="16252"/>
                  </a:cubicBezTo>
                  <a:cubicBezTo>
                    <a:pt x="34261" y="14083"/>
                    <a:pt x="33006" y="6300"/>
                    <a:pt x="30838" y="3652"/>
                  </a:cubicBezTo>
                  <a:cubicBezTo>
                    <a:pt x="30541" y="3310"/>
                    <a:pt x="30244" y="2944"/>
                    <a:pt x="29879" y="2625"/>
                  </a:cubicBezTo>
                  <a:cubicBezTo>
                    <a:pt x="28564" y="1419"/>
                    <a:pt x="25942" y="0"/>
                    <a:pt x="233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54"/>
            <p:cNvSpPr/>
            <p:nvPr/>
          </p:nvSpPr>
          <p:spPr>
            <a:xfrm>
              <a:off x="-1892650" y="1807800"/>
              <a:ext cx="139850" cy="252525"/>
            </a:xfrm>
            <a:custGeom>
              <a:avLst/>
              <a:gdLst/>
              <a:ahLst/>
              <a:cxnLst/>
              <a:rect l="l" t="t" r="r" b="b"/>
              <a:pathLst>
                <a:path w="5594" h="10101" extrusionOk="0">
                  <a:moveTo>
                    <a:pt x="4566" y="1"/>
                  </a:moveTo>
                  <a:cubicBezTo>
                    <a:pt x="3973" y="1074"/>
                    <a:pt x="3333" y="2124"/>
                    <a:pt x="2717" y="3174"/>
                  </a:cubicBezTo>
                  <a:cubicBezTo>
                    <a:pt x="1941" y="4498"/>
                    <a:pt x="1165" y="5799"/>
                    <a:pt x="435" y="7122"/>
                  </a:cubicBezTo>
                  <a:cubicBezTo>
                    <a:pt x="1" y="7876"/>
                    <a:pt x="69" y="8720"/>
                    <a:pt x="617" y="9154"/>
                  </a:cubicBezTo>
                  <a:cubicBezTo>
                    <a:pt x="1028" y="9473"/>
                    <a:pt x="1462" y="9793"/>
                    <a:pt x="1941" y="9998"/>
                  </a:cubicBezTo>
                  <a:cubicBezTo>
                    <a:pt x="2103" y="10068"/>
                    <a:pt x="2275" y="10101"/>
                    <a:pt x="2451" y="10101"/>
                  </a:cubicBezTo>
                  <a:cubicBezTo>
                    <a:pt x="2795" y="10101"/>
                    <a:pt x="3153" y="9974"/>
                    <a:pt x="3470" y="9747"/>
                  </a:cubicBezTo>
                  <a:cubicBezTo>
                    <a:pt x="3744" y="9565"/>
                    <a:pt x="3995" y="9291"/>
                    <a:pt x="4178" y="8994"/>
                  </a:cubicBezTo>
                  <a:lnTo>
                    <a:pt x="4269" y="8834"/>
                  </a:lnTo>
                  <a:cubicBezTo>
                    <a:pt x="4589" y="8264"/>
                    <a:pt x="4931" y="7716"/>
                    <a:pt x="5251" y="7145"/>
                  </a:cubicBezTo>
                  <a:cubicBezTo>
                    <a:pt x="5365" y="6940"/>
                    <a:pt x="5479" y="6757"/>
                    <a:pt x="5593" y="6552"/>
                  </a:cubicBezTo>
                  <a:lnTo>
                    <a:pt x="456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54"/>
            <p:cNvSpPr/>
            <p:nvPr/>
          </p:nvSpPr>
          <p:spPr>
            <a:xfrm>
              <a:off x="-1830450" y="1807800"/>
              <a:ext cx="77650" cy="243700"/>
            </a:xfrm>
            <a:custGeom>
              <a:avLst/>
              <a:gdLst/>
              <a:ahLst/>
              <a:cxnLst/>
              <a:rect l="l" t="t" r="r" b="b"/>
              <a:pathLst>
                <a:path w="3106" h="9748" extrusionOk="0">
                  <a:moveTo>
                    <a:pt x="2078" y="1"/>
                  </a:moveTo>
                  <a:cubicBezTo>
                    <a:pt x="1485" y="1074"/>
                    <a:pt x="845" y="2124"/>
                    <a:pt x="229" y="3174"/>
                  </a:cubicBezTo>
                  <a:cubicBezTo>
                    <a:pt x="115" y="5388"/>
                    <a:pt x="1" y="8035"/>
                    <a:pt x="982" y="9747"/>
                  </a:cubicBezTo>
                  <a:cubicBezTo>
                    <a:pt x="1256" y="9565"/>
                    <a:pt x="1507" y="9291"/>
                    <a:pt x="1690" y="8994"/>
                  </a:cubicBezTo>
                  <a:lnTo>
                    <a:pt x="1781" y="8834"/>
                  </a:lnTo>
                  <a:cubicBezTo>
                    <a:pt x="2101" y="8264"/>
                    <a:pt x="2443" y="7716"/>
                    <a:pt x="2763" y="7145"/>
                  </a:cubicBezTo>
                  <a:cubicBezTo>
                    <a:pt x="2877" y="6940"/>
                    <a:pt x="2991" y="6757"/>
                    <a:pt x="3105" y="6552"/>
                  </a:cubicBezTo>
                  <a:lnTo>
                    <a:pt x="20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54"/>
            <p:cNvSpPr/>
            <p:nvPr/>
          </p:nvSpPr>
          <p:spPr>
            <a:xfrm>
              <a:off x="-1879400" y="1706250"/>
              <a:ext cx="348000" cy="293725"/>
            </a:xfrm>
            <a:custGeom>
              <a:avLst/>
              <a:gdLst/>
              <a:ahLst/>
              <a:cxnLst/>
              <a:rect l="l" t="t" r="r" b="b"/>
              <a:pathLst>
                <a:path w="13920" h="11749" extrusionOk="0">
                  <a:moveTo>
                    <a:pt x="5428" y="0"/>
                  </a:moveTo>
                  <a:cubicBezTo>
                    <a:pt x="5291" y="91"/>
                    <a:pt x="5200" y="183"/>
                    <a:pt x="5086" y="297"/>
                  </a:cubicBezTo>
                  <a:cubicBezTo>
                    <a:pt x="4721" y="616"/>
                    <a:pt x="4356" y="936"/>
                    <a:pt x="4104" y="1347"/>
                  </a:cubicBezTo>
                  <a:cubicBezTo>
                    <a:pt x="3671" y="2031"/>
                    <a:pt x="3351" y="2808"/>
                    <a:pt x="3237" y="3606"/>
                  </a:cubicBezTo>
                  <a:cubicBezTo>
                    <a:pt x="3220" y="3691"/>
                    <a:pt x="3140" y="3738"/>
                    <a:pt x="3073" y="3738"/>
                  </a:cubicBezTo>
                  <a:cubicBezTo>
                    <a:pt x="3049" y="3738"/>
                    <a:pt x="3027" y="3732"/>
                    <a:pt x="3009" y="3721"/>
                  </a:cubicBezTo>
                  <a:cubicBezTo>
                    <a:pt x="2575" y="3492"/>
                    <a:pt x="2735" y="2990"/>
                    <a:pt x="2689" y="2556"/>
                  </a:cubicBezTo>
                  <a:cubicBezTo>
                    <a:pt x="2404" y="2207"/>
                    <a:pt x="2123" y="2063"/>
                    <a:pt x="1868" y="2063"/>
                  </a:cubicBezTo>
                  <a:cubicBezTo>
                    <a:pt x="659" y="2063"/>
                    <a:pt x="1" y="5283"/>
                    <a:pt x="1976" y="5283"/>
                  </a:cubicBezTo>
                  <a:cubicBezTo>
                    <a:pt x="2123" y="5283"/>
                    <a:pt x="2284" y="5265"/>
                    <a:pt x="2461" y="5227"/>
                  </a:cubicBezTo>
                  <a:lnTo>
                    <a:pt x="2461" y="5227"/>
                  </a:lnTo>
                  <a:cubicBezTo>
                    <a:pt x="2048" y="6770"/>
                    <a:pt x="5277" y="11748"/>
                    <a:pt x="6868" y="11748"/>
                  </a:cubicBezTo>
                  <a:cubicBezTo>
                    <a:pt x="6948" y="11748"/>
                    <a:pt x="7024" y="11736"/>
                    <a:pt x="7095" y="11709"/>
                  </a:cubicBezTo>
                  <a:cubicBezTo>
                    <a:pt x="8373" y="11253"/>
                    <a:pt x="9446" y="10911"/>
                    <a:pt x="10427" y="9609"/>
                  </a:cubicBezTo>
                  <a:cubicBezTo>
                    <a:pt x="12025" y="7464"/>
                    <a:pt x="13668" y="4885"/>
                    <a:pt x="13897" y="2054"/>
                  </a:cubicBezTo>
                  <a:cubicBezTo>
                    <a:pt x="13919" y="1552"/>
                    <a:pt x="13828" y="1027"/>
                    <a:pt x="13668" y="571"/>
                  </a:cubicBezTo>
                  <a:cubicBezTo>
                    <a:pt x="12621" y="1042"/>
                    <a:pt x="11469" y="1265"/>
                    <a:pt x="10296" y="1265"/>
                  </a:cubicBezTo>
                  <a:cubicBezTo>
                    <a:pt x="8632" y="1265"/>
                    <a:pt x="6928" y="817"/>
                    <a:pt x="54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54"/>
            <p:cNvSpPr/>
            <p:nvPr/>
          </p:nvSpPr>
          <p:spPr>
            <a:xfrm>
              <a:off x="-1859550" y="1777075"/>
              <a:ext cx="41375" cy="45525"/>
            </a:xfrm>
            <a:custGeom>
              <a:avLst/>
              <a:gdLst/>
              <a:ahLst/>
              <a:cxnLst/>
              <a:rect l="l" t="t" r="r" b="b"/>
              <a:pathLst>
                <a:path w="1655" h="1821" extrusionOk="0">
                  <a:moveTo>
                    <a:pt x="981" y="0"/>
                  </a:moveTo>
                  <a:cubicBezTo>
                    <a:pt x="849" y="0"/>
                    <a:pt x="714" y="36"/>
                    <a:pt x="594" y="112"/>
                  </a:cubicBezTo>
                  <a:cubicBezTo>
                    <a:pt x="1" y="454"/>
                    <a:pt x="161" y="1344"/>
                    <a:pt x="503" y="1778"/>
                  </a:cubicBezTo>
                  <a:cubicBezTo>
                    <a:pt x="526" y="1808"/>
                    <a:pt x="556" y="1821"/>
                    <a:pt x="585" y="1821"/>
                  </a:cubicBezTo>
                  <a:cubicBezTo>
                    <a:pt x="642" y="1821"/>
                    <a:pt x="693" y="1770"/>
                    <a:pt x="663" y="1709"/>
                  </a:cubicBezTo>
                  <a:cubicBezTo>
                    <a:pt x="457" y="1344"/>
                    <a:pt x="275" y="979"/>
                    <a:pt x="434" y="568"/>
                  </a:cubicBezTo>
                  <a:cubicBezTo>
                    <a:pt x="503" y="340"/>
                    <a:pt x="731" y="180"/>
                    <a:pt x="959" y="180"/>
                  </a:cubicBezTo>
                  <a:cubicBezTo>
                    <a:pt x="971" y="179"/>
                    <a:pt x="983" y="178"/>
                    <a:pt x="995" y="178"/>
                  </a:cubicBezTo>
                  <a:cubicBezTo>
                    <a:pt x="1188" y="178"/>
                    <a:pt x="1372" y="351"/>
                    <a:pt x="1393" y="545"/>
                  </a:cubicBezTo>
                  <a:cubicBezTo>
                    <a:pt x="914" y="568"/>
                    <a:pt x="686" y="1207"/>
                    <a:pt x="1188" y="1458"/>
                  </a:cubicBezTo>
                  <a:cubicBezTo>
                    <a:pt x="1199" y="1470"/>
                    <a:pt x="1216" y="1475"/>
                    <a:pt x="1233" y="1475"/>
                  </a:cubicBezTo>
                  <a:cubicBezTo>
                    <a:pt x="1251" y="1475"/>
                    <a:pt x="1268" y="1470"/>
                    <a:pt x="1279" y="1458"/>
                  </a:cubicBezTo>
                  <a:cubicBezTo>
                    <a:pt x="1325" y="1413"/>
                    <a:pt x="1370" y="1367"/>
                    <a:pt x="1393" y="1321"/>
                  </a:cubicBezTo>
                  <a:cubicBezTo>
                    <a:pt x="1432" y="1302"/>
                    <a:pt x="1404" y="1248"/>
                    <a:pt x="1366" y="1248"/>
                  </a:cubicBezTo>
                  <a:cubicBezTo>
                    <a:pt x="1360" y="1248"/>
                    <a:pt x="1354" y="1250"/>
                    <a:pt x="1348" y="1253"/>
                  </a:cubicBezTo>
                  <a:cubicBezTo>
                    <a:pt x="1316" y="1265"/>
                    <a:pt x="1288" y="1271"/>
                    <a:pt x="1263" y="1271"/>
                  </a:cubicBezTo>
                  <a:cubicBezTo>
                    <a:pt x="1030" y="1271"/>
                    <a:pt x="1084" y="769"/>
                    <a:pt x="1425" y="769"/>
                  </a:cubicBezTo>
                  <a:cubicBezTo>
                    <a:pt x="1444" y="769"/>
                    <a:pt x="1464" y="770"/>
                    <a:pt x="1484" y="773"/>
                  </a:cubicBezTo>
                  <a:cubicBezTo>
                    <a:pt x="1496" y="777"/>
                    <a:pt x="1508" y="779"/>
                    <a:pt x="1519" y="779"/>
                  </a:cubicBezTo>
                  <a:cubicBezTo>
                    <a:pt x="1574" y="779"/>
                    <a:pt x="1621" y="735"/>
                    <a:pt x="1621" y="659"/>
                  </a:cubicBezTo>
                  <a:cubicBezTo>
                    <a:pt x="1654" y="246"/>
                    <a:pt x="1328" y="0"/>
                    <a:pt x="9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54"/>
            <p:cNvSpPr/>
            <p:nvPr/>
          </p:nvSpPr>
          <p:spPr>
            <a:xfrm>
              <a:off x="-1698750" y="1773775"/>
              <a:ext cx="31125" cy="23000"/>
            </a:xfrm>
            <a:custGeom>
              <a:avLst/>
              <a:gdLst/>
              <a:ahLst/>
              <a:cxnLst/>
              <a:rect l="l" t="t" r="r" b="b"/>
              <a:pathLst>
                <a:path w="1245" h="920" extrusionOk="0">
                  <a:moveTo>
                    <a:pt x="620" y="1"/>
                  </a:moveTo>
                  <a:cubicBezTo>
                    <a:pt x="140" y="1"/>
                    <a:pt x="0" y="778"/>
                    <a:pt x="531" y="905"/>
                  </a:cubicBezTo>
                  <a:cubicBezTo>
                    <a:pt x="569" y="915"/>
                    <a:pt x="607" y="920"/>
                    <a:pt x="642" y="920"/>
                  </a:cubicBezTo>
                  <a:cubicBezTo>
                    <a:pt x="1104" y="920"/>
                    <a:pt x="1245" y="142"/>
                    <a:pt x="736" y="15"/>
                  </a:cubicBezTo>
                  <a:cubicBezTo>
                    <a:pt x="695" y="6"/>
                    <a:pt x="657" y="1"/>
                    <a:pt x="6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54"/>
            <p:cNvSpPr/>
            <p:nvPr/>
          </p:nvSpPr>
          <p:spPr>
            <a:xfrm>
              <a:off x="-1596600" y="1827425"/>
              <a:ext cx="31800" cy="22900"/>
            </a:xfrm>
            <a:custGeom>
              <a:avLst/>
              <a:gdLst/>
              <a:ahLst/>
              <a:cxnLst/>
              <a:rect l="l" t="t" r="r" b="b"/>
              <a:pathLst>
                <a:path w="1272" h="916" extrusionOk="0">
                  <a:moveTo>
                    <a:pt x="620" y="1"/>
                  </a:moveTo>
                  <a:cubicBezTo>
                    <a:pt x="140" y="1"/>
                    <a:pt x="0" y="778"/>
                    <a:pt x="530" y="905"/>
                  </a:cubicBezTo>
                  <a:cubicBezTo>
                    <a:pt x="565" y="912"/>
                    <a:pt x="599" y="915"/>
                    <a:pt x="631" y="915"/>
                  </a:cubicBezTo>
                  <a:cubicBezTo>
                    <a:pt x="1123" y="915"/>
                    <a:pt x="1271" y="143"/>
                    <a:pt x="736" y="15"/>
                  </a:cubicBezTo>
                  <a:cubicBezTo>
                    <a:pt x="695" y="5"/>
                    <a:pt x="656" y="1"/>
                    <a:pt x="6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54"/>
            <p:cNvSpPr/>
            <p:nvPr/>
          </p:nvSpPr>
          <p:spPr>
            <a:xfrm>
              <a:off x="-1704325" y="1736575"/>
              <a:ext cx="61575" cy="25225"/>
            </a:xfrm>
            <a:custGeom>
              <a:avLst/>
              <a:gdLst/>
              <a:ahLst/>
              <a:cxnLst/>
              <a:rect l="l" t="t" r="r" b="b"/>
              <a:pathLst>
                <a:path w="2463" h="1009" extrusionOk="0">
                  <a:moveTo>
                    <a:pt x="790" y="0"/>
                  </a:moveTo>
                  <a:cubicBezTo>
                    <a:pt x="528" y="0"/>
                    <a:pt x="275" y="44"/>
                    <a:pt x="69" y="134"/>
                  </a:cubicBezTo>
                  <a:cubicBezTo>
                    <a:pt x="0" y="157"/>
                    <a:pt x="23" y="271"/>
                    <a:pt x="92" y="271"/>
                  </a:cubicBezTo>
                  <a:cubicBezTo>
                    <a:pt x="457" y="271"/>
                    <a:pt x="776" y="271"/>
                    <a:pt x="1119" y="385"/>
                  </a:cubicBezTo>
                  <a:cubicBezTo>
                    <a:pt x="1507" y="499"/>
                    <a:pt x="1735" y="773"/>
                    <a:pt x="2077" y="978"/>
                  </a:cubicBezTo>
                  <a:cubicBezTo>
                    <a:pt x="2111" y="1000"/>
                    <a:pt x="2147" y="1009"/>
                    <a:pt x="2182" y="1009"/>
                  </a:cubicBezTo>
                  <a:cubicBezTo>
                    <a:pt x="2332" y="1009"/>
                    <a:pt x="2463" y="830"/>
                    <a:pt x="2351" y="682"/>
                  </a:cubicBezTo>
                  <a:cubicBezTo>
                    <a:pt x="2064" y="235"/>
                    <a:pt x="1399" y="0"/>
                    <a:pt x="7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54"/>
            <p:cNvSpPr/>
            <p:nvPr/>
          </p:nvSpPr>
          <p:spPr>
            <a:xfrm>
              <a:off x="-1584500" y="1795825"/>
              <a:ext cx="37700" cy="27675"/>
            </a:xfrm>
            <a:custGeom>
              <a:avLst/>
              <a:gdLst/>
              <a:ahLst/>
              <a:cxnLst/>
              <a:rect l="l" t="t" r="r" b="b"/>
              <a:pathLst>
                <a:path w="1508" h="1107" extrusionOk="0">
                  <a:moveTo>
                    <a:pt x="275" y="1"/>
                  </a:moveTo>
                  <a:cubicBezTo>
                    <a:pt x="1" y="1"/>
                    <a:pt x="23" y="389"/>
                    <a:pt x="297" y="411"/>
                  </a:cubicBezTo>
                  <a:cubicBezTo>
                    <a:pt x="685" y="434"/>
                    <a:pt x="1096" y="731"/>
                    <a:pt x="1302" y="1051"/>
                  </a:cubicBezTo>
                  <a:cubicBezTo>
                    <a:pt x="1330" y="1089"/>
                    <a:pt x="1371" y="1107"/>
                    <a:pt x="1408" y="1107"/>
                  </a:cubicBezTo>
                  <a:cubicBezTo>
                    <a:pt x="1461" y="1107"/>
                    <a:pt x="1507" y="1071"/>
                    <a:pt x="1507" y="1005"/>
                  </a:cubicBezTo>
                  <a:cubicBezTo>
                    <a:pt x="1416" y="366"/>
                    <a:pt x="891" y="1"/>
                    <a:pt x="2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54"/>
            <p:cNvSpPr/>
            <p:nvPr/>
          </p:nvSpPr>
          <p:spPr>
            <a:xfrm>
              <a:off x="-1707750" y="1928775"/>
              <a:ext cx="31975" cy="19900"/>
            </a:xfrm>
            <a:custGeom>
              <a:avLst/>
              <a:gdLst/>
              <a:ahLst/>
              <a:cxnLst/>
              <a:rect l="l" t="t" r="r" b="b"/>
              <a:pathLst>
                <a:path w="1279" h="796" extrusionOk="0">
                  <a:moveTo>
                    <a:pt x="69" y="1"/>
                  </a:moveTo>
                  <a:cubicBezTo>
                    <a:pt x="46" y="1"/>
                    <a:pt x="0" y="1"/>
                    <a:pt x="0" y="47"/>
                  </a:cubicBezTo>
                  <a:cubicBezTo>
                    <a:pt x="0" y="252"/>
                    <a:pt x="229" y="457"/>
                    <a:pt x="388" y="572"/>
                  </a:cubicBezTo>
                  <a:cubicBezTo>
                    <a:pt x="556" y="683"/>
                    <a:pt x="785" y="795"/>
                    <a:pt x="1000" y="795"/>
                  </a:cubicBezTo>
                  <a:cubicBezTo>
                    <a:pt x="1048" y="795"/>
                    <a:pt x="1096" y="790"/>
                    <a:pt x="1142" y="777"/>
                  </a:cubicBezTo>
                  <a:cubicBezTo>
                    <a:pt x="1256" y="754"/>
                    <a:pt x="1279" y="594"/>
                    <a:pt x="1164" y="549"/>
                  </a:cubicBezTo>
                  <a:cubicBezTo>
                    <a:pt x="982" y="480"/>
                    <a:pt x="776" y="457"/>
                    <a:pt x="571" y="366"/>
                  </a:cubicBezTo>
                  <a:cubicBezTo>
                    <a:pt x="388" y="275"/>
                    <a:pt x="251" y="92"/>
                    <a:pt x="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54"/>
            <p:cNvSpPr/>
            <p:nvPr/>
          </p:nvSpPr>
          <p:spPr>
            <a:xfrm>
              <a:off x="-1656725" y="1899600"/>
              <a:ext cx="38025" cy="16650"/>
            </a:xfrm>
            <a:custGeom>
              <a:avLst/>
              <a:gdLst/>
              <a:ahLst/>
              <a:cxnLst/>
              <a:rect l="l" t="t" r="r" b="b"/>
              <a:pathLst>
                <a:path w="1521" h="666" extrusionOk="0">
                  <a:moveTo>
                    <a:pt x="396" y="0"/>
                  </a:moveTo>
                  <a:cubicBezTo>
                    <a:pt x="171" y="0"/>
                    <a:pt x="1" y="70"/>
                    <a:pt x="105" y="369"/>
                  </a:cubicBezTo>
                  <a:cubicBezTo>
                    <a:pt x="151" y="483"/>
                    <a:pt x="196" y="574"/>
                    <a:pt x="310" y="620"/>
                  </a:cubicBezTo>
                  <a:cubicBezTo>
                    <a:pt x="375" y="652"/>
                    <a:pt x="448" y="666"/>
                    <a:pt x="525" y="666"/>
                  </a:cubicBezTo>
                  <a:cubicBezTo>
                    <a:pt x="777" y="666"/>
                    <a:pt x="1072" y="525"/>
                    <a:pt x="1246" y="437"/>
                  </a:cubicBezTo>
                  <a:cubicBezTo>
                    <a:pt x="1360" y="369"/>
                    <a:pt x="1520" y="278"/>
                    <a:pt x="1429" y="141"/>
                  </a:cubicBezTo>
                  <a:cubicBezTo>
                    <a:pt x="1429" y="95"/>
                    <a:pt x="1383" y="95"/>
                    <a:pt x="1360" y="72"/>
                  </a:cubicBezTo>
                  <a:cubicBezTo>
                    <a:pt x="1303" y="49"/>
                    <a:pt x="1218" y="44"/>
                    <a:pt x="1132" y="44"/>
                  </a:cubicBezTo>
                  <a:cubicBezTo>
                    <a:pt x="1046" y="44"/>
                    <a:pt x="961" y="49"/>
                    <a:pt x="904" y="49"/>
                  </a:cubicBezTo>
                  <a:cubicBezTo>
                    <a:pt x="767" y="40"/>
                    <a:pt x="566" y="0"/>
                    <a:pt x="3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54"/>
            <p:cNvSpPr/>
            <p:nvPr/>
          </p:nvSpPr>
          <p:spPr>
            <a:xfrm>
              <a:off x="-1648975" y="1849575"/>
              <a:ext cx="36550" cy="67825"/>
            </a:xfrm>
            <a:custGeom>
              <a:avLst/>
              <a:gdLst/>
              <a:ahLst/>
              <a:cxnLst/>
              <a:rect l="l" t="t" r="r" b="b"/>
              <a:pathLst>
                <a:path w="1462" h="2713" extrusionOk="0">
                  <a:moveTo>
                    <a:pt x="958" y="0"/>
                  </a:moveTo>
                  <a:cubicBezTo>
                    <a:pt x="940" y="0"/>
                    <a:pt x="923" y="13"/>
                    <a:pt x="913" y="42"/>
                  </a:cubicBezTo>
                  <a:cubicBezTo>
                    <a:pt x="799" y="430"/>
                    <a:pt x="822" y="772"/>
                    <a:pt x="891" y="1160"/>
                  </a:cubicBezTo>
                  <a:cubicBezTo>
                    <a:pt x="982" y="1548"/>
                    <a:pt x="1461" y="2187"/>
                    <a:pt x="731" y="2461"/>
                  </a:cubicBezTo>
                  <a:cubicBezTo>
                    <a:pt x="503" y="2530"/>
                    <a:pt x="251" y="2575"/>
                    <a:pt x="23" y="2667"/>
                  </a:cubicBezTo>
                  <a:cubicBezTo>
                    <a:pt x="0" y="2690"/>
                    <a:pt x="0" y="2712"/>
                    <a:pt x="23" y="2712"/>
                  </a:cubicBezTo>
                  <a:cubicBezTo>
                    <a:pt x="480" y="2690"/>
                    <a:pt x="1027" y="2667"/>
                    <a:pt x="1256" y="2210"/>
                  </a:cubicBezTo>
                  <a:cubicBezTo>
                    <a:pt x="1347" y="2050"/>
                    <a:pt x="1256" y="1799"/>
                    <a:pt x="1210" y="1640"/>
                  </a:cubicBezTo>
                  <a:cubicBezTo>
                    <a:pt x="1027" y="1069"/>
                    <a:pt x="913" y="658"/>
                    <a:pt x="1005" y="65"/>
                  </a:cubicBezTo>
                  <a:cubicBezTo>
                    <a:pt x="1005" y="25"/>
                    <a:pt x="982" y="0"/>
                    <a:pt x="9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54"/>
            <p:cNvSpPr/>
            <p:nvPr/>
          </p:nvSpPr>
          <p:spPr>
            <a:xfrm>
              <a:off x="-1704375" y="1898175"/>
              <a:ext cx="42300" cy="35200"/>
            </a:xfrm>
            <a:custGeom>
              <a:avLst/>
              <a:gdLst/>
              <a:ahLst/>
              <a:cxnLst/>
              <a:rect l="l" t="t" r="r" b="b"/>
              <a:pathLst>
                <a:path w="1692" h="1408" extrusionOk="0">
                  <a:moveTo>
                    <a:pt x="179" y="0"/>
                  </a:moveTo>
                  <a:cubicBezTo>
                    <a:pt x="85" y="0"/>
                    <a:pt x="0" y="94"/>
                    <a:pt x="48" y="221"/>
                  </a:cubicBezTo>
                  <a:cubicBezTo>
                    <a:pt x="253" y="768"/>
                    <a:pt x="938" y="1316"/>
                    <a:pt x="1532" y="1407"/>
                  </a:cubicBezTo>
                  <a:cubicBezTo>
                    <a:pt x="1623" y="1407"/>
                    <a:pt x="1691" y="1271"/>
                    <a:pt x="1600" y="1225"/>
                  </a:cubicBezTo>
                  <a:cubicBezTo>
                    <a:pt x="1349" y="1065"/>
                    <a:pt x="1075" y="905"/>
                    <a:pt x="870" y="700"/>
                  </a:cubicBezTo>
                  <a:cubicBezTo>
                    <a:pt x="664" y="494"/>
                    <a:pt x="504" y="243"/>
                    <a:pt x="299" y="61"/>
                  </a:cubicBezTo>
                  <a:cubicBezTo>
                    <a:pt x="264" y="19"/>
                    <a:pt x="220"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54"/>
            <p:cNvSpPr/>
            <p:nvPr/>
          </p:nvSpPr>
          <p:spPr>
            <a:xfrm>
              <a:off x="-1879525" y="2691750"/>
              <a:ext cx="361250" cy="400650"/>
            </a:xfrm>
            <a:custGeom>
              <a:avLst/>
              <a:gdLst/>
              <a:ahLst/>
              <a:cxnLst/>
              <a:rect l="l" t="t" r="r" b="b"/>
              <a:pathLst>
                <a:path w="14450" h="16026" extrusionOk="0">
                  <a:moveTo>
                    <a:pt x="2834" y="1"/>
                  </a:moveTo>
                  <a:cubicBezTo>
                    <a:pt x="2348" y="1"/>
                    <a:pt x="1889" y="268"/>
                    <a:pt x="1462" y="684"/>
                  </a:cubicBezTo>
                  <a:cubicBezTo>
                    <a:pt x="823" y="1300"/>
                    <a:pt x="1" y="2190"/>
                    <a:pt x="320" y="3149"/>
                  </a:cubicBezTo>
                  <a:cubicBezTo>
                    <a:pt x="823" y="4564"/>
                    <a:pt x="2671" y="6139"/>
                    <a:pt x="3676" y="7281"/>
                  </a:cubicBezTo>
                  <a:cubicBezTo>
                    <a:pt x="4931" y="8696"/>
                    <a:pt x="6187" y="10111"/>
                    <a:pt x="7465" y="11503"/>
                  </a:cubicBezTo>
                  <a:cubicBezTo>
                    <a:pt x="7693" y="11754"/>
                    <a:pt x="10432" y="14516"/>
                    <a:pt x="11619" y="15794"/>
                  </a:cubicBezTo>
                  <a:cubicBezTo>
                    <a:pt x="11765" y="15951"/>
                    <a:pt x="11960" y="16026"/>
                    <a:pt x="12156" y="16026"/>
                  </a:cubicBezTo>
                  <a:cubicBezTo>
                    <a:pt x="12359" y="16026"/>
                    <a:pt x="12564" y="15945"/>
                    <a:pt x="12715" y="15794"/>
                  </a:cubicBezTo>
                  <a:cubicBezTo>
                    <a:pt x="13171" y="15269"/>
                    <a:pt x="13787" y="14790"/>
                    <a:pt x="14358" y="14493"/>
                  </a:cubicBezTo>
                  <a:cubicBezTo>
                    <a:pt x="14449" y="14448"/>
                    <a:pt x="11277" y="9974"/>
                    <a:pt x="11048" y="9654"/>
                  </a:cubicBezTo>
                  <a:cubicBezTo>
                    <a:pt x="10455" y="8833"/>
                    <a:pt x="5022" y="1711"/>
                    <a:pt x="4406" y="935"/>
                  </a:cubicBezTo>
                  <a:cubicBezTo>
                    <a:pt x="4338" y="889"/>
                    <a:pt x="4292" y="821"/>
                    <a:pt x="4246" y="775"/>
                  </a:cubicBezTo>
                  <a:cubicBezTo>
                    <a:pt x="3754" y="228"/>
                    <a:pt x="3282" y="1"/>
                    <a:pt x="28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54"/>
            <p:cNvSpPr/>
            <p:nvPr/>
          </p:nvSpPr>
          <p:spPr>
            <a:xfrm>
              <a:off x="-1597050" y="3027250"/>
              <a:ext cx="159800" cy="127400"/>
            </a:xfrm>
            <a:custGeom>
              <a:avLst/>
              <a:gdLst/>
              <a:ahLst/>
              <a:cxnLst/>
              <a:rect l="l" t="t" r="r" b="b"/>
              <a:pathLst>
                <a:path w="6392" h="5096" extrusionOk="0">
                  <a:moveTo>
                    <a:pt x="1941" y="1"/>
                  </a:moveTo>
                  <a:lnTo>
                    <a:pt x="0" y="1872"/>
                  </a:lnTo>
                  <a:cubicBezTo>
                    <a:pt x="822" y="2899"/>
                    <a:pt x="2078" y="4063"/>
                    <a:pt x="3196" y="4862"/>
                  </a:cubicBezTo>
                  <a:cubicBezTo>
                    <a:pt x="3436" y="5027"/>
                    <a:pt x="3674" y="5096"/>
                    <a:pt x="3904" y="5096"/>
                  </a:cubicBezTo>
                  <a:cubicBezTo>
                    <a:pt x="4661" y="5096"/>
                    <a:pt x="5329" y="4359"/>
                    <a:pt x="5661" y="3904"/>
                  </a:cubicBezTo>
                  <a:cubicBezTo>
                    <a:pt x="6118" y="3310"/>
                    <a:pt x="6392" y="2329"/>
                    <a:pt x="5479" y="1690"/>
                  </a:cubicBezTo>
                  <a:cubicBezTo>
                    <a:pt x="4383" y="936"/>
                    <a:pt x="3082" y="594"/>
                    <a:pt x="19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54"/>
            <p:cNvSpPr/>
            <p:nvPr/>
          </p:nvSpPr>
          <p:spPr>
            <a:xfrm>
              <a:off x="-1511450" y="3139100"/>
              <a:ext cx="111300" cy="55525"/>
            </a:xfrm>
            <a:custGeom>
              <a:avLst/>
              <a:gdLst/>
              <a:ahLst/>
              <a:cxnLst/>
              <a:rect l="l" t="t" r="r" b="b"/>
              <a:pathLst>
                <a:path w="4452" h="2221" extrusionOk="0">
                  <a:moveTo>
                    <a:pt x="571" y="0"/>
                  </a:moveTo>
                  <a:cubicBezTo>
                    <a:pt x="388" y="183"/>
                    <a:pt x="206" y="343"/>
                    <a:pt x="0" y="480"/>
                  </a:cubicBezTo>
                  <a:cubicBezTo>
                    <a:pt x="434" y="936"/>
                    <a:pt x="868" y="1370"/>
                    <a:pt x="1393" y="1735"/>
                  </a:cubicBezTo>
                  <a:cubicBezTo>
                    <a:pt x="2014" y="2143"/>
                    <a:pt x="2998" y="2220"/>
                    <a:pt x="3784" y="2220"/>
                  </a:cubicBezTo>
                  <a:cubicBezTo>
                    <a:pt x="3922" y="2220"/>
                    <a:pt x="4054" y="2218"/>
                    <a:pt x="4177" y="2214"/>
                  </a:cubicBezTo>
                  <a:cubicBezTo>
                    <a:pt x="4406" y="2191"/>
                    <a:pt x="4451" y="1918"/>
                    <a:pt x="4246" y="1849"/>
                  </a:cubicBezTo>
                  <a:cubicBezTo>
                    <a:pt x="3447" y="1507"/>
                    <a:pt x="2580" y="1530"/>
                    <a:pt x="1781" y="1119"/>
                  </a:cubicBezTo>
                  <a:cubicBezTo>
                    <a:pt x="1301" y="868"/>
                    <a:pt x="936" y="434"/>
                    <a:pt x="5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54"/>
            <p:cNvSpPr/>
            <p:nvPr/>
          </p:nvSpPr>
          <p:spPr>
            <a:xfrm>
              <a:off x="-1491475" y="3115125"/>
              <a:ext cx="114150" cy="63150"/>
            </a:xfrm>
            <a:custGeom>
              <a:avLst/>
              <a:gdLst/>
              <a:ahLst/>
              <a:cxnLst/>
              <a:rect l="l" t="t" r="r" b="b"/>
              <a:pathLst>
                <a:path w="4566" h="2526" extrusionOk="0">
                  <a:moveTo>
                    <a:pt x="388" y="1"/>
                  </a:moveTo>
                  <a:cubicBezTo>
                    <a:pt x="274" y="229"/>
                    <a:pt x="160" y="457"/>
                    <a:pt x="0" y="663"/>
                  </a:cubicBezTo>
                  <a:cubicBezTo>
                    <a:pt x="479" y="1142"/>
                    <a:pt x="936" y="1644"/>
                    <a:pt x="1507" y="2032"/>
                  </a:cubicBezTo>
                  <a:cubicBezTo>
                    <a:pt x="2102" y="2422"/>
                    <a:pt x="3030" y="2525"/>
                    <a:pt x="3797" y="2525"/>
                  </a:cubicBezTo>
                  <a:cubicBezTo>
                    <a:pt x="3972" y="2525"/>
                    <a:pt x="4139" y="2520"/>
                    <a:pt x="4291" y="2511"/>
                  </a:cubicBezTo>
                  <a:cubicBezTo>
                    <a:pt x="4497" y="2489"/>
                    <a:pt x="4565" y="2215"/>
                    <a:pt x="4360" y="2146"/>
                  </a:cubicBezTo>
                  <a:cubicBezTo>
                    <a:pt x="3561" y="1804"/>
                    <a:pt x="2694" y="1827"/>
                    <a:pt x="1895" y="1416"/>
                  </a:cubicBezTo>
                  <a:cubicBezTo>
                    <a:pt x="1301" y="1119"/>
                    <a:pt x="867" y="503"/>
                    <a:pt x="3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54"/>
            <p:cNvSpPr/>
            <p:nvPr/>
          </p:nvSpPr>
          <p:spPr>
            <a:xfrm>
              <a:off x="-1478925" y="3090025"/>
              <a:ext cx="110725" cy="62000"/>
            </a:xfrm>
            <a:custGeom>
              <a:avLst/>
              <a:gdLst/>
              <a:ahLst/>
              <a:cxnLst/>
              <a:rect l="l" t="t" r="r" b="b"/>
              <a:pathLst>
                <a:path w="4429" h="2480" extrusionOk="0">
                  <a:moveTo>
                    <a:pt x="297" y="0"/>
                  </a:moveTo>
                  <a:cubicBezTo>
                    <a:pt x="206" y="251"/>
                    <a:pt x="114" y="502"/>
                    <a:pt x="0" y="754"/>
                  </a:cubicBezTo>
                  <a:cubicBezTo>
                    <a:pt x="434" y="1210"/>
                    <a:pt x="845" y="1644"/>
                    <a:pt x="1370" y="1986"/>
                  </a:cubicBezTo>
                  <a:cubicBezTo>
                    <a:pt x="1965" y="2377"/>
                    <a:pt x="2878" y="2479"/>
                    <a:pt x="3652" y="2479"/>
                  </a:cubicBezTo>
                  <a:cubicBezTo>
                    <a:pt x="3829" y="2479"/>
                    <a:pt x="3998" y="2474"/>
                    <a:pt x="4154" y="2465"/>
                  </a:cubicBezTo>
                  <a:cubicBezTo>
                    <a:pt x="4360" y="2443"/>
                    <a:pt x="4428" y="2169"/>
                    <a:pt x="4223" y="2100"/>
                  </a:cubicBezTo>
                  <a:cubicBezTo>
                    <a:pt x="3424" y="1758"/>
                    <a:pt x="2557" y="1781"/>
                    <a:pt x="1758" y="1370"/>
                  </a:cubicBezTo>
                  <a:cubicBezTo>
                    <a:pt x="1187" y="1073"/>
                    <a:pt x="754" y="480"/>
                    <a:pt x="2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54"/>
            <p:cNvSpPr/>
            <p:nvPr/>
          </p:nvSpPr>
          <p:spPr>
            <a:xfrm>
              <a:off x="-1472650" y="3071750"/>
              <a:ext cx="99300" cy="51800"/>
            </a:xfrm>
            <a:custGeom>
              <a:avLst/>
              <a:gdLst/>
              <a:ahLst/>
              <a:cxnLst/>
              <a:rect l="l" t="t" r="r" b="b"/>
              <a:pathLst>
                <a:path w="3972" h="2072" extrusionOk="0">
                  <a:moveTo>
                    <a:pt x="229" y="1"/>
                  </a:moveTo>
                  <a:cubicBezTo>
                    <a:pt x="160" y="275"/>
                    <a:pt x="92" y="549"/>
                    <a:pt x="0" y="800"/>
                  </a:cubicBezTo>
                  <a:cubicBezTo>
                    <a:pt x="297" y="1097"/>
                    <a:pt x="594" y="1348"/>
                    <a:pt x="913" y="1576"/>
                  </a:cubicBezTo>
                  <a:cubicBezTo>
                    <a:pt x="1493" y="1975"/>
                    <a:pt x="2390" y="2071"/>
                    <a:pt x="3157" y="2071"/>
                  </a:cubicBezTo>
                  <a:cubicBezTo>
                    <a:pt x="3356" y="2071"/>
                    <a:pt x="3547" y="2065"/>
                    <a:pt x="3721" y="2055"/>
                  </a:cubicBezTo>
                  <a:cubicBezTo>
                    <a:pt x="3926" y="2055"/>
                    <a:pt x="3972" y="1781"/>
                    <a:pt x="3767" y="1690"/>
                  </a:cubicBezTo>
                  <a:cubicBezTo>
                    <a:pt x="2968" y="1370"/>
                    <a:pt x="2100" y="1370"/>
                    <a:pt x="1324" y="982"/>
                  </a:cubicBezTo>
                  <a:cubicBezTo>
                    <a:pt x="891" y="754"/>
                    <a:pt x="548" y="389"/>
                    <a:pt x="2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54"/>
            <p:cNvSpPr/>
            <p:nvPr/>
          </p:nvSpPr>
          <p:spPr>
            <a:xfrm>
              <a:off x="-1537700" y="3035025"/>
              <a:ext cx="118700" cy="45375"/>
            </a:xfrm>
            <a:custGeom>
              <a:avLst/>
              <a:gdLst/>
              <a:ahLst/>
              <a:cxnLst/>
              <a:rect l="l" t="t" r="r" b="b"/>
              <a:pathLst>
                <a:path w="4748" h="1815" extrusionOk="0">
                  <a:moveTo>
                    <a:pt x="1307" y="1"/>
                  </a:moveTo>
                  <a:cubicBezTo>
                    <a:pt x="819" y="1"/>
                    <a:pt x="321" y="153"/>
                    <a:pt x="0" y="534"/>
                  </a:cubicBezTo>
                  <a:lnTo>
                    <a:pt x="251" y="1082"/>
                  </a:lnTo>
                  <a:cubicBezTo>
                    <a:pt x="617" y="1516"/>
                    <a:pt x="1164" y="1789"/>
                    <a:pt x="1758" y="1812"/>
                  </a:cubicBezTo>
                  <a:cubicBezTo>
                    <a:pt x="1789" y="1814"/>
                    <a:pt x="1821" y="1814"/>
                    <a:pt x="1853" y="1814"/>
                  </a:cubicBezTo>
                  <a:cubicBezTo>
                    <a:pt x="2391" y="1814"/>
                    <a:pt x="2922" y="1630"/>
                    <a:pt x="3310" y="1242"/>
                  </a:cubicBezTo>
                  <a:cubicBezTo>
                    <a:pt x="3396" y="1259"/>
                    <a:pt x="3484" y="1267"/>
                    <a:pt x="3573" y="1267"/>
                  </a:cubicBezTo>
                  <a:cubicBezTo>
                    <a:pt x="3839" y="1267"/>
                    <a:pt x="4109" y="1190"/>
                    <a:pt x="4314" y="1036"/>
                  </a:cubicBezTo>
                  <a:cubicBezTo>
                    <a:pt x="4611" y="831"/>
                    <a:pt x="4725" y="443"/>
                    <a:pt x="4748" y="100"/>
                  </a:cubicBezTo>
                  <a:lnTo>
                    <a:pt x="4748" y="100"/>
                  </a:lnTo>
                  <a:cubicBezTo>
                    <a:pt x="4454" y="291"/>
                    <a:pt x="4104" y="359"/>
                    <a:pt x="3746" y="359"/>
                  </a:cubicBezTo>
                  <a:cubicBezTo>
                    <a:pt x="3547" y="359"/>
                    <a:pt x="3346" y="338"/>
                    <a:pt x="3150" y="306"/>
                  </a:cubicBezTo>
                  <a:cubicBezTo>
                    <a:pt x="2602" y="214"/>
                    <a:pt x="2055" y="32"/>
                    <a:pt x="1507" y="9"/>
                  </a:cubicBezTo>
                  <a:cubicBezTo>
                    <a:pt x="1441" y="4"/>
                    <a:pt x="1374" y="1"/>
                    <a:pt x="13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54"/>
            <p:cNvSpPr/>
            <p:nvPr/>
          </p:nvSpPr>
          <p:spPr>
            <a:xfrm>
              <a:off x="-2071250" y="2154750"/>
              <a:ext cx="302200" cy="637200"/>
            </a:xfrm>
            <a:custGeom>
              <a:avLst/>
              <a:gdLst/>
              <a:ahLst/>
              <a:cxnLst/>
              <a:rect l="l" t="t" r="r" b="b"/>
              <a:pathLst>
                <a:path w="12088" h="25488" extrusionOk="0">
                  <a:moveTo>
                    <a:pt x="5547" y="1"/>
                  </a:moveTo>
                  <a:lnTo>
                    <a:pt x="1" y="1941"/>
                  </a:lnTo>
                  <a:lnTo>
                    <a:pt x="7989" y="24629"/>
                  </a:lnTo>
                  <a:cubicBezTo>
                    <a:pt x="7989" y="24629"/>
                    <a:pt x="9193" y="25487"/>
                    <a:pt x="10271" y="25487"/>
                  </a:cubicBezTo>
                  <a:cubicBezTo>
                    <a:pt x="11229" y="25487"/>
                    <a:pt x="12087" y="24810"/>
                    <a:pt x="11915" y="22255"/>
                  </a:cubicBezTo>
                  <a:lnTo>
                    <a:pt x="5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54"/>
            <p:cNvSpPr/>
            <p:nvPr/>
          </p:nvSpPr>
          <p:spPr>
            <a:xfrm>
              <a:off x="-2084775" y="2143875"/>
              <a:ext cx="185175" cy="60600"/>
            </a:xfrm>
            <a:custGeom>
              <a:avLst/>
              <a:gdLst/>
              <a:ahLst/>
              <a:cxnLst/>
              <a:rect l="l" t="t" r="r" b="b"/>
              <a:pathLst>
                <a:path w="7407" h="2424" extrusionOk="0">
                  <a:moveTo>
                    <a:pt x="7294" y="0"/>
                  </a:moveTo>
                  <a:cubicBezTo>
                    <a:pt x="7288" y="0"/>
                    <a:pt x="7282" y="1"/>
                    <a:pt x="7275" y="2"/>
                  </a:cubicBezTo>
                  <a:cubicBezTo>
                    <a:pt x="4856" y="299"/>
                    <a:pt x="2413" y="1349"/>
                    <a:pt x="131" y="2193"/>
                  </a:cubicBezTo>
                  <a:cubicBezTo>
                    <a:pt x="1" y="2237"/>
                    <a:pt x="35" y="2423"/>
                    <a:pt x="175" y="2423"/>
                  </a:cubicBezTo>
                  <a:cubicBezTo>
                    <a:pt x="183" y="2423"/>
                    <a:pt x="191" y="2423"/>
                    <a:pt x="199" y="2421"/>
                  </a:cubicBezTo>
                  <a:cubicBezTo>
                    <a:pt x="2527" y="1760"/>
                    <a:pt x="5130" y="1257"/>
                    <a:pt x="7321" y="185"/>
                  </a:cubicBezTo>
                  <a:cubicBezTo>
                    <a:pt x="7407" y="163"/>
                    <a:pt x="7392" y="0"/>
                    <a:pt x="72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54"/>
            <p:cNvSpPr/>
            <p:nvPr/>
          </p:nvSpPr>
          <p:spPr>
            <a:xfrm>
              <a:off x="-1917525" y="2016150"/>
              <a:ext cx="94525" cy="80325"/>
            </a:xfrm>
            <a:custGeom>
              <a:avLst/>
              <a:gdLst/>
              <a:ahLst/>
              <a:cxnLst/>
              <a:rect l="l" t="t" r="r" b="b"/>
              <a:pathLst>
                <a:path w="3781" h="3213" extrusionOk="0">
                  <a:moveTo>
                    <a:pt x="253" y="1"/>
                  </a:moveTo>
                  <a:cubicBezTo>
                    <a:pt x="225" y="1"/>
                    <a:pt x="197" y="19"/>
                    <a:pt x="197" y="44"/>
                  </a:cubicBezTo>
                  <a:cubicBezTo>
                    <a:pt x="0" y="1560"/>
                    <a:pt x="1383" y="3212"/>
                    <a:pt x="2910" y="3212"/>
                  </a:cubicBezTo>
                  <a:cubicBezTo>
                    <a:pt x="3153" y="3212"/>
                    <a:pt x="3399" y="3170"/>
                    <a:pt x="3644" y="3080"/>
                  </a:cubicBezTo>
                  <a:cubicBezTo>
                    <a:pt x="3758" y="3034"/>
                    <a:pt x="3781" y="2851"/>
                    <a:pt x="3644" y="2828"/>
                  </a:cubicBezTo>
                  <a:cubicBezTo>
                    <a:pt x="2936" y="2669"/>
                    <a:pt x="2206" y="2577"/>
                    <a:pt x="1589" y="2144"/>
                  </a:cubicBezTo>
                  <a:cubicBezTo>
                    <a:pt x="882" y="1619"/>
                    <a:pt x="539" y="866"/>
                    <a:pt x="311" y="44"/>
                  </a:cubicBezTo>
                  <a:cubicBezTo>
                    <a:pt x="301" y="13"/>
                    <a:pt x="277" y="1"/>
                    <a:pt x="2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54"/>
            <p:cNvSpPr/>
            <p:nvPr/>
          </p:nvSpPr>
          <p:spPr>
            <a:xfrm>
              <a:off x="-2096925" y="2168075"/>
              <a:ext cx="18250" cy="36550"/>
            </a:xfrm>
            <a:custGeom>
              <a:avLst/>
              <a:gdLst/>
              <a:ahLst/>
              <a:cxnLst/>
              <a:rect l="l" t="t" r="r" b="b"/>
              <a:pathLst>
                <a:path w="730" h="1462" extrusionOk="0">
                  <a:moveTo>
                    <a:pt x="29" y="1"/>
                  </a:moveTo>
                  <a:cubicBezTo>
                    <a:pt x="16" y="1"/>
                    <a:pt x="0" y="12"/>
                    <a:pt x="0" y="38"/>
                  </a:cubicBezTo>
                  <a:cubicBezTo>
                    <a:pt x="92" y="244"/>
                    <a:pt x="92" y="472"/>
                    <a:pt x="137" y="677"/>
                  </a:cubicBezTo>
                  <a:cubicBezTo>
                    <a:pt x="183" y="906"/>
                    <a:pt x="252" y="1111"/>
                    <a:pt x="297" y="1339"/>
                  </a:cubicBezTo>
                  <a:cubicBezTo>
                    <a:pt x="321" y="1426"/>
                    <a:pt x="386" y="1461"/>
                    <a:pt x="455" y="1461"/>
                  </a:cubicBezTo>
                  <a:cubicBezTo>
                    <a:pt x="585" y="1461"/>
                    <a:pt x="729" y="1337"/>
                    <a:pt x="640" y="1202"/>
                  </a:cubicBezTo>
                  <a:cubicBezTo>
                    <a:pt x="525" y="1020"/>
                    <a:pt x="411" y="837"/>
                    <a:pt x="320" y="655"/>
                  </a:cubicBezTo>
                  <a:cubicBezTo>
                    <a:pt x="229" y="449"/>
                    <a:pt x="92" y="244"/>
                    <a:pt x="46" y="16"/>
                  </a:cubicBezTo>
                  <a:cubicBezTo>
                    <a:pt x="46" y="6"/>
                    <a:pt x="38" y="1"/>
                    <a:pt x="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54"/>
            <p:cNvSpPr/>
            <p:nvPr/>
          </p:nvSpPr>
          <p:spPr>
            <a:xfrm>
              <a:off x="-2188600" y="2457425"/>
              <a:ext cx="212125" cy="348275"/>
            </a:xfrm>
            <a:custGeom>
              <a:avLst/>
              <a:gdLst/>
              <a:ahLst/>
              <a:cxnLst/>
              <a:rect l="l" t="t" r="r" b="b"/>
              <a:pathLst>
                <a:path w="8485" h="13931" extrusionOk="0">
                  <a:moveTo>
                    <a:pt x="134" y="1"/>
                  </a:moveTo>
                  <a:cubicBezTo>
                    <a:pt x="70" y="1"/>
                    <a:pt x="1" y="55"/>
                    <a:pt x="15" y="128"/>
                  </a:cubicBezTo>
                  <a:cubicBezTo>
                    <a:pt x="1499" y="5150"/>
                    <a:pt x="4375" y="10262"/>
                    <a:pt x="8164" y="13892"/>
                  </a:cubicBezTo>
                  <a:cubicBezTo>
                    <a:pt x="8191" y="13919"/>
                    <a:pt x="8225" y="13931"/>
                    <a:pt x="8260" y="13931"/>
                  </a:cubicBezTo>
                  <a:cubicBezTo>
                    <a:pt x="8369" y="13931"/>
                    <a:pt x="8485" y="13813"/>
                    <a:pt x="8415" y="13709"/>
                  </a:cubicBezTo>
                  <a:cubicBezTo>
                    <a:pt x="5197" y="9304"/>
                    <a:pt x="2503" y="5013"/>
                    <a:pt x="221" y="60"/>
                  </a:cubicBezTo>
                  <a:cubicBezTo>
                    <a:pt x="204" y="18"/>
                    <a:pt x="170" y="1"/>
                    <a:pt x="1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54"/>
            <p:cNvSpPr/>
            <p:nvPr/>
          </p:nvSpPr>
          <p:spPr>
            <a:xfrm>
              <a:off x="-2462125" y="3098000"/>
              <a:ext cx="456325" cy="107175"/>
            </a:xfrm>
            <a:custGeom>
              <a:avLst/>
              <a:gdLst/>
              <a:ahLst/>
              <a:cxnLst/>
              <a:rect l="l" t="t" r="r" b="b"/>
              <a:pathLst>
                <a:path w="18253" h="4287" extrusionOk="0">
                  <a:moveTo>
                    <a:pt x="0" y="1"/>
                  </a:moveTo>
                  <a:lnTo>
                    <a:pt x="0" y="1"/>
                  </a:lnTo>
                  <a:cubicBezTo>
                    <a:pt x="4322" y="1909"/>
                    <a:pt x="9311" y="4287"/>
                    <a:pt x="14205" y="4287"/>
                  </a:cubicBezTo>
                  <a:cubicBezTo>
                    <a:pt x="15516" y="4287"/>
                    <a:pt x="16819" y="4117"/>
                    <a:pt x="18101" y="3721"/>
                  </a:cubicBezTo>
                  <a:cubicBezTo>
                    <a:pt x="18253" y="3678"/>
                    <a:pt x="18219" y="3469"/>
                    <a:pt x="18077" y="3469"/>
                  </a:cubicBezTo>
                  <a:cubicBezTo>
                    <a:pt x="18070" y="3469"/>
                    <a:pt x="18063" y="3469"/>
                    <a:pt x="18055" y="3470"/>
                  </a:cubicBezTo>
                  <a:cubicBezTo>
                    <a:pt x="16997" y="3662"/>
                    <a:pt x="15960" y="3747"/>
                    <a:pt x="14938" y="3747"/>
                  </a:cubicBezTo>
                  <a:cubicBezTo>
                    <a:pt x="9765" y="3747"/>
                    <a:pt x="4994" y="1564"/>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54"/>
            <p:cNvSpPr/>
            <p:nvPr/>
          </p:nvSpPr>
          <p:spPr>
            <a:xfrm>
              <a:off x="-2104200" y="3145300"/>
              <a:ext cx="103725" cy="15375"/>
            </a:xfrm>
            <a:custGeom>
              <a:avLst/>
              <a:gdLst/>
              <a:ahLst/>
              <a:cxnLst/>
              <a:rect l="l" t="t" r="r" b="b"/>
              <a:pathLst>
                <a:path w="4149" h="615" extrusionOk="0">
                  <a:moveTo>
                    <a:pt x="86" y="0"/>
                  </a:moveTo>
                  <a:cubicBezTo>
                    <a:pt x="14" y="0"/>
                    <a:pt x="1" y="97"/>
                    <a:pt x="63" y="117"/>
                  </a:cubicBezTo>
                  <a:cubicBezTo>
                    <a:pt x="915" y="422"/>
                    <a:pt x="1818" y="615"/>
                    <a:pt x="2718" y="615"/>
                  </a:cubicBezTo>
                  <a:cubicBezTo>
                    <a:pt x="3167" y="615"/>
                    <a:pt x="3616" y="566"/>
                    <a:pt x="4058" y="460"/>
                  </a:cubicBezTo>
                  <a:cubicBezTo>
                    <a:pt x="4149" y="437"/>
                    <a:pt x="4149" y="277"/>
                    <a:pt x="4035" y="277"/>
                  </a:cubicBezTo>
                  <a:cubicBezTo>
                    <a:pt x="3542" y="327"/>
                    <a:pt x="3058" y="359"/>
                    <a:pt x="2579" y="359"/>
                  </a:cubicBezTo>
                  <a:cubicBezTo>
                    <a:pt x="1749" y="359"/>
                    <a:pt x="934" y="264"/>
                    <a:pt x="109" y="3"/>
                  </a:cubicBezTo>
                  <a:cubicBezTo>
                    <a:pt x="101" y="1"/>
                    <a:pt x="93" y="0"/>
                    <a:pt x="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1" name="Google Shape;1041;p54"/>
          <p:cNvGrpSpPr/>
          <p:nvPr/>
        </p:nvGrpSpPr>
        <p:grpSpPr>
          <a:xfrm>
            <a:off x="1946662" y="3205978"/>
            <a:ext cx="787649" cy="733876"/>
            <a:chOff x="4815151" y="4492778"/>
            <a:chExt cx="698394" cy="650715"/>
          </a:xfrm>
        </p:grpSpPr>
        <p:sp>
          <p:nvSpPr>
            <p:cNvPr id="1042" name="Google Shape;1042;p54"/>
            <p:cNvSpPr/>
            <p:nvPr/>
          </p:nvSpPr>
          <p:spPr>
            <a:xfrm>
              <a:off x="4815151" y="4492778"/>
              <a:ext cx="698394" cy="650715"/>
            </a:xfrm>
            <a:custGeom>
              <a:avLst/>
              <a:gdLst/>
              <a:ahLst/>
              <a:cxnLst/>
              <a:rect l="l" t="t" r="r" b="b"/>
              <a:pathLst>
                <a:path w="17006" h="15845" extrusionOk="0">
                  <a:moveTo>
                    <a:pt x="8173" y="1"/>
                  </a:moveTo>
                  <a:cubicBezTo>
                    <a:pt x="7394" y="1"/>
                    <a:pt x="6602" y="118"/>
                    <a:pt x="5821" y="363"/>
                  </a:cubicBezTo>
                  <a:cubicBezTo>
                    <a:pt x="3470" y="1070"/>
                    <a:pt x="1712" y="2782"/>
                    <a:pt x="845" y="4882"/>
                  </a:cubicBezTo>
                  <a:cubicBezTo>
                    <a:pt x="137" y="6526"/>
                    <a:pt x="0" y="8420"/>
                    <a:pt x="571" y="10246"/>
                  </a:cubicBezTo>
                  <a:cubicBezTo>
                    <a:pt x="1632" y="13652"/>
                    <a:pt x="4772" y="15844"/>
                    <a:pt x="8160" y="15844"/>
                  </a:cubicBezTo>
                  <a:cubicBezTo>
                    <a:pt x="8927" y="15844"/>
                    <a:pt x="9706" y="15732"/>
                    <a:pt x="10477" y="15496"/>
                  </a:cubicBezTo>
                  <a:cubicBezTo>
                    <a:pt x="14654" y="14195"/>
                    <a:pt x="17005" y="9767"/>
                    <a:pt x="15704" y="5590"/>
                  </a:cubicBezTo>
                  <a:cubicBezTo>
                    <a:pt x="15133" y="3741"/>
                    <a:pt x="13969" y="2257"/>
                    <a:pt x="12463" y="1276"/>
                  </a:cubicBezTo>
                  <a:cubicBezTo>
                    <a:pt x="11204" y="457"/>
                    <a:pt x="9714" y="1"/>
                    <a:pt x="8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54"/>
            <p:cNvSpPr/>
            <p:nvPr/>
          </p:nvSpPr>
          <p:spPr>
            <a:xfrm>
              <a:off x="4849813" y="4545140"/>
              <a:ext cx="477163" cy="215645"/>
            </a:xfrm>
            <a:custGeom>
              <a:avLst/>
              <a:gdLst/>
              <a:ahLst/>
              <a:cxnLst/>
              <a:rect l="l" t="t" r="r" b="b"/>
              <a:pathLst>
                <a:path w="11619" h="5251" fill="none" extrusionOk="0">
                  <a:moveTo>
                    <a:pt x="11619" y="1"/>
                  </a:moveTo>
                  <a:cubicBezTo>
                    <a:pt x="10751" y="2101"/>
                    <a:pt x="8971" y="3813"/>
                    <a:pt x="6643" y="4520"/>
                  </a:cubicBezTo>
                  <a:cubicBezTo>
                    <a:pt x="4315" y="5251"/>
                    <a:pt x="1895" y="4840"/>
                    <a:pt x="1" y="3607"/>
                  </a:cubicBezTo>
                </a:path>
              </a:pathLst>
            </a:custGeom>
            <a:noFill/>
            <a:ln w="9700" cap="flat" cmpd="sng">
              <a:solidFill>
                <a:srgbClr val="783F04"/>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54"/>
            <p:cNvSpPr/>
            <p:nvPr/>
          </p:nvSpPr>
          <p:spPr>
            <a:xfrm>
              <a:off x="4971662" y="4875123"/>
              <a:ext cx="478108" cy="215645"/>
            </a:xfrm>
            <a:custGeom>
              <a:avLst/>
              <a:gdLst/>
              <a:ahLst/>
              <a:cxnLst/>
              <a:rect l="l" t="t" r="r" b="b"/>
              <a:pathLst>
                <a:path w="11642" h="5251" fill="none" extrusionOk="0">
                  <a:moveTo>
                    <a:pt x="11642" y="1667"/>
                  </a:moveTo>
                  <a:cubicBezTo>
                    <a:pt x="9747" y="411"/>
                    <a:pt x="7328" y="0"/>
                    <a:pt x="4977" y="731"/>
                  </a:cubicBezTo>
                  <a:cubicBezTo>
                    <a:pt x="2649" y="1461"/>
                    <a:pt x="891" y="3150"/>
                    <a:pt x="1" y="5250"/>
                  </a:cubicBezTo>
                </a:path>
              </a:pathLst>
            </a:custGeom>
            <a:noFill/>
            <a:ln w="9700" cap="flat" cmpd="sng">
              <a:solidFill>
                <a:srgbClr val="783F04"/>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54"/>
            <p:cNvSpPr/>
            <p:nvPr/>
          </p:nvSpPr>
          <p:spPr>
            <a:xfrm>
              <a:off x="5053223" y="4507644"/>
              <a:ext cx="192196" cy="621516"/>
            </a:xfrm>
            <a:custGeom>
              <a:avLst/>
              <a:gdLst/>
              <a:ahLst/>
              <a:cxnLst/>
              <a:rect l="l" t="t" r="r" b="b"/>
              <a:pathLst>
                <a:path w="4680" h="15134" fill="none" extrusionOk="0">
                  <a:moveTo>
                    <a:pt x="1" y="1"/>
                  </a:moveTo>
                  <a:lnTo>
                    <a:pt x="4680" y="15134"/>
                  </a:lnTo>
                </a:path>
              </a:pathLst>
            </a:custGeom>
            <a:noFill/>
            <a:ln w="9700" cap="flat" cmpd="sng">
              <a:solidFill>
                <a:srgbClr val="783F04"/>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54"/>
            <p:cNvSpPr/>
            <p:nvPr/>
          </p:nvSpPr>
          <p:spPr>
            <a:xfrm>
              <a:off x="4838560" y="4722308"/>
              <a:ext cx="621516" cy="191292"/>
            </a:xfrm>
            <a:custGeom>
              <a:avLst/>
              <a:gdLst/>
              <a:ahLst/>
              <a:cxnLst/>
              <a:rect l="l" t="t" r="r" b="b"/>
              <a:pathLst>
                <a:path w="15134" h="4658" fill="none" extrusionOk="0">
                  <a:moveTo>
                    <a:pt x="1" y="4657"/>
                  </a:moveTo>
                  <a:lnTo>
                    <a:pt x="15134" y="1"/>
                  </a:lnTo>
                </a:path>
              </a:pathLst>
            </a:custGeom>
            <a:noFill/>
            <a:ln w="9700" cap="flat" cmpd="sng">
              <a:solidFill>
                <a:srgbClr val="783F04"/>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7" name="Google Shape;1047;p54"/>
          <p:cNvSpPr/>
          <p:nvPr/>
        </p:nvSpPr>
        <p:spPr>
          <a:xfrm>
            <a:off x="1866043" y="3683225"/>
            <a:ext cx="948846" cy="1460282"/>
          </a:xfrm>
          <a:custGeom>
            <a:avLst/>
            <a:gdLst/>
            <a:ahLst/>
            <a:cxnLst/>
            <a:rect l="l" t="t" r="r" b="b"/>
            <a:pathLst>
              <a:path w="28328" h="43597" extrusionOk="0">
                <a:moveTo>
                  <a:pt x="1" y="1"/>
                </a:moveTo>
                <a:lnTo>
                  <a:pt x="1" y="43597"/>
                </a:lnTo>
                <a:lnTo>
                  <a:pt x="28327" y="43597"/>
                </a:lnTo>
                <a:lnTo>
                  <a:pt x="2832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8" name="Google Shape;1048;p54"/>
          <p:cNvGrpSpPr/>
          <p:nvPr/>
        </p:nvGrpSpPr>
        <p:grpSpPr>
          <a:xfrm>
            <a:off x="468872" y="4236093"/>
            <a:ext cx="1877272" cy="907413"/>
            <a:chOff x="8126025" y="4070450"/>
            <a:chExt cx="891350" cy="430850"/>
          </a:xfrm>
        </p:grpSpPr>
        <p:sp>
          <p:nvSpPr>
            <p:cNvPr id="1049" name="Google Shape;1049;p54"/>
            <p:cNvSpPr/>
            <p:nvPr/>
          </p:nvSpPr>
          <p:spPr>
            <a:xfrm>
              <a:off x="8289225" y="4070450"/>
              <a:ext cx="728150" cy="429125"/>
            </a:xfrm>
            <a:custGeom>
              <a:avLst/>
              <a:gdLst/>
              <a:ahLst/>
              <a:cxnLst/>
              <a:rect l="l" t="t" r="r" b="b"/>
              <a:pathLst>
                <a:path w="29126" h="17165" extrusionOk="0">
                  <a:moveTo>
                    <a:pt x="0" y="0"/>
                  </a:moveTo>
                  <a:lnTo>
                    <a:pt x="0" y="17165"/>
                  </a:lnTo>
                  <a:lnTo>
                    <a:pt x="29125" y="17165"/>
                  </a:lnTo>
                  <a:lnTo>
                    <a:pt x="2912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54"/>
            <p:cNvSpPr/>
            <p:nvPr/>
          </p:nvSpPr>
          <p:spPr>
            <a:xfrm>
              <a:off x="8126025" y="4070450"/>
              <a:ext cx="163225" cy="429125"/>
            </a:xfrm>
            <a:custGeom>
              <a:avLst/>
              <a:gdLst/>
              <a:ahLst/>
              <a:cxnLst/>
              <a:rect l="l" t="t" r="r" b="b"/>
              <a:pathLst>
                <a:path w="6529" h="17165" extrusionOk="0">
                  <a:moveTo>
                    <a:pt x="0" y="0"/>
                  </a:moveTo>
                  <a:lnTo>
                    <a:pt x="0" y="17165"/>
                  </a:lnTo>
                  <a:lnTo>
                    <a:pt x="6528" y="17165"/>
                  </a:lnTo>
                  <a:lnTo>
                    <a:pt x="652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54"/>
            <p:cNvSpPr/>
            <p:nvPr/>
          </p:nvSpPr>
          <p:spPr>
            <a:xfrm>
              <a:off x="8608775" y="4070450"/>
              <a:ext cx="89050" cy="430850"/>
            </a:xfrm>
            <a:custGeom>
              <a:avLst/>
              <a:gdLst/>
              <a:ahLst/>
              <a:cxnLst/>
              <a:rect l="l" t="t" r="r" b="b"/>
              <a:pathLst>
                <a:path w="3562" h="17234" extrusionOk="0">
                  <a:moveTo>
                    <a:pt x="0" y="0"/>
                  </a:moveTo>
                  <a:lnTo>
                    <a:pt x="0" y="17233"/>
                  </a:lnTo>
                  <a:lnTo>
                    <a:pt x="3561" y="17233"/>
                  </a:lnTo>
                  <a:lnTo>
                    <a:pt x="35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2" name="Google Shape;1052;p54"/>
          <p:cNvSpPr/>
          <p:nvPr/>
        </p:nvSpPr>
        <p:spPr>
          <a:xfrm>
            <a:off x="5645275" y="1203975"/>
            <a:ext cx="1116000" cy="1116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54"/>
          <p:cNvSpPr txBox="1">
            <a:spLocks noGrp="1"/>
          </p:cNvSpPr>
          <p:nvPr>
            <p:ph type="ctrTitle" idx="4294967295"/>
          </p:nvPr>
        </p:nvSpPr>
        <p:spPr>
          <a:xfrm>
            <a:off x="4156175" y="2324475"/>
            <a:ext cx="4304400" cy="1226100"/>
          </a:xfrm>
          <a:prstGeom prst="rect">
            <a:avLst/>
          </a:prstGeom>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4500">
                <a:solidFill>
                  <a:schemeClr val="accent4"/>
                </a:solidFill>
              </a:rPr>
              <a:t>Demonstration</a:t>
            </a:r>
            <a:endParaRPr/>
          </a:p>
        </p:txBody>
      </p:sp>
      <p:sp>
        <p:nvSpPr>
          <p:cNvPr id="1054" name="Google Shape;1054;p54"/>
          <p:cNvSpPr txBox="1">
            <a:spLocks noGrp="1"/>
          </p:cNvSpPr>
          <p:nvPr>
            <p:ph type="title" idx="4294967295"/>
          </p:nvPr>
        </p:nvSpPr>
        <p:spPr>
          <a:xfrm>
            <a:off x="5409175" y="1296975"/>
            <a:ext cx="1588200" cy="93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a:solidFill>
                  <a:srgbClr val="FFFFFF"/>
                </a:solidFill>
              </a:rPr>
              <a:t>05</a:t>
            </a:r>
            <a:endParaRPr sz="360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7"/>
          <p:cNvSpPr txBox="1">
            <a:spLocks noGrp="1"/>
          </p:cNvSpPr>
          <p:nvPr>
            <p:ph type="title" idx="4294967295"/>
          </p:nvPr>
        </p:nvSpPr>
        <p:spPr>
          <a:xfrm>
            <a:off x="471250" y="2287213"/>
            <a:ext cx="12093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t>Project Overview</a:t>
            </a:r>
            <a:endParaRPr sz="1400"/>
          </a:p>
        </p:txBody>
      </p:sp>
      <p:sp>
        <p:nvSpPr>
          <p:cNvPr id="335" name="Google Shape;335;p37"/>
          <p:cNvSpPr txBox="1">
            <a:spLocks noGrp="1"/>
          </p:cNvSpPr>
          <p:nvPr>
            <p:ph type="title" idx="4294967295"/>
          </p:nvPr>
        </p:nvSpPr>
        <p:spPr>
          <a:xfrm>
            <a:off x="2001525" y="2283575"/>
            <a:ext cx="12093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t>User Scenarios</a:t>
            </a:r>
            <a:endParaRPr sz="1400"/>
          </a:p>
        </p:txBody>
      </p:sp>
      <p:sp>
        <p:nvSpPr>
          <p:cNvPr id="336" name="Google Shape;336;p37"/>
          <p:cNvSpPr txBox="1">
            <a:spLocks noGrp="1"/>
          </p:cNvSpPr>
          <p:nvPr>
            <p:ph type="title" idx="4294967295"/>
          </p:nvPr>
        </p:nvSpPr>
        <p:spPr>
          <a:xfrm>
            <a:off x="3531800" y="2283575"/>
            <a:ext cx="12954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t>Our Datastores</a:t>
            </a:r>
            <a:endParaRPr sz="1400"/>
          </a:p>
        </p:txBody>
      </p:sp>
      <p:sp>
        <p:nvSpPr>
          <p:cNvPr id="337" name="Google Shape;337;p37"/>
          <p:cNvSpPr txBox="1">
            <a:spLocks noGrp="1"/>
          </p:cNvSpPr>
          <p:nvPr>
            <p:ph type="title"/>
          </p:nvPr>
        </p:nvSpPr>
        <p:spPr>
          <a:xfrm>
            <a:off x="375225" y="253150"/>
            <a:ext cx="35949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Table of contents</a:t>
            </a:r>
            <a:endParaRPr/>
          </a:p>
        </p:txBody>
      </p:sp>
      <p:sp>
        <p:nvSpPr>
          <p:cNvPr id="338" name="Google Shape;338;p37"/>
          <p:cNvSpPr txBox="1">
            <a:spLocks noGrp="1"/>
          </p:cNvSpPr>
          <p:nvPr>
            <p:ph type="title" idx="4294967295"/>
          </p:nvPr>
        </p:nvSpPr>
        <p:spPr>
          <a:xfrm>
            <a:off x="445100" y="4157775"/>
            <a:ext cx="12954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t>Any Beyond the Lab</a:t>
            </a:r>
            <a:endParaRPr sz="1400"/>
          </a:p>
        </p:txBody>
      </p:sp>
      <p:sp>
        <p:nvSpPr>
          <p:cNvPr id="339" name="Google Shape;339;p37"/>
          <p:cNvSpPr txBox="1">
            <a:spLocks noGrp="1"/>
          </p:cNvSpPr>
          <p:nvPr>
            <p:ph type="title" idx="4294967295"/>
          </p:nvPr>
        </p:nvSpPr>
        <p:spPr>
          <a:xfrm>
            <a:off x="2061475" y="4157763"/>
            <a:ext cx="18192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t>Demonstration</a:t>
            </a:r>
            <a:endParaRPr sz="1400"/>
          </a:p>
        </p:txBody>
      </p:sp>
      <p:sp>
        <p:nvSpPr>
          <p:cNvPr id="340" name="Google Shape;340;p37"/>
          <p:cNvSpPr/>
          <p:nvPr/>
        </p:nvSpPr>
        <p:spPr>
          <a:xfrm>
            <a:off x="759800" y="1347063"/>
            <a:ext cx="658800" cy="658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7"/>
          <p:cNvSpPr txBox="1">
            <a:spLocks noGrp="1"/>
          </p:cNvSpPr>
          <p:nvPr>
            <p:ph type="title" idx="4294967295"/>
          </p:nvPr>
        </p:nvSpPr>
        <p:spPr>
          <a:xfrm>
            <a:off x="791153" y="1423413"/>
            <a:ext cx="596100" cy="50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chemeClr val="lt1"/>
                </a:solidFill>
              </a:rPr>
              <a:t>01</a:t>
            </a:r>
            <a:endParaRPr sz="1700">
              <a:solidFill>
                <a:schemeClr val="lt1"/>
              </a:solidFill>
            </a:endParaRPr>
          </a:p>
        </p:txBody>
      </p:sp>
      <p:sp>
        <p:nvSpPr>
          <p:cNvPr id="342" name="Google Shape;342;p37"/>
          <p:cNvSpPr/>
          <p:nvPr/>
        </p:nvSpPr>
        <p:spPr>
          <a:xfrm>
            <a:off x="2276775" y="1347063"/>
            <a:ext cx="658800" cy="658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7"/>
          <p:cNvSpPr txBox="1">
            <a:spLocks noGrp="1"/>
          </p:cNvSpPr>
          <p:nvPr>
            <p:ph type="title" idx="4294967295"/>
          </p:nvPr>
        </p:nvSpPr>
        <p:spPr>
          <a:xfrm>
            <a:off x="2308128" y="1423413"/>
            <a:ext cx="596100" cy="50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chemeClr val="lt1"/>
                </a:solidFill>
              </a:rPr>
              <a:t>02</a:t>
            </a:r>
            <a:endParaRPr sz="1700">
              <a:solidFill>
                <a:schemeClr val="lt1"/>
              </a:solidFill>
            </a:endParaRPr>
          </a:p>
        </p:txBody>
      </p:sp>
      <p:sp>
        <p:nvSpPr>
          <p:cNvPr id="344" name="Google Shape;344;p37"/>
          <p:cNvSpPr/>
          <p:nvPr/>
        </p:nvSpPr>
        <p:spPr>
          <a:xfrm>
            <a:off x="3880675" y="1347063"/>
            <a:ext cx="658800" cy="658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7"/>
          <p:cNvSpPr txBox="1">
            <a:spLocks noGrp="1"/>
          </p:cNvSpPr>
          <p:nvPr>
            <p:ph type="title" idx="4294967295"/>
          </p:nvPr>
        </p:nvSpPr>
        <p:spPr>
          <a:xfrm>
            <a:off x="3912028" y="1423413"/>
            <a:ext cx="596100" cy="50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chemeClr val="lt1"/>
                </a:solidFill>
              </a:rPr>
              <a:t>03</a:t>
            </a:r>
            <a:endParaRPr sz="1700">
              <a:solidFill>
                <a:schemeClr val="lt1"/>
              </a:solidFill>
            </a:endParaRPr>
          </a:p>
        </p:txBody>
      </p:sp>
      <p:sp>
        <p:nvSpPr>
          <p:cNvPr id="346" name="Google Shape;346;p37"/>
          <p:cNvSpPr/>
          <p:nvPr/>
        </p:nvSpPr>
        <p:spPr>
          <a:xfrm>
            <a:off x="763400" y="3217613"/>
            <a:ext cx="658800" cy="658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7"/>
          <p:cNvSpPr txBox="1">
            <a:spLocks noGrp="1"/>
          </p:cNvSpPr>
          <p:nvPr>
            <p:ph type="title" idx="4294967295"/>
          </p:nvPr>
        </p:nvSpPr>
        <p:spPr>
          <a:xfrm>
            <a:off x="794753" y="3293963"/>
            <a:ext cx="596100" cy="50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chemeClr val="lt1"/>
                </a:solidFill>
              </a:rPr>
              <a:t>04</a:t>
            </a:r>
            <a:endParaRPr sz="1700">
              <a:solidFill>
                <a:schemeClr val="lt1"/>
              </a:solidFill>
            </a:endParaRPr>
          </a:p>
        </p:txBody>
      </p:sp>
      <p:sp>
        <p:nvSpPr>
          <p:cNvPr id="348" name="Google Shape;348;p37"/>
          <p:cNvSpPr/>
          <p:nvPr/>
        </p:nvSpPr>
        <p:spPr>
          <a:xfrm>
            <a:off x="2641675" y="3246638"/>
            <a:ext cx="658800" cy="658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7"/>
          <p:cNvSpPr txBox="1">
            <a:spLocks noGrp="1"/>
          </p:cNvSpPr>
          <p:nvPr>
            <p:ph type="title" idx="4294967295"/>
          </p:nvPr>
        </p:nvSpPr>
        <p:spPr>
          <a:xfrm>
            <a:off x="2673028" y="3322988"/>
            <a:ext cx="596100" cy="50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chemeClr val="lt1"/>
                </a:solidFill>
              </a:rPr>
              <a:t>05</a:t>
            </a:r>
            <a:endParaRPr sz="1700">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58"/>
        <p:cNvGrpSpPr/>
        <p:nvPr/>
      </p:nvGrpSpPr>
      <p:grpSpPr>
        <a:xfrm>
          <a:off x="0" y="0"/>
          <a:ext cx="0" cy="0"/>
          <a:chOff x="0" y="0"/>
          <a:chExt cx="0" cy="0"/>
        </a:xfrm>
      </p:grpSpPr>
      <p:sp>
        <p:nvSpPr>
          <p:cNvPr id="1059" name="Google Shape;1059;p55"/>
          <p:cNvSpPr/>
          <p:nvPr/>
        </p:nvSpPr>
        <p:spPr>
          <a:xfrm>
            <a:off x="2582250" y="3052538"/>
            <a:ext cx="580800" cy="580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55"/>
          <p:cNvSpPr/>
          <p:nvPr/>
        </p:nvSpPr>
        <p:spPr>
          <a:xfrm>
            <a:off x="3260875" y="3052538"/>
            <a:ext cx="580800" cy="580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55"/>
          <p:cNvSpPr txBox="1">
            <a:spLocks noGrp="1"/>
          </p:cNvSpPr>
          <p:nvPr>
            <p:ph type="title"/>
          </p:nvPr>
        </p:nvSpPr>
        <p:spPr>
          <a:xfrm>
            <a:off x="733800" y="802300"/>
            <a:ext cx="4277700" cy="1129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rPr>
              <a:t>Thanks</a:t>
            </a:r>
            <a:r>
              <a:rPr lang="en">
                <a:solidFill>
                  <a:schemeClr val="accent4"/>
                </a:solidFill>
              </a:rPr>
              <a:t>!</a:t>
            </a:r>
            <a:endParaRPr>
              <a:solidFill>
                <a:schemeClr val="accent4"/>
              </a:solidFill>
            </a:endParaRPr>
          </a:p>
        </p:txBody>
      </p:sp>
      <p:sp>
        <p:nvSpPr>
          <p:cNvPr id="1062" name="Google Shape;1062;p55"/>
          <p:cNvSpPr txBox="1">
            <a:spLocks noGrp="1"/>
          </p:cNvSpPr>
          <p:nvPr>
            <p:ph type="subTitle" idx="1"/>
          </p:nvPr>
        </p:nvSpPr>
        <p:spPr>
          <a:xfrm>
            <a:off x="1242600" y="1834850"/>
            <a:ext cx="3260100" cy="121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lt1"/>
              </a:buClr>
              <a:buSzPts val="1100"/>
              <a:buFont typeface="Arial"/>
              <a:buNone/>
            </a:pPr>
            <a:r>
              <a:rPr lang="en"/>
              <a:t>Do you have any questions?</a:t>
            </a:r>
            <a:endParaRPr/>
          </a:p>
          <a:p>
            <a:pPr marL="0" lvl="0" indent="0" algn="ctr" rtl="0">
              <a:spcBef>
                <a:spcPts val="0"/>
              </a:spcBef>
              <a:spcAft>
                <a:spcPts val="0"/>
              </a:spcAft>
              <a:buNone/>
            </a:pPr>
            <a:endParaRPr/>
          </a:p>
        </p:txBody>
      </p:sp>
      <p:sp>
        <p:nvSpPr>
          <p:cNvPr id="1063" name="Google Shape;1063;p55"/>
          <p:cNvSpPr/>
          <p:nvPr/>
        </p:nvSpPr>
        <p:spPr>
          <a:xfrm>
            <a:off x="1903625" y="3052538"/>
            <a:ext cx="580800" cy="580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55"/>
          <p:cNvSpPr/>
          <p:nvPr/>
        </p:nvSpPr>
        <p:spPr>
          <a:xfrm>
            <a:off x="1985800" y="3134475"/>
            <a:ext cx="416454" cy="416941"/>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5" name="Google Shape;1065;p55"/>
          <p:cNvGrpSpPr/>
          <p:nvPr/>
        </p:nvGrpSpPr>
        <p:grpSpPr>
          <a:xfrm>
            <a:off x="2664186" y="3134710"/>
            <a:ext cx="416928" cy="416502"/>
            <a:chOff x="3303268" y="3817349"/>
            <a:chExt cx="346056" cy="345674"/>
          </a:xfrm>
        </p:grpSpPr>
        <p:sp>
          <p:nvSpPr>
            <p:cNvPr id="1066" name="Google Shape;1066;p55"/>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55"/>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55"/>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55"/>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0" name="Google Shape;1070;p55"/>
          <p:cNvGrpSpPr/>
          <p:nvPr/>
        </p:nvGrpSpPr>
        <p:grpSpPr>
          <a:xfrm>
            <a:off x="3343050" y="3134675"/>
            <a:ext cx="416464" cy="416537"/>
            <a:chOff x="5549861" y="3817349"/>
            <a:chExt cx="345642" cy="345674"/>
          </a:xfrm>
        </p:grpSpPr>
        <p:sp>
          <p:nvSpPr>
            <p:cNvPr id="1071" name="Google Shape;1071;p55"/>
            <p:cNvSpPr/>
            <p:nvPr/>
          </p:nvSpPr>
          <p:spPr>
            <a:xfrm>
              <a:off x="5549861" y="3817349"/>
              <a:ext cx="345642" cy="345674"/>
            </a:xfrm>
            <a:custGeom>
              <a:avLst/>
              <a:gdLst/>
              <a:ahLst/>
              <a:cxnLst/>
              <a:rect l="l" t="t" r="r" b="b"/>
              <a:pathLst>
                <a:path w="10859" h="10860" extrusionOk="0">
                  <a:moveTo>
                    <a:pt x="5429" y="334"/>
                  </a:moveTo>
                  <a:cubicBezTo>
                    <a:pt x="8239" y="334"/>
                    <a:pt x="10513" y="2608"/>
                    <a:pt x="10513" y="5430"/>
                  </a:cubicBezTo>
                  <a:cubicBezTo>
                    <a:pt x="10513" y="8240"/>
                    <a:pt x="8227" y="10514"/>
                    <a:pt x="5429" y="10514"/>
                  </a:cubicBezTo>
                  <a:cubicBezTo>
                    <a:pt x="2619" y="10514"/>
                    <a:pt x="333" y="8240"/>
                    <a:pt x="333" y="5430"/>
                  </a:cubicBezTo>
                  <a:cubicBezTo>
                    <a:pt x="333" y="2608"/>
                    <a:pt x="2619" y="334"/>
                    <a:pt x="5429" y="334"/>
                  </a:cubicBezTo>
                  <a:close/>
                  <a:moveTo>
                    <a:pt x="5429" y="1"/>
                  </a:moveTo>
                  <a:cubicBezTo>
                    <a:pt x="3989" y="1"/>
                    <a:pt x="2619" y="560"/>
                    <a:pt x="1584" y="1584"/>
                  </a:cubicBezTo>
                  <a:cubicBezTo>
                    <a:pt x="560" y="2620"/>
                    <a:pt x="0" y="3989"/>
                    <a:pt x="0" y="5430"/>
                  </a:cubicBezTo>
                  <a:cubicBezTo>
                    <a:pt x="0" y="6871"/>
                    <a:pt x="560" y="8240"/>
                    <a:pt x="1584" y="9264"/>
                  </a:cubicBezTo>
                  <a:cubicBezTo>
                    <a:pt x="2619" y="10300"/>
                    <a:pt x="3989" y="10859"/>
                    <a:pt x="5429" y="10859"/>
                  </a:cubicBezTo>
                  <a:cubicBezTo>
                    <a:pt x="6870" y="10859"/>
                    <a:pt x="8239" y="10300"/>
                    <a:pt x="9263" y="9264"/>
                  </a:cubicBezTo>
                  <a:cubicBezTo>
                    <a:pt x="10299" y="8240"/>
                    <a:pt x="10859" y="6871"/>
                    <a:pt x="10859" y="5430"/>
                  </a:cubicBezTo>
                  <a:cubicBezTo>
                    <a:pt x="10859" y="3989"/>
                    <a:pt x="10299" y="2620"/>
                    <a:pt x="9263" y="1584"/>
                  </a:cubicBezTo>
                  <a:cubicBezTo>
                    <a:pt x="8239" y="560"/>
                    <a:pt x="6870" y="1"/>
                    <a:pt x="54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55"/>
            <p:cNvSpPr/>
            <p:nvPr/>
          </p:nvSpPr>
          <p:spPr>
            <a:xfrm>
              <a:off x="5590763" y="3890208"/>
              <a:ext cx="262661" cy="200052"/>
            </a:xfrm>
            <a:custGeom>
              <a:avLst/>
              <a:gdLst/>
              <a:ahLst/>
              <a:cxnLst/>
              <a:rect l="l" t="t" r="r" b="b"/>
              <a:pathLst>
                <a:path w="8252" h="6285" extrusionOk="0">
                  <a:moveTo>
                    <a:pt x="4123" y="1"/>
                  </a:moveTo>
                  <a:cubicBezTo>
                    <a:pt x="3010" y="1"/>
                    <a:pt x="1900" y="63"/>
                    <a:pt x="799" y="188"/>
                  </a:cubicBezTo>
                  <a:cubicBezTo>
                    <a:pt x="513" y="224"/>
                    <a:pt x="287" y="450"/>
                    <a:pt x="239" y="712"/>
                  </a:cubicBezTo>
                  <a:cubicBezTo>
                    <a:pt x="1" y="2319"/>
                    <a:pt x="1" y="3963"/>
                    <a:pt x="239" y="5570"/>
                  </a:cubicBezTo>
                  <a:cubicBezTo>
                    <a:pt x="287" y="5844"/>
                    <a:pt x="513" y="6058"/>
                    <a:pt x="799" y="6082"/>
                  </a:cubicBezTo>
                  <a:cubicBezTo>
                    <a:pt x="1894" y="6201"/>
                    <a:pt x="3013" y="6284"/>
                    <a:pt x="4132" y="6284"/>
                  </a:cubicBezTo>
                  <a:cubicBezTo>
                    <a:pt x="4609" y="6284"/>
                    <a:pt x="5085" y="6260"/>
                    <a:pt x="5561" y="6249"/>
                  </a:cubicBezTo>
                  <a:cubicBezTo>
                    <a:pt x="5644" y="6249"/>
                    <a:pt x="5716" y="6177"/>
                    <a:pt x="5716" y="6070"/>
                  </a:cubicBezTo>
                  <a:cubicBezTo>
                    <a:pt x="5716" y="5963"/>
                    <a:pt x="5633" y="5891"/>
                    <a:pt x="5537" y="5891"/>
                  </a:cubicBezTo>
                  <a:cubicBezTo>
                    <a:pt x="5051" y="5914"/>
                    <a:pt x="4564" y="5925"/>
                    <a:pt x="4076" y="5925"/>
                  </a:cubicBezTo>
                  <a:cubicBezTo>
                    <a:pt x="2998" y="5925"/>
                    <a:pt x="1916" y="5868"/>
                    <a:pt x="834" y="5737"/>
                  </a:cubicBezTo>
                  <a:cubicBezTo>
                    <a:pt x="715" y="5725"/>
                    <a:pt x="620" y="5641"/>
                    <a:pt x="596" y="5498"/>
                  </a:cubicBezTo>
                  <a:cubicBezTo>
                    <a:pt x="382" y="3927"/>
                    <a:pt x="382" y="2319"/>
                    <a:pt x="596" y="736"/>
                  </a:cubicBezTo>
                  <a:cubicBezTo>
                    <a:pt x="620" y="617"/>
                    <a:pt x="715" y="522"/>
                    <a:pt x="834" y="498"/>
                  </a:cubicBezTo>
                  <a:cubicBezTo>
                    <a:pt x="1942" y="379"/>
                    <a:pt x="3037" y="319"/>
                    <a:pt x="4144" y="319"/>
                  </a:cubicBezTo>
                  <a:cubicBezTo>
                    <a:pt x="5240" y="319"/>
                    <a:pt x="6347" y="379"/>
                    <a:pt x="7442" y="498"/>
                  </a:cubicBezTo>
                  <a:cubicBezTo>
                    <a:pt x="7561" y="522"/>
                    <a:pt x="7669" y="605"/>
                    <a:pt x="7680" y="736"/>
                  </a:cubicBezTo>
                  <a:cubicBezTo>
                    <a:pt x="7907" y="2319"/>
                    <a:pt x="7907" y="3927"/>
                    <a:pt x="7680" y="5498"/>
                  </a:cubicBezTo>
                  <a:cubicBezTo>
                    <a:pt x="7669" y="5617"/>
                    <a:pt x="7561" y="5725"/>
                    <a:pt x="7442" y="5737"/>
                  </a:cubicBezTo>
                  <a:cubicBezTo>
                    <a:pt x="7085" y="5784"/>
                    <a:pt x="6752" y="5820"/>
                    <a:pt x="6395" y="5844"/>
                  </a:cubicBezTo>
                  <a:cubicBezTo>
                    <a:pt x="6299" y="5844"/>
                    <a:pt x="6228" y="5927"/>
                    <a:pt x="6228" y="6010"/>
                  </a:cubicBezTo>
                  <a:cubicBezTo>
                    <a:pt x="6228" y="6110"/>
                    <a:pt x="6299" y="6178"/>
                    <a:pt x="6386" y="6178"/>
                  </a:cubicBezTo>
                  <a:cubicBezTo>
                    <a:pt x="6393" y="6178"/>
                    <a:pt x="6399" y="6178"/>
                    <a:pt x="6406" y="6177"/>
                  </a:cubicBezTo>
                  <a:cubicBezTo>
                    <a:pt x="6764" y="6141"/>
                    <a:pt x="7121" y="6118"/>
                    <a:pt x="7478" y="6070"/>
                  </a:cubicBezTo>
                  <a:cubicBezTo>
                    <a:pt x="7764" y="6034"/>
                    <a:pt x="7978" y="5820"/>
                    <a:pt x="8026" y="5546"/>
                  </a:cubicBezTo>
                  <a:cubicBezTo>
                    <a:pt x="8252" y="3963"/>
                    <a:pt x="8252" y="2319"/>
                    <a:pt x="8014" y="712"/>
                  </a:cubicBezTo>
                  <a:cubicBezTo>
                    <a:pt x="7966" y="426"/>
                    <a:pt x="7740" y="224"/>
                    <a:pt x="7466" y="188"/>
                  </a:cubicBezTo>
                  <a:cubicBezTo>
                    <a:pt x="6353" y="63"/>
                    <a:pt x="5237" y="1"/>
                    <a:pt x="41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55"/>
            <p:cNvSpPr/>
            <p:nvPr/>
          </p:nvSpPr>
          <p:spPr>
            <a:xfrm>
              <a:off x="5680587" y="3935024"/>
              <a:ext cx="105389" cy="110514"/>
            </a:xfrm>
            <a:custGeom>
              <a:avLst/>
              <a:gdLst/>
              <a:ahLst/>
              <a:cxnLst/>
              <a:rect l="l" t="t" r="r" b="b"/>
              <a:pathLst>
                <a:path w="3311" h="3472" extrusionOk="0">
                  <a:moveTo>
                    <a:pt x="334" y="447"/>
                  </a:moveTo>
                  <a:lnTo>
                    <a:pt x="2763" y="1733"/>
                  </a:lnTo>
                  <a:lnTo>
                    <a:pt x="334" y="3007"/>
                  </a:lnTo>
                  <a:lnTo>
                    <a:pt x="334" y="447"/>
                  </a:lnTo>
                  <a:close/>
                  <a:moveTo>
                    <a:pt x="163" y="1"/>
                  </a:moveTo>
                  <a:cubicBezTo>
                    <a:pt x="135" y="1"/>
                    <a:pt x="108" y="7"/>
                    <a:pt x="84" y="18"/>
                  </a:cubicBezTo>
                  <a:cubicBezTo>
                    <a:pt x="36" y="54"/>
                    <a:pt x="1" y="114"/>
                    <a:pt x="1" y="173"/>
                  </a:cubicBezTo>
                  <a:lnTo>
                    <a:pt x="1" y="3293"/>
                  </a:lnTo>
                  <a:cubicBezTo>
                    <a:pt x="1" y="3352"/>
                    <a:pt x="24" y="3412"/>
                    <a:pt x="84" y="3447"/>
                  </a:cubicBezTo>
                  <a:cubicBezTo>
                    <a:pt x="120" y="3459"/>
                    <a:pt x="144" y="3471"/>
                    <a:pt x="179" y="3471"/>
                  </a:cubicBezTo>
                  <a:cubicBezTo>
                    <a:pt x="203" y="3471"/>
                    <a:pt x="239" y="3471"/>
                    <a:pt x="251" y="3459"/>
                  </a:cubicBezTo>
                  <a:lnTo>
                    <a:pt x="3227" y="1900"/>
                  </a:lnTo>
                  <a:cubicBezTo>
                    <a:pt x="3287" y="1864"/>
                    <a:pt x="3311" y="1804"/>
                    <a:pt x="3311" y="1745"/>
                  </a:cubicBezTo>
                  <a:cubicBezTo>
                    <a:pt x="3311" y="1673"/>
                    <a:pt x="3287" y="1614"/>
                    <a:pt x="3227" y="1578"/>
                  </a:cubicBezTo>
                  <a:lnTo>
                    <a:pt x="251" y="18"/>
                  </a:lnTo>
                  <a:cubicBezTo>
                    <a:pt x="221" y="7"/>
                    <a:pt x="191" y="1"/>
                    <a:pt x="1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4" name="Google Shape;1074;p55"/>
          <p:cNvGrpSpPr/>
          <p:nvPr/>
        </p:nvGrpSpPr>
        <p:grpSpPr>
          <a:xfrm>
            <a:off x="6895991" y="-1427522"/>
            <a:ext cx="7368563" cy="6570742"/>
            <a:chOff x="9922150" y="1290850"/>
            <a:chExt cx="3889450" cy="3468325"/>
          </a:xfrm>
        </p:grpSpPr>
        <p:sp>
          <p:nvSpPr>
            <p:cNvPr id="1075" name="Google Shape;1075;p55"/>
            <p:cNvSpPr/>
            <p:nvPr/>
          </p:nvSpPr>
          <p:spPr>
            <a:xfrm>
              <a:off x="11330475" y="3302900"/>
              <a:ext cx="202600" cy="1060825"/>
            </a:xfrm>
            <a:custGeom>
              <a:avLst/>
              <a:gdLst/>
              <a:ahLst/>
              <a:cxnLst/>
              <a:rect l="l" t="t" r="r" b="b"/>
              <a:pathLst>
                <a:path w="8104" h="42433" extrusionOk="0">
                  <a:moveTo>
                    <a:pt x="0" y="1"/>
                  </a:moveTo>
                  <a:lnTo>
                    <a:pt x="0" y="42433"/>
                  </a:lnTo>
                  <a:lnTo>
                    <a:pt x="8103" y="42433"/>
                  </a:lnTo>
                  <a:lnTo>
                    <a:pt x="81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55"/>
            <p:cNvSpPr/>
            <p:nvPr/>
          </p:nvSpPr>
          <p:spPr>
            <a:xfrm>
              <a:off x="11106225" y="3302900"/>
              <a:ext cx="196875" cy="1060825"/>
            </a:xfrm>
            <a:custGeom>
              <a:avLst/>
              <a:gdLst/>
              <a:ahLst/>
              <a:cxnLst/>
              <a:rect l="l" t="t" r="r" b="b"/>
              <a:pathLst>
                <a:path w="7875" h="42433" extrusionOk="0">
                  <a:moveTo>
                    <a:pt x="0" y="1"/>
                  </a:moveTo>
                  <a:lnTo>
                    <a:pt x="0" y="42433"/>
                  </a:lnTo>
                  <a:lnTo>
                    <a:pt x="7875" y="42433"/>
                  </a:lnTo>
                  <a:lnTo>
                    <a:pt x="78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55"/>
            <p:cNvSpPr/>
            <p:nvPr/>
          </p:nvSpPr>
          <p:spPr>
            <a:xfrm>
              <a:off x="10881950" y="3302900"/>
              <a:ext cx="197475" cy="1060825"/>
            </a:xfrm>
            <a:custGeom>
              <a:avLst/>
              <a:gdLst/>
              <a:ahLst/>
              <a:cxnLst/>
              <a:rect l="l" t="t" r="r" b="b"/>
              <a:pathLst>
                <a:path w="7899" h="42433" extrusionOk="0">
                  <a:moveTo>
                    <a:pt x="1" y="1"/>
                  </a:moveTo>
                  <a:lnTo>
                    <a:pt x="1" y="42433"/>
                  </a:lnTo>
                  <a:lnTo>
                    <a:pt x="7898" y="42433"/>
                  </a:lnTo>
                  <a:lnTo>
                    <a:pt x="78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55"/>
            <p:cNvSpPr/>
            <p:nvPr/>
          </p:nvSpPr>
          <p:spPr>
            <a:xfrm>
              <a:off x="10658275" y="3302900"/>
              <a:ext cx="196875" cy="1060825"/>
            </a:xfrm>
            <a:custGeom>
              <a:avLst/>
              <a:gdLst/>
              <a:ahLst/>
              <a:cxnLst/>
              <a:rect l="l" t="t" r="r" b="b"/>
              <a:pathLst>
                <a:path w="7875" h="42433" extrusionOk="0">
                  <a:moveTo>
                    <a:pt x="0" y="1"/>
                  </a:moveTo>
                  <a:lnTo>
                    <a:pt x="0" y="42433"/>
                  </a:lnTo>
                  <a:lnTo>
                    <a:pt x="7875" y="42433"/>
                  </a:lnTo>
                  <a:lnTo>
                    <a:pt x="78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55"/>
            <p:cNvSpPr/>
            <p:nvPr/>
          </p:nvSpPr>
          <p:spPr>
            <a:xfrm>
              <a:off x="10061700" y="3302900"/>
              <a:ext cx="197450" cy="1060825"/>
            </a:xfrm>
            <a:custGeom>
              <a:avLst/>
              <a:gdLst/>
              <a:ahLst/>
              <a:cxnLst/>
              <a:rect l="l" t="t" r="r" b="b"/>
              <a:pathLst>
                <a:path w="7898" h="42433" extrusionOk="0">
                  <a:moveTo>
                    <a:pt x="0" y="1"/>
                  </a:moveTo>
                  <a:lnTo>
                    <a:pt x="0" y="42433"/>
                  </a:lnTo>
                  <a:lnTo>
                    <a:pt x="7898" y="42433"/>
                  </a:lnTo>
                  <a:lnTo>
                    <a:pt x="78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55"/>
            <p:cNvSpPr/>
            <p:nvPr/>
          </p:nvSpPr>
          <p:spPr>
            <a:xfrm>
              <a:off x="11330475" y="3333150"/>
              <a:ext cx="202600" cy="1030575"/>
            </a:xfrm>
            <a:custGeom>
              <a:avLst/>
              <a:gdLst/>
              <a:ahLst/>
              <a:cxnLst/>
              <a:rect l="l" t="t" r="r" b="b"/>
              <a:pathLst>
                <a:path w="8104" h="41223" extrusionOk="0">
                  <a:moveTo>
                    <a:pt x="0" y="1"/>
                  </a:moveTo>
                  <a:lnTo>
                    <a:pt x="0" y="41223"/>
                  </a:lnTo>
                  <a:lnTo>
                    <a:pt x="8103" y="41223"/>
                  </a:lnTo>
                  <a:lnTo>
                    <a:pt x="8103" y="1"/>
                  </a:lnTo>
                  <a:close/>
                </a:path>
              </a:pathLst>
            </a:custGeom>
            <a:solidFill>
              <a:srgbClr val="FFE6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55"/>
            <p:cNvSpPr/>
            <p:nvPr/>
          </p:nvSpPr>
          <p:spPr>
            <a:xfrm>
              <a:off x="11106225" y="3333150"/>
              <a:ext cx="196875" cy="1030575"/>
            </a:xfrm>
            <a:custGeom>
              <a:avLst/>
              <a:gdLst/>
              <a:ahLst/>
              <a:cxnLst/>
              <a:rect l="l" t="t" r="r" b="b"/>
              <a:pathLst>
                <a:path w="7875" h="41223" extrusionOk="0">
                  <a:moveTo>
                    <a:pt x="0" y="1"/>
                  </a:moveTo>
                  <a:lnTo>
                    <a:pt x="0" y="41223"/>
                  </a:lnTo>
                  <a:lnTo>
                    <a:pt x="7875" y="41223"/>
                  </a:lnTo>
                  <a:lnTo>
                    <a:pt x="7875" y="1"/>
                  </a:lnTo>
                  <a:close/>
                </a:path>
              </a:pathLst>
            </a:custGeom>
            <a:solidFill>
              <a:srgbClr val="FFE6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55"/>
            <p:cNvSpPr/>
            <p:nvPr/>
          </p:nvSpPr>
          <p:spPr>
            <a:xfrm>
              <a:off x="10881950" y="3333150"/>
              <a:ext cx="197475" cy="1030575"/>
            </a:xfrm>
            <a:custGeom>
              <a:avLst/>
              <a:gdLst/>
              <a:ahLst/>
              <a:cxnLst/>
              <a:rect l="l" t="t" r="r" b="b"/>
              <a:pathLst>
                <a:path w="7899" h="41223" extrusionOk="0">
                  <a:moveTo>
                    <a:pt x="1" y="1"/>
                  </a:moveTo>
                  <a:lnTo>
                    <a:pt x="1" y="41223"/>
                  </a:lnTo>
                  <a:lnTo>
                    <a:pt x="7898" y="41223"/>
                  </a:lnTo>
                  <a:lnTo>
                    <a:pt x="7898" y="1"/>
                  </a:lnTo>
                  <a:close/>
                </a:path>
              </a:pathLst>
            </a:custGeom>
            <a:solidFill>
              <a:srgbClr val="FFE6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55"/>
            <p:cNvSpPr/>
            <p:nvPr/>
          </p:nvSpPr>
          <p:spPr>
            <a:xfrm>
              <a:off x="10658275" y="3333150"/>
              <a:ext cx="196875" cy="1030575"/>
            </a:xfrm>
            <a:custGeom>
              <a:avLst/>
              <a:gdLst/>
              <a:ahLst/>
              <a:cxnLst/>
              <a:rect l="l" t="t" r="r" b="b"/>
              <a:pathLst>
                <a:path w="7875" h="41223" extrusionOk="0">
                  <a:moveTo>
                    <a:pt x="0" y="1"/>
                  </a:moveTo>
                  <a:lnTo>
                    <a:pt x="0" y="41223"/>
                  </a:lnTo>
                  <a:lnTo>
                    <a:pt x="7875" y="41223"/>
                  </a:lnTo>
                  <a:lnTo>
                    <a:pt x="7875" y="1"/>
                  </a:lnTo>
                  <a:close/>
                </a:path>
              </a:pathLst>
            </a:custGeom>
            <a:solidFill>
              <a:srgbClr val="FFE6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55"/>
            <p:cNvSpPr/>
            <p:nvPr/>
          </p:nvSpPr>
          <p:spPr>
            <a:xfrm>
              <a:off x="10061700" y="3333150"/>
              <a:ext cx="197450" cy="1030575"/>
            </a:xfrm>
            <a:custGeom>
              <a:avLst/>
              <a:gdLst/>
              <a:ahLst/>
              <a:cxnLst/>
              <a:rect l="l" t="t" r="r" b="b"/>
              <a:pathLst>
                <a:path w="7898" h="41223" extrusionOk="0">
                  <a:moveTo>
                    <a:pt x="0" y="1"/>
                  </a:moveTo>
                  <a:lnTo>
                    <a:pt x="0" y="41223"/>
                  </a:lnTo>
                  <a:lnTo>
                    <a:pt x="7898" y="41223"/>
                  </a:lnTo>
                  <a:lnTo>
                    <a:pt x="7898" y="1"/>
                  </a:lnTo>
                  <a:close/>
                </a:path>
              </a:pathLst>
            </a:custGeom>
            <a:solidFill>
              <a:srgbClr val="FFE6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55"/>
            <p:cNvSpPr/>
            <p:nvPr/>
          </p:nvSpPr>
          <p:spPr>
            <a:xfrm>
              <a:off x="11330475" y="4227325"/>
              <a:ext cx="202600" cy="136400"/>
            </a:xfrm>
            <a:custGeom>
              <a:avLst/>
              <a:gdLst/>
              <a:ahLst/>
              <a:cxnLst/>
              <a:rect l="l" t="t" r="r" b="b"/>
              <a:pathLst>
                <a:path w="8104" h="5456" extrusionOk="0">
                  <a:moveTo>
                    <a:pt x="0" y="1"/>
                  </a:moveTo>
                  <a:lnTo>
                    <a:pt x="0" y="5456"/>
                  </a:lnTo>
                  <a:lnTo>
                    <a:pt x="8103" y="5456"/>
                  </a:lnTo>
                  <a:lnTo>
                    <a:pt x="8103" y="1"/>
                  </a:lnTo>
                  <a:close/>
                </a:path>
              </a:pathLst>
            </a:custGeom>
            <a:solidFill>
              <a:srgbClr val="E3A6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55"/>
            <p:cNvSpPr/>
            <p:nvPr/>
          </p:nvSpPr>
          <p:spPr>
            <a:xfrm>
              <a:off x="11106225" y="4227325"/>
              <a:ext cx="196875" cy="136400"/>
            </a:xfrm>
            <a:custGeom>
              <a:avLst/>
              <a:gdLst/>
              <a:ahLst/>
              <a:cxnLst/>
              <a:rect l="l" t="t" r="r" b="b"/>
              <a:pathLst>
                <a:path w="7875" h="5456" extrusionOk="0">
                  <a:moveTo>
                    <a:pt x="0" y="1"/>
                  </a:moveTo>
                  <a:lnTo>
                    <a:pt x="0" y="5456"/>
                  </a:lnTo>
                  <a:lnTo>
                    <a:pt x="7875" y="5456"/>
                  </a:lnTo>
                  <a:lnTo>
                    <a:pt x="7875" y="1"/>
                  </a:lnTo>
                  <a:close/>
                </a:path>
              </a:pathLst>
            </a:custGeom>
            <a:solidFill>
              <a:srgbClr val="E3A6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55"/>
            <p:cNvSpPr/>
            <p:nvPr/>
          </p:nvSpPr>
          <p:spPr>
            <a:xfrm>
              <a:off x="10881950" y="4227325"/>
              <a:ext cx="197475" cy="136400"/>
            </a:xfrm>
            <a:custGeom>
              <a:avLst/>
              <a:gdLst/>
              <a:ahLst/>
              <a:cxnLst/>
              <a:rect l="l" t="t" r="r" b="b"/>
              <a:pathLst>
                <a:path w="7899" h="5456" extrusionOk="0">
                  <a:moveTo>
                    <a:pt x="1" y="1"/>
                  </a:moveTo>
                  <a:lnTo>
                    <a:pt x="1" y="5456"/>
                  </a:lnTo>
                  <a:lnTo>
                    <a:pt x="7898" y="5456"/>
                  </a:lnTo>
                  <a:lnTo>
                    <a:pt x="7898" y="1"/>
                  </a:lnTo>
                  <a:close/>
                </a:path>
              </a:pathLst>
            </a:custGeom>
            <a:solidFill>
              <a:srgbClr val="E3A6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55"/>
            <p:cNvSpPr/>
            <p:nvPr/>
          </p:nvSpPr>
          <p:spPr>
            <a:xfrm>
              <a:off x="10658275" y="4227325"/>
              <a:ext cx="196875" cy="136400"/>
            </a:xfrm>
            <a:custGeom>
              <a:avLst/>
              <a:gdLst/>
              <a:ahLst/>
              <a:cxnLst/>
              <a:rect l="l" t="t" r="r" b="b"/>
              <a:pathLst>
                <a:path w="7875" h="5456" extrusionOk="0">
                  <a:moveTo>
                    <a:pt x="0" y="1"/>
                  </a:moveTo>
                  <a:lnTo>
                    <a:pt x="0" y="5456"/>
                  </a:lnTo>
                  <a:lnTo>
                    <a:pt x="7875" y="5456"/>
                  </a:lnTo>
                  <a:lnTo>
                    <a:pt x="7875" y="1"/>
                  </a:lnTo>
                  <a:close/>
                </a:path>
              </a:pathLst>
            </a:custGeom>
            <a:solidFill>
              <a:srgbClr val="E3A6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55"/>
            <p:cNvSpPr/>
            <p:nvPr/>
          </p:nvSpPr>
          <p:spPr>
            <a:xfrm>
              <a:off x="10061700" y="4227325"/>
              <a:ext cx="197450" cy="136400"/>
            </a:xfrm>
            <a:custGeom>
              <a:avLst/>
              <a:gdLst/>
              <a:ahLst/>
              <a:cxnLst/>
              <a:rect l="l" t="t" r="r" b="b"/>
              <a:pathLst>
                <a:path w="7898" h="5456" extrusionOk="0">
                  <a:moveTo>
                    <a:pt x="0" y="1"/>
                  </a:moveTo>
                  <a:lnTo>
                    <a:pt x="0" y="5456"/>
                  </a:lnTo>
                  <a:lnTo>
                    <a:pt x="7898" y="5456"/>
                  </a:lnTo>
                  <a:lnTo>
                    <a:pt x="7898" y="1"/>
                  </a:lnTo>
                  <a:close/>
                </a:path>
              </a:pathLst>
            </a:custGeom>
            <a:solidFill>
              <a:srgbClr val="E3A6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55"/>
            <p:cNvSpPr/>
            <p:nvPr/>
          </p:nvSpPr>
          <p:spPr>
            <a:xfrm>
              <a:off x="13609000" y="3433575"/>
              <a:ext cx="137550" cy="137550"/>
            </a:xfrm>
            <a:custGeom>
              <a:avLst/>
              <a:gdLst/>
              <a:ahLst/>
              <a:cxnLst/>
              <a:rect l="l" t="t" r="r" b="b"/>
              <a:pathLst>
                <a:path w="5502" h="5502" extrusionOk="0">
                  <a:moveTo>
                    <a:pt x="1" y="1"/>
                  </a:moveTo>
                  <a:lnTo>
                    <a:pt x="1" y="5502"/>
                  </a:lnTo>
                  <a:lnTo>
                    <a:pt x="5502" y="5502"/>
                  </a:lnTo>
                  <a:lnTo>
                    <a:pt x="550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55"/>
            <p:cNvSpPr/>
            <p:nvPr/>
          </p:nvSpPr>
          <p:spPr>
            <a:xfrm>
              <a:off x="13445225" y="3433575"/>
              <a:ext cx="137550" cy="137550"/>
            </a:xfrm>
            <a:custGeom>
              <a:avLst/>
              <a:gdLst/>
              <a:ahLst/>
              <a:cxnLst/>
              <a:rect l="l" t="t" r="r" b="b"/>
              <a:pathLst>
                <a:path w="5502" h="5502" extrusionOk="0">
                  <a:moveTo>
                    <a:pt x="1" y="1"/>
                  </a:moveTo>
                  <a:lnTo>
                    <a:pt x="1" y="5502"/>
                  </a:lnTo>
                  <a:lnTo>
                    <a:pt x="5502" y="5502"/>
                  </a:lnTo>
                  <a:lnTo>
                    <a:pt x="550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55"/>
            <p:cNvSpPr/>
            <p:nvPr/>
          </p:nvSpPr>
          <p:spPr>
            <a:xfrm>
              <a:off x="13609000" y="3596200"/>
              <a:ext cx="137550" cy="137000"/>
            </a:xfrm>
            <a:custGeom>
              <a:avLst/>
              <a:gdLst/>
              <a:ahLst/>
              <a:cxnLst/>
              <a:rect l="l" t="t" r="r" b="b"/>
              <a:pathLst>
                <a:path w="5502" h="5480" extrusionOk="0">
                  <a:moveTo>
                    <a:pt x="1" y="1"/>
                  </a:moveTo>
                  <a:lnTo>
                    <a:pt x="1" y="5479"/>
                  </a:lnTo>
                  <a:lnTo>
                    <a:pt x="5502" y="5479"/>
                  </a:lnTo>
                  <a:lnTo>
                    <a:pt x="550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55"/>
            <p:cNvSpPr/>
            <p:nvPr/>
          </p:nvSpPr>
          <p:spPr>
            <a:xfrm>
              <a:off x="13445225" y="3596200"/>
              <a:ext cx="137550" cy="137000"/>
            </a:xfrm>
            <a:custGeom>
              <a:avLst/>
              <a:gdLst/>
              <a:ahLst/>
              <a:cxnLst/>
              <a:rect l="l" t="t" r="r" b="b"/>
              <a:pathLst>
                <a:path w="5502" h="5480" extrusionOk="0">
                  <a:moveTo>
                    <a:pt x="1" y="1"/>
                  </a:moveTo>
                  <a:lnTo>
                    <a:pt x="1" y="5479"/>
                  </a:lnTo>
                  <a:lnTo>
                    <a:pt x="5502" y="5479"/>
                  </a:lnTo>
                  <a:lnTo>
                    <a:pt x="550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55"/>
            <p:cNvSpPr/>
            <p:nvPr/>
          </p:nvSpPr>
          <p:spPr>
            <a:xfrm>
              <a:off x="13692325" y="3805075"/>
              <a:ext cx="50800" cy="528425"/>
            </a:xfrm>
            <a:custGeom>
              <a:avLst/>
              <a:gdLst/>
              <a:ahLst/>
              <a:cxnLst/>
              <a:rect l="l" t="t" r="r" b="b"/>
              <a:pathLst>
                <a:path w="2032" h="21137" extrusionOk="0">
                  <a:moveTo>
                    <a:pt x="0" y="0"/>
                  </a:moveTo>
                  <a:lnTo>
                    <a:pt x="0" y="21136"/>
                  </a:lnTo>
                  <a:lnTo>
                    <a:pt x="2032" y="21136"/>
                  </a:lnTo>
                  <a:lnTo>
                    <a:pt x="20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55"/>
            <p:cNvSpPr/>
            <p:nvPr/>
          </p:nvSpPr>
          <p:spPr>
            <a:xfrm>
              <a:off x="13593025" y="3805075"/>
              <a:ext cx="50825" cy="528425"/>
            </a:xfrm>
            <a:custGeom>
              <a:avLst/>
              <a:gdLst/>
              <a:ahLst/>
              <a:cxnLst/>
              <a:rect l="l" t="t" r="r" b="b"/>
              <a:pathLst>
                <a:path w="2033" h="21137" extrusionOk="0">
                  <a:moveTo>
                    <a:pt x="1" y="0"/>
                  </a:moveTo>
                  <a:lnTo>
                    <a:pt x="1" y="21136"/>
                  </a:lnTo>
                  <a:lnTo>
                    <a:pt x="2032" y="21136"/>
                  </a:lnTo>
                  <a:lnTo>
                    <a:pt x="20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55"/>
            <p:cNvSpPr/>
            <p:nvPr/>
          </p:nvSpPr>
          <p:spPr>
            <a:xfrm>
              <a:off x="13494300" y="3805075"/>
              <a:ext cx="50250" cy="528425"/>
            </a:xfrm>
            <a:custGeom>
              <a:avLst/>
              <a:gdLst/>
              <a:ahLst/>
              <a:cxnLst/>
              <a:rect l="l" t="t" r="r" b="b"/>
              <a:pathLst>
                <a:path w="2010" h="21137" extrusionOk="0">
                  <a:moveTo>
                    <a:pt x="1" y="0"/>
                  </a:moveTo>
                  <a:lnTo>
                    <a:pt x="1" y="21136"/>
                  </a:lnTo>
                  <a:lnTo>
                    <a:pt x="2010" y="21136"/>
                  </a:lnTo>
                  <a:lnTo>
                    <a:pt x="20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55"/>
            <p:cNvSpPr/>
            <p:nvPr/>
          </p:nvSpPr>
          <p:spPr>
            <a:xfrm>
              <a:off x="13395025" y="3805075"/>
              <a:ext cx="50800" cy="528425"/>
            </a:xfrm>
            <a:custGeom>
              <a:avLst/>
              <a:gdLst/>
              <a:ahLst/>
              <a:cxnLst/>
              <a:rect l="l" t="t" r="r" b="b"/>
              <a:pathLst>
                <a:path w="2032" h="21137" extrusionOk="0">
                  <a:moveTo>
                    <a:pt x="0" y="0"/>
                  </a:moveTo>
                  <a:lnTo>
                    <a:pt x="0" y="21136"/>
                  </a:lnTo>
                  <a:lnTo>
                    <a:pt x="2032" y="21136"/>
                  </a:lnTo>
                  <a:lnTo>
                    <a:pt x="20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55"/>
            <p:cNvSpPr/>
            <p:nvPr/>
          </p:nvSpPr>
          <p:spPr>
            <a:xfrm>
              <a:off x="13298575" y="3805075"/>
              <a:ext cx="45675" cy="528425"/>
            </a:xfrm>
            <a:custGeom>
              <a:avLst/>
              <a:gdLst/>
              <a:ahLst/>
              <a:cxnLst/>
              <a:rect l="l" t="t" r="r" b="b"/>
              <a:pathLst>
                <a:path w="1827" h="21137" extrusionOk="0">
                  <a:moveTo>
                    <a:pt x="1" y="0"/>
                  </a:moveTo>
                  <a:lnTo>
                    <a:pt x="1" y="21136"/>
                  </a:lnTo>
                  <a:lnTo>
                    <a:pt x="1827" y="21136"/>
                  </a:lnTo>
                  <a:lnTo>
                    <a:pt x="182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55"/>
            <p:cNvSpPr/>
            <p:nvPr/>
          </p:nvSpPr>
          <p:spPr>
            <a:xfrm>
              <a:off x="11179250" y="3962550"/>
              <a:ext cx="216875" cy="99425"/>
            </a:xfrm>
            <a:custGeom>
              <a:avLst/>
              <a:gdLst/>
              <a:ahLst/>
              <a:cxnLst/>
              <a:rect l="l" t="t" r="r" b="b"/>
              <a:pathLst>
                <a:path w="8675" h="3977" extrusionOk="0">
                  <a:moveTo>
                    <a:pt x="4794" y="1"/>
                  </a:moveTo>
                  <a:cubicBezTo>
                    <a:pt x="3676" y="1233"/>
                    <a:pt x="3082" y="1621"/>
                    <a:pt x="2397" y="1827"/>
                  </a:cubicBezTo>
                  <a:cubicBezTo>
                    <a:pt x="1188" y="2169"/>
                    <a:pt x="1210" y="2078"/>
                    <a:pt x="731" y="2443"/>
                  </a:cubicBezTo>
                  <a:cubicBezTo>
                    <a:pt x="252" y="2785"/>
                    <a:pt x="1" y="3539"/>
                    <a:pt x="412" y="3972"/>
                  </a:cubicBezTo>
                  <a:cubicBezTo>
                    <a:pt x="739" y="3975"/>
                    <a:pt x="1067" y="3977"/>
                    <a:pt x="1394" y="3977"/>
                  </a:cubicBezTo>
                  <a:cubicBezTo>
                    <a:pt x="3800" y="3977"/>
                    <a:pt x="6192" y="3899"/>
                    <a:pt x="8583" y="3698"/>
                  </a:cubicBezTo>
                  <a:cubicBezTo>
                    <a:pt x="8674" y="2466"/>
                    <a:pt x="8560" y="1211"/>
                    <a:pt x="8286" y="24"/>
                  </a:cubicBezTo>
                  <a:cubicBezTo>
                    <a:pt x="7727" y="89"/>
                    <a:pt x="7162" y="124"/>
                    <a:pt x="6599" y="124"/>
                  </a:cubicBezTo>
                  <a:cubicBezTo>
                    <a:pt x="5992" y="124"/>
                    <a:pt x="5387" y="84"/>
                    <a:pt x="4794" y="1"/>
                  </a:cubicBezTo>
                  <a:close/>
                </a:path>
              </a:pathLst>
            </a:custGeom>
            <a:solidFill>
              <a:srgbClr val="0031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55"/>
            <p:cNvSpPr/>
            <p:nvPr/>
          </p:nvSpPr>
          <p:spPr>
            <a:xfrm>
              <a:off x="10584950" y="3104325"/>
              <a:ext cx="431425" cy="456525"/>
            </a:xfrm>
            <a:custGeom>
              <a:avLst/>
              <a:gdLst/>
              <a:ahLst/>
              <a:cxnLst/>
              <a:rect l="l" t="t" r="r" b="b"/>
              <a:pathLst>
                <a:path w="17257" h="18261" extrusionOk="0">
                  <a:moveTo>
                    <a:pt x="1" y="1"/>
                  </a:moveTo>
                  <a:lnTo>
                    <a:pt x="1" y="18261"/>
                  </a:lnTo>
                  <a:lnTo>
                    <a:pt x="17257" y="18261"/>
                  </a:lnTo>
                  <a:lnTo>
                    <a:pt x="17257" y="1"/>
                  </a:lnTo>
                  <a:close/>
                </a:path>
              </a:pathLst>
            </a:custGeom>
            <a:solidFill>
              <a:srgbClr val="E3A6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55"/>
            <p:cNvSpPr/>
            <p:nvPr/>
          </p:nvSpPr>
          <p:spPr>
            <a:xfrm>
              <a:off x="11500525" y="2905750"/>
              <a:ext cx="284775" cy="171950"/>
            </a:xfrm>
            <a:custGeom>
              <a:avLst/>
              <a:gdLst/>
              <a:ahLst/>
              <a:cxnLst/>
              <a:rect l="l" t="t" r="r" b="b"/>
              <a:pathLst>
                <a:path w="11391" h="6878" extrusionOk="0">
                  <a:moveTo>
                    <a:pt x="11025" y="0"/>
                  </a:moveTo>
                  <a:cubicBezTo>
                    <a:pt x="8149" y="2922"/>
                    <a:pt x="4291" y="4862"/>
                    <a:pt x="251" y="5433"/>
                  </a:cubicBezTo>
                  <a:cubicBezTo>
                    <a:pt x="0" y="5866"/>
                    <a:pt x="297" y="6437"/>
                    <a:pt x="731" y="6688"/>
                  </a:cubicBezTo>
                  <a:cubicBezTo>
                    <a:pt x="1009" y="6835"/>
                    <a:pt x="1325" y="6878"/>
                    <a:pt x="1642" y="6878"/>
                  </a:cubicBezTo>
                  <a:cubicBezTo>
                    <a:pt x="1819" y="6878"/>
                    <a:pt x="1997" y="6864"/>
                    <a:pt x="2169" y="6848"/>
                  </a:cubicBezTo>
                  <a:cubicBezTo>
                    <a:pt x="3812" y="6688"/>
                    <a:pt x="5478" y="6323"/>
                    <a:pt x="6939" y="5547"/>
                  </a:cubicBezTo>
                  <a:cubicBezTo>
                    <a:pt x="8468" y="4748"/>
                    <a:pt x="9792" y="3515"/>
                    <a:pt x="10705" y="2032"/>
                  </a:cubicBezTo>
                  <a:cubicBezTo>
                    <a:pt x="11071" y="1416"/>
                    <a:pt x="11390" y="617"/>
                    <a:pt x="11025" y="0"/>
                  </a:cubicBezTo>
                  <a:close/>
                </a:path>
              </a:pathLst>
            </a:custGeom>
            <a:solidFill>
              <a:srgbClr val="0031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55"/>
            <p:cNvSpPr/>
            <p:nvPr/>
          </p:nvSpPr>
          <p:spPr>
            <a:xfrm>
              <a:off x="11660875" y="3012450"/>
              <a:ext cx="22275" cy="37700"/>
            </a:xfrm>
            <a:custGeom>
              <a:avLst/>
              <a:gdLst/>
              <a:ahLst/>
              <a:cxnLst/>
              <a:rect l="l" t="t" r="r" b="b"/>
              <a:pathLst>
                <a:path w="891" h="1508" extrusionOk="0">
                  <a:moveTo>
                    <a:pt x="365" y="1"/>
                  </a:moveTo>
                  <a:lnTo>
                    <a:pt x="0" y="92"/>
                  </a:lnTo>
                  <a:cubicBezTo>
                    <a:pt x="137" y="594"/>
                    <a:pt x="320" y="1051"/>
                    <a:pt x="548" y="1507"/>
                  </a:cubicBezTo>
                  <a:lnTo>
                    <a:pt x="890" y="1325"/>
                  </a:lnTo>
                  <a:cubicBezTo>
                    <a:pt x="662" y="891"/>
                    <a:pt x="480" y="457"/>
                    <a:pt x="365" y="1"/>
                  </a:cubicBezTo>
                  <a:close/>
                </a:path>
              </a:pathLst>
            </a:custGeom>
            <a:solidFill>
              <a:srgbClr val="00C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55"/>
            <p:cNvSpPr/>
            <p:nvPr/>
          </p:nvSpPr>
          <p:spPr>
            <a:xfrm>
              <a:off x="11544450" y="3042700"/>
              <a:ext cx="21725" cy="61650"/>
            </a:xfrm>
            <a:custGeom>
              <a:avLst/>
              <a:gdLst/>
              <a:ahLst/>
              <a:cxnLst/>
              <a:rect l="l" t="t" r="r" b="b"/>
              <a:pathLst>
                <a:path w="869" h="2466" extrusionOk="0">
                  <a:moveTo>
                    <a:pt x="1" y="0"/>
                  </a:moveTo>
                  <a:cubicBezTo>
                    <a:pt x="1" y="845"/>
                    <a:pt x="161" y="1690"/>
                    <a:pt x="526" y="2466"/>
                  </a:cubicBezTo>
                  <a:lnTo>
                    <a:pt x="868" y="2306"/>
                  </a:lnTo>
                  <a:cubicBezTo>
                    <a:pt x="549" y="1598"/>
                    <a:pt x="366" y="799"/>
                    <a:pt x="389" y="0"/>
                  </a:cubicBezTo>
                  <a:close/>
                </a:path>
              </a:pathLst>
            </a:custGeom>
            <a:solidFill>
              <a:srgbClr val="00C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55"/>
            <p:cNvSpPr/>
            <p:nvPr/>
          </p:nvSpPr>
          <p:spPr>
            <a:xfrm>
              <a:off x="12145900" y="3710350"/>
              <a:ext cx="1511625" cy="646550"/>
            </a:xfrm>
            <a:custGeom>
              <a:avLst/>
              <a:gdLst/>
              <a:ahLst/>
              <a:cxnLst/>
              <a:rect l="l" t="t" r="r" b="b"/>
              <a:pathLst>
                <a:path w="60465" h="25862" extrusionOk="0">
                  <a:moveTo>
                    <a:pt x="1" y="0"/>
                  </a:moveTo>
                  <a:lnTo>
                    <a:pt x="1" y="25861"/>
                  </a:lnTo>
                  <a:lnTo>
                    <a:pt x="60465" y="25861"/>
                  </a:lnTo>
                  <a:lnTo>
                    <a:pt x="604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55"/>
            <p:cNvSpPr/>
            <p:nvPr/>
          </p:nvSpPr>
          <p:spPr>
            <a:xfrm>
              <a:off x="13296875" y="4094950"/>
              <a:ext cx="312150" cy="550675"/>
            </a:xfrm>
            <a:custGeom>
              <a:avLst/>
              <a:gdLst/>
              <a:ahLst/>
              <a:cxnLst/>
              <a:rect l="l" t="t" r="r" b="b"/>
              <a:pathLst>
                <a:path w="12486" h="22027" extrusionOk="0">
                  <a:moveTo>
                    <a:pt x="3333" y="0"/>
                  </a:moveTo>
                  <a:cubicBezTo>
                    <a:pt x="1484" y="0"/>
                    <a:pt x="0" y="4930"/>
                    <a:pt x="0" y="11002"/>
                  </a:cubicBezTo>
                  <a:cubicBezTo>
                    <a:pt x="0" y="17096"/>
                    <a:pt x="1484" y="22027"/>
                    <a:pt x="3333" y="22027"/>
                  </a:cubicBezTo>
                  <a:lnTo>
                    <a:pt x="9153" y="22027"/>
                  </a:lnTo>
                  <a:cubicBezTo>
                    <a:pt x="11002" y="22027"/>
                    <a:pt x="12486" y="17096"/>
                    <a:pt x="12486" y="11002"/>
                  </a:cubicBezTo>
                  <a:cubicBezTo>
                    <a:pt x="12486" y="4930"/>
                    <a:pt x="11002" y="0"/>
                    <a:pt x="91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55"/>
            <p:cNvSpPr/>
            <p:nvPr/>
          </p:nvSpPr>
          <p:spPr>
            <a:xfrm>
              <a:off x="13469775" y="4185100"/>
              <a:ext cx="116425" cy="402325"/>
            </a:xfrm>
            <a:custGeom>
              <a:avLst/>
              <a:gdLst/>
              <a:ahLst/>
              <a:cxnLst/>
              <a:rect l="l" t="t" r="r" b="b"/>
              <a:pathLst>
                <a:path w="4657" h="16093" extrusionOk="0">
                  <a:moveTo>
                    <a:pt x="2329" y="1"/>
                  </a:moveTo>
                  <a:cubicBezTo>
                    <a:pt x="1050" y="1"/>
                    <a:pt x="0" y="3607"/>
                    <a:pt x="0" y="8035"/>
                  </a:cubicBezTo>
                  <a:cubicBezTo>
                    <a:pt x="0" y="12486"/>
                    <a:pt x="1050" y="16092"/>
                    <a:pt x="2329" y="16092"/>
                  </a:cubicBezTo>
                  <a:cubicBezTo>
                    <a:pt x="3630" y="16092"/>
                    <a:pt x="4657" y="12486"/>
                    <a:pt x="4657" y="8035"/>
                  </a:cubicBezTo>
                  <a:cubicBezTo>
                    <a:pt x="4657" y="3607"/>
                    <a:pt x="3630" y="1"/>
                    <a:pt x="2329" y="1"/>
                  </a:cubicBezTo>
                  <a:close/>
                </a:path>
              </a:pathLst>
            </a:custGeom>
            <a:solidFill>
              <a:srgbClr val="FFED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55"/>
            <p:cNvSpPr/>
            <p:nvPr/>
          </p:nvSpPr>
          <p:spPr>
            <a:xfrm>
              <a:off x="12874600" y="2363650"/>
              <a:ext cx="836575" cy="1992100"/>
            </a:xfrm>
            <a:custGeom>
              <a:avLst/>
              <a:gdLst/>
              <a:ahLst/>
              <a:cxnLst/>
              <a:rect l="l" t="t" r="r" b="b"/>
              <a:pathLst>
                <a:path w="33463" h="79684" extrusionOk="0">
                  <a:moveTo>
                    <a:pt x="1" y="0"/>
                  </a:moveTo>
                  <a:lnTo>
                    <a:pt x="1" y="79683"/>
                  </a:lnTo>
                  <a:lnTo>
                    <a:pt x="20909" y="79683"/>
                  </a:lnTo>
                  <a:lnTo>
                    <a:pt x="20909" y="71831"/>
                  </a:lnTo>
                  <a:cubicBezTo>
                    <a:pt x="20909" y="69394"/>
                    <a:pt x="22871" y="67499"/>
                    <a:pt x="25207" y="67499"/>
                  </a:cubicBezTo>
                  <a:cubicBezTo>
                    <a:pt x="25452" y="67499"/>
                    <a:pt x="25701" y="67520"/>
                    <a:pt x="25953" y="67563"/>
                  </a:cubicBezTo>
                  <a:lnTo>
                    <a:pt x="26044" y="67586"/>
                  </a:lnTo>
                  <a:cubicBezTo>
                    <a:pt x="28532" y="67997"/>
                    <a:pt x="30335" y="70142"/>
                    <a:pt x="30335" y="72653"/>
                  </a:cubicBezTo>
                  <a:lnTo>
                    <a:pt x="30335" y="79683"/>
                  </a:lnTo>
                  <a:lnTo>
                    <a:pt x="33463" y="79683"/>
                  </a:lnTo>
                  <a:lnTo>
                    <a:pt x="33463" y="46130"/>
                  </a:lnTo>
                  <a:cubicBezTo>
                    <a:pt x="33463" y="45856"/>
                    <a:pt x="33440" y="45582"/>
                    <a:pt x="33394" y="45309"/>
                  </a:cubicBezTo>
                  <a:lnTo>
                    <a:pt x="29833" y="24058"/>
                  </a:lnTo>
                  <a:cubicBezTo>
                    <a:pt x="29559" y="22392"/>
                    <a:pt x="28646" y="20931"/>
                    <a:pt x="27300" y="19950"/>
                  </a:cubicBez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55"/>
            <p:cNvSpPr/>
            <p:nvPr/>
          </p:nvSpPr>
          <p:spPr>
            <a:xfrm>
              <a:off x="13703725" y="3279500"/>
              <a:ext cx="107875" cy="227150"/>
            </a:xfrm>
            <a:custGeom>
              <a:avLst/>
              <a:gdLst/>
              <a:ahLst/>
              <a:cxnLst/>
              <a:rect l="l" t="t" r="r" b="b"/>
              <a:pathLst>
                <a:path w="4315" h="9086" extrusionOk="0">
                  <a:moveTo>
                    <a:pt x="1872" y="1"/>
                  </a:moveTo>
                  <a:cubicBezTo>
                    <a:pt x="845" y="1"/>
                    <a:pt x="1" y="823"/>
                    <a:pt x="1" y="1850"/>
                  </a:cubicBezTo>
                  <a:lnTo>
                    <a:pt x="1" y="7214"/>
                  </a:lnTo>
                  <a:cubicBezTo>
                    <a:pt x="1" y="8241"/>
                    <a:pt x="845" y="9085"/>
                    <a:pt x="1872" y="9085"/>
                  </a:cubicBezTo>
                  <a:lnTo>
                    <a:pt x="2443" y="9085"/>
                  </a:lnTo>
                  <a:cubicBezTo>
                    <a:pt x="3470" y="9085"/>
                    <a:pt x="4315" y="8241"/>
                    <a:pt x="4315" y="7214"/>
                  </a:cubicBezTo>
                  <a:lnTo>
                    <a:pt x="4315" y="1850"/>
                  </a:lnTo>
                  <a:cubicBezTo>
                    <a:pt x="4315" y="823"/>
                    <a:pt x="3470" y="1"/>
                    <a:pt x="2443" y="1"/>
                  </a:cubicBezTo>
                  <a:close/>
                </a:path>
              </a:pathLst>
            </a:custGeom>
            <a:solidFill>
              <a:srgbClr val="6743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55"/>
            <p:cNvSpPr/>
            <p:nvPr/>
          </p:nvSpPr>
          <p:spPr>
            <a:xfrm>
              <a:off x="13691175" y="3279500"/>
              <a:ext cx="107875" cy="227150"/>
            </a:xfrm>
            <a:custGeom>
              <a:avLst/>
              <a:gdLst/>
              <a:ahLst/>
              <a:cxnLst/>
              <a:rect l="l" t="t" r="r" b="b"/>
              <a:pathLst>
                <a:path w="4315" h="9086" extrusionOk="0">
                  <a:moveTo>
                    <a:pt x="1872" y="1"/>
                  </a:moveTo>
                  <a:cubicBezTo>
                    <a:pt x="845" y="1"/>
                    <a:pt x="1" y="823"/>
                    <a:pt x="1" y="1850"/>
                  </a:cubicBezTo>
                  <a:lnTo>
                    <a:pt x="1" y="7214"/>
                  </a:lnTo>
                  <a:cubicBezTo>
                    <a:pt x="1" y="8241"/>
                    <a:pt x="845" y="9085"/>
                    <a:pt x="1872" y="9085"/>
                  </a:cubicBezTo>
                  <a:lnTo>
                    <a:pt x="2443" y="9085"/>
                  </a:lnTo>
                  <a:cubicBezTo>
                    <a:pt x="3470" y="9085"/>
                    <a:pt x="4315" y="8241"/>
                    <a:pt x="4315" y="7214"/>
                  </a:cubicBezTo>
                  <a:lnTo>
                    <a:pt x="4315" y="1850"/>
                  </a:lnTo>
                  <a:cubicBezTo>
                    <a:pt x="4315" y="823"/>
                    <a:pt x="3470" y="1"/>
                    <a:pt x="24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55"/>
            <p:cNvSpPr/>
            <p:nvPr/>
          </p:nvSpPr>
          <p:spPr>
            <a:xfrm>
              <a:off x="13400150" y="2866850"/>
              <a:ext cx="259475" cy="590450"/>
            </a:xfrm>
            <a:custGeom>
              <a:avLst/>
              <a:gdLst/>
              <a:ahLst/>
              <a:cxnLst/>
              <a:rect l="l" t="t" r="r" b="b"/>
              <a:pathLst>
                <a:path w="10379" h="23618" extrusionOk="0">
                  <a:moveTo>
                    <a:pt x="1016" y="0"/>
                  </a:moveTo>
                  <a:cubicBezTo>
                    <a:pt x="619" y="0"/>
                    <a:pt x="246" y="320"/>
                    <a:pt x="229" y="780"/>
                  </a:cubicBezTo>
                  <a:lnTo>
                    <a:pt x="1" y="21369"/>
                  </a:lnTo>
                  <a:cubicBezTo>
                    <a:pt x="1" y="21757"/>
                    <a:pt x="275" y="22076"/>
                    <a:pt x="640" y="22145"/>
                  </a:cubicBezTo>
                  <a:lnTo>
                    <a:pt x="9405" y="23606"/>
                  </a:lnTo>
                  <a:cubicBezTo>
                    <a:pt x="9450" y="23614"/>
                    <a:pt x="9495" y="23617"/>
                    <a:pt x="9539" y="23617"/>
                  </a:cubicBezTo>
                  <a:cubicBezTo>
                    <a:pt x="10005" y="23617"/>
                    <a:pt x="10378" y="23195"/>
                    <a:pt x="10295" y="22715"/>
                  </a:cubicBezTo>
                  <a:lnTo>
                    <a:pt x="7214" y="4022"/>
                  </a:lnTo>
                  <a:cubicBezTo>
                    <a:pt x="7191" y="3816"/>
                    <a:pt x="7054" y="3611"/>
                    <a:pt x="6848" y="3497"/>
                  </a:cubicBezTo>
                  <a:lnTo>
                    <a:pt x="1416" y="118"/>
                  </a:lnTo>
                  <a:cubicBezTo>
                    <a:pt x="1289" y="37"/>
                    <a:pt x="1151" y="0"/>
                    <a:pt x="1016" y="0"/>
                  </a:cubicBezTo>
                  <a:close/>
                </a:path>
              </a:pathLst>
            </a:custGeom>
            <a:solidFill>
              <a:srgbClr val="0031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55"/>
            <p:cNvSpPr/>
            <p:nvPr/>
          </p:nvSpPr>
          <p:spPr>
            <a:xfrm>
              <a:off x="13422975" y="3487800"/>
              <a:ext cx="85050" cy="37725"/>
            </a:xfrm>
            <a:custGeom>
              <a:avLst/>
              <a:gdLst/>
              <a:ahLst/>
              <a:cxnLst/>
              <a:rect l="l" t="t" r="r" b="b"/>
              <a:pathLst>
                <a:path w="3402" h="1509" extrusionOk="0">
                  <a:moveTo>
                    <a:pt x="1" y="0"/>
                  </a:moveTo>
                  <a:lnTo>
                    <a:pt x="1" y="525"/>
                  </a:lnTo>
                  <a:cubicBezTo>
                    <a:pt x="1" y="868"/>
                    <a:pt x="252" y="1164"/>
                    <a:pt x="617" y="1210"/>
                  </a:cubicBezTo>
                  <a:lnTo>
                    <a:pt x="2945" y="1507"/>
                  </a:lnTo>
                  <a:cubicBezTo>
                    <a:pt x="2959" y="1508"/>
                    <a:pt x="2974" y="1509"/>
                    <a:pt x="2987" y="1509"/>
                  </a:cubicBezTo>
                  <a:cubicBezTo>
                    <a:pt x="3219" y="1509"/>
                    <a:pt x="3402" y="1333"/>
                    <a:pt x="3402" y="1096"/>
                  </a:cubicBezTo>
                  <a:lnTo>
                    <a:pt x="3402" y="411"/>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55"/>
            <p:cNvSpPr/>
            <p:nvPr/>
          </p:nvSpPr>
          <p:spPr>
            <a:xfrm>
              <a:off x="13378475" y="2788775"/>
              <a:ext cx="289900" cy="1443725"/>
            </a:xfrm>
            <a:custGeom>
              <a:avLst/>
              <a:gdLst/>
              <a:ahLst/>
              <a:cxnLst/>
              <a:rect l="l" t="t" r="r" b="b"/>
              <a:pathLst>
                <a:path w="11596" h="57749" extrusionOk="0">
                  <a:moveTo>
                    <a:pt x="0" y="0"/>
                  </a:moveTo>
                  <a:lnTo>
                    <a:pt x="0" y="49257"/>
                  </a:lnTo>
                  <a:lnTo>
                    <a:pt x="7966" y="50307"/>
                  </a:lnTo>
                  <a:cubicBezTo>
                    <a:pt x="7989" y="50307"/>
                    <a:pt x="11093" y="51129"/>
                    <a:pt x="10842" y="57748"/>
                  </a:cubicBezTo>
                  <a:lnTo>
                    <a:pt x="11322" y="57748"/>
                  </a:lnTo>
                  <a:cubicBezTo>
                    <a:pt x="11596" y="50741"/>
                    <a:pt x="8218" y="49851"/>
                    <a:pt x="8058" y="49805"/>
                  </a:cubicBezTo>
                  <a:lnTo>
                    <a:pt x="503" y="48823"/>
                  </a:lnTo>
                  <a:lnTo>
                    <a:pt x="503" y="0"/>
                  </a:lnTo>
                  <a:close/>
                </a:path>
              </a:pathLst>
            </a:custGeom>
            <a:solidFill>
              <a:srgbClr val="0031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55"/>
            <p:cNvSpPr/>
            <p:nvPr/>
          </p:nvSpPr>
          <p:spPr>
            <a:xfrm>
              <a:off x="10340150" y="3867825"/>
              <a:ext cx="505625" cy="891350"/>
            </a:xfrm>
            <a:custGeom>
              <a:avLst/>
              <a:gdLst/>
              <a:ahLst/>
              <a:cxnLst/>
              <a:rect l="l" t="t" r="r" b="b"/>
              <a:pathLst>
                <a:path w="20225" h="35654" extrusionOk="0">
                  <a:moveTo>
                    <a:pt x="5433" y="1"/>
                  </a:moveTo>
                  <a:cubicBezTo>
                    <a:pt x="2420" y="1"/>
                    <a:pt x="1" y="7967"/>
                    <a:pt x="1" y="17827"/>
                  </a:cubicBezTo>
                  <a:cubicBezTo>
                    <a:pt x="1" y="27665"/>
                    <a:pt x="2420" y="35654"/>
                    <a:pt x="5433" y="35654"/>
                  </a:cubicBezTo>
                  <a:lnTo>
                    <a:pt x="14814" y="35654"/>
                  </a:lnTo>
                  <a:cubicBezTo>
                    <a:pt x="17805" y="35654"/>
                    <a:pt x="20224" y="27665"/>
                    <a:pt x="20224" y="17827"/>
                  </a:cubicBezTo>
                  <a:cubicBezTo>
                    <a:pt x="20224" y="7967"/>
                    <a:pt x="17805" y="1"/>
                    <a:pt x="148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55"/>
            <p:cNvSpPr/>
            <p:nvPr/>
          </p:nvSpPr>
          <p:spPr>
            <a:xfrm>
              <a:off x="10583525" y="4045300"/>
              <a:ext cx="116425" cy="594050"/>
            </a:xfrm>
            <a:custGeom>
              <a:avLst/>
              <a:gdLst/>
              <a:ahLst/>
              <a:cxnLst/>
              <a:rect l="l" t="t" r="r" b="b"/>
              <a:pathLst>
                <a:path w="4657" h="23762" extrusionOk="0">
                  <a:moveTo>
                    <a:pt x="2328" y="0"/>
                  </a:moveTo>
                  <a:cubicBezTo>
                    <a:pt x="1027" y="0"/>
                    <a:pt x="0" y="5319"/>
                    <a:pt x="0" y="11892"/>
                  </a:cubicBezTo>
                  <a:cubicBezTo>
                    <a:pt x="0" y="18443"/>
                    <a:pt x="1027" y="23762"/>
                    <a:pt x="2328" y="23762"/>
                  </a:cubicBezTo>
                  <a:cubicBezTo>
                    <a:pt x="3606" y="23762"/>
                    <a:pt x="4656" y="18443"/>
                    <a:pt x="4656" y="11892"/>
                  </a:cubicBezTo>
                  <a:cubicBezTo>
                    <a:pt x="4656" y="5319"/>
                    <a:pt x="3606" y="0"/>
                    <a:pt x="23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55"/>
            <p:cNvSpPr/>
            <p:nvPr/>
          </p:nvSpPr>
          <p:spPr>
            <a:xfrm>
              <a:off x="11767000" y="3867825"/>
              <a:ext cx="505600" cy="891350"/>
            </a:xfrm>
            <a:custGeom>
              <a:avLst/>
              <a:gdLst/>
              <a:ahLst/>
              <a:cxnLst/>
              <a:rect l="l" t="t" r="r" b="b"/>
              <a:pathLst>
                <a:path w="20224" h="35654" extrusionOk="0">
                  <a:moveTo>
                    <a:pt x="5410" y="1"/>
                  </a:moveTo>
                  <a:cubicBezTo>
                    <a:pt x="2420" y="1"/>
                    <a:pt x="1" y="7967"/>
                    <a:pt x="1" y="17827"/>
                  </a:cubicBezTo>
                  <a:cubicBezTo>
                    <a:pt x="1" y="27665"/>
                    <a:pt x="2420" y="35654"/>
                    <a:pt x="5410" y="35654"/>
                  </a:cubicBezTo>
                  <a:lnTo>
                    <a:pt x="14814" y="35654"/>
                  </a:lnTo>
                  <a:cubicBezTo>
                    <a:pt x="17804" y="35654"/>
                    <a:pt x="20224" y="27665"/>
                    <a:pt x="20224" y="17827"/>
                  </a:cubicBezTo>
                  <a:cubicBezTo>
                    <a:pt x="20224" y="7967"/>
                    <a:pt x="17804" y="1"/>
                    <a:pt x="148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55"/>
            <p:cNvSpPr/>
            <p:nvPr/>
          </p:nvSpPr>
          <p:spPr>
            <a:xfrm>
              <a:off x="12086550" y="4045300"/>
              <a:ext cx="116450" cy="594050"/>
            </a:xfrm>
            <a:custGeom>
              <a:avLst/>
              <a:gdLst/>
              <a:ahLst/>
              <a:cxnLst/>
              <a:rect l="l" t="t" r="r" b="b"/>
              <a:pathLst>
                <a:path w="4658" h="23762" extrusionOk="0">
                  <a:moveTo>
                    <a:pt x="2329" y="0"/>
                  </a:moveTo>
                  <a:cubicBezTo>
                    <a:pt x="1028" y="0"/>
                    <a:pt x="1" y="5319"/>
                    <a:pt x="1" y="11892"/>
                  </a:cubicBezTo>
                  <a:cubicBezTo>
                    <a:pt x="1" y="18443"/>
                    <a:pt x="1028" y="23762"/>
                    <a:pt x="2329" y="23762"/>
                  </a:cubicBezTo>
                  <a:cubicBezTo>
                    <a:pt x="3607" y="23762"/>
                    <a:pt x="4657" y="18443"/>
                    <a:pt x="4657" y="11892"/>
                  </a:cubicBezTo>
                  <a:cubicBezTo>
                    <a:pt x="4657" y="5319"/>
                    <a:pt x="3607" y="0"/>
                    <a:pt x="23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55"/>
            <p:cNvSpPr/>
            <p:nvPr/>
          </p:nvSpPr>
          <p:spPr>
            <a:xfrm>
              <a:off x="10630875" y="3867825"/>
              <a:ext cx="506175" cy="891350"/>
            </a:xfrm>
            <a:custGeom>
              <a:avLst/>
              <a:gdLst/>
              <a:ahLst/>
              <a:cxnLst/>
              <a:rect l="l" t="t" r="r" b="b"/>
              <a:pathLst>
                <a:path w="20247" h="35654" extrusionOk="0">
                  <a:moveTo>
                    <a:pt x="5433" y="1"/>
                  </a:moveTo>
                  <a:cubicBezTo>
                    <a:pt x="2443" y="1"/>
                    <a:pt x="1" y="7967"/>
                    <a:pt x="1" y="17827"/>
                  </a:cubicBezTo>
                  <a:cubicBezTo>
                    <a:pt x="1" y="27665"/>
                    <a:pt x="2443" y="35654"/>
                    <a:pt x="5433" y="35654"/>
                  </a:cubicBezTo>
                  <a:lnTo>
                    <a:pt x="14814" y="35654"/>
                  </a:lnTo>
                  <a:cubicBezTo>
                    <a:pt x="17804" y="35654"/>
                    <a:pt x="20247" y="27665"/>
                    <a:pt x="20247" y="17827"/>
                  </a:cubicBezTo>
                  <a:cubicBezTo>
                    <a:pt x="20247" y="7967"/>
                    <a:pt x="17804" y="1"/>
                    <a:pt x="148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55"/>
            <p:cNvSpPr/>
            <p:nvPr/>
          </p:nvSpPr>
          <p:spPr>
            <a:xfrm>
              <a:off x="10950425" y="4045300"/>
              <a:ext cx="116450" cy="594050"/>
            </a:xfrm>
            <a:custGeom>
              <a:avLst/>
              <a:gdLst/>
              <a:ahLst/>
              <a:cxnLst/>
              <a:rect l="l" t="t" r="r" b="b"/>
              <a:pathLst>
                <a:path w="4658" h="23762" extrusionOk="0">
                  <a:moveTo>
                    <a:pt x="2329" y="0"/>
                  </a:moveTo>
                  <a:cubicBezTo>
                    <a:pt x="1051" y="0"/>
                    <a:pt x="1" y="5319"/>
                    <a:pt x="1" y="11892"/>
                  </a:cubicBezTo>
                  <a:cubicBezTo>
                    <a:pt x="1" y="18443"/>
                    <a:pt x="1051" y="23762"/>
                    <a:pt x="2329" y="23762"/>
                  </a:cubicBezTo>
                  <a:cubicBezTo>
                    <a:pt x="3607" y="23762"/>
                    <a:pt x="4657" y="18443"/>
                    <a:pt x="4657" y="11892"/>
                  </a:cubicBezTo>
                  <a:cubicBezTo>
                    <a:pt x="4657" y="5319"/>
                    <a:pt x="3607" y="0"/>
                    <a:pt x="23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55"/>
            <p:cNvSpPr/>
            <p:nvPr/>
          </p:nvSpPr>
          <p:spPr>
            <a:xfrm>
              <a:off x="12151600" y="3867825"/>
              <a:ext cx="505625" cy="891350"/>
            </a:xfrm>
            <a:custGeom>
              <a:avLst/>
              <a:gdLst/>
              <a:ahLst/>
              <a:cxnLst/>
              <a:rect l="l" t="t" r="r" b="b"/>
              <a:pathLst>
                <a:path w="20225" h="35654" extrusionOk="0">
                  <a:moveTo>
                    <a:pt x="5411" y="1"/>
                  </a:moveTo>
                  <a:cubicBezTo>
                    <a:pt x="2420" y="1"/>
                    <a:pt x="1" y="7967"/>
                    <a:pt x="1" y="17827"/>
                  </a:cubicBezTo>
                  <a:cubicBezTo>
                    <a:pt x="1" y="27665"/>
                    <a:pt x="2420" y="35654"/>
                    <a:pt x="5411" y="35654"/>
                  </a:cubicBezTo>
                  <a:lnTo>
                    <a:pt x="14815" y="35654"/>
                  </a:lnTo>
                  <a:cubicBezTo>
                    <a:pt x="17805" y="35654"/>
                    <a:pt x="20224" y="27665"/>
                    <a:pt x="20224" y="17827"/>
                  </a:cubicBezTo>
                  <a:cubicBezTo>
                    <a:pt x="20224" y="7967"/>
                    <a:pt x="17805" y="1"/>
                    <a:pt x="148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55"/>
            <p:cNvSpPr/>
            <p:nvPr/>
          </p:nvSpPr>
          <p:spPr>
            <a:xfrm>
              <a:off x="12488275" y="4045300"/>
              <a:ext cx="116450" cy="594050"/>
            </a:xfrm>
            <a:custGeom>
              <a:avLst/>
              <a:gdLst/>
              <a:ahLst/>
              <a:cxnLst/>
              <a:rect l="l" t="t" r="r" b="b"/>
              <a:pathLst>
                <a:path w="4658" h="23762" extrusionOk="0">
                  <a:moveTo>
                    <a:pt x="2329" y="0"/>
                  </a:moveTo>
                  <a:cubicBezTo>
                    <a:pt x="1051" y="0"/>
                    <a:pt x="1" y="5319"/>
                    <a:pt x="1" y="11892"/>
                  </a:cubicBezTo>
                  <a:cubicBezTo>
                    <a:pt x="1" y="18443"/>
                    <a:pt x="1051" y="23762"/>
                    <a:pt x="2329" y="23762"/>
                  </a:cubicBezTo>
                  <a:cubicBezTo>
                    <a:pt x="3607" y="23762"/>
                    <a:pt x="4657" y="18443"/>
                    <a:pt x="4657" y="11892"/>
                  </a:cubicBezTo>
                  <a:cubicBezTo>
                    <a:pt x="4657" y="5319"/>
                    <a:pt x="3607" y="0"/>
                    <a:pt x="23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55"/>
            <p:cNvSpPr/>
            <p:nvPr/>
          </p:nvSpPr>
          <p:spPr>
            <a:xfrm>
              <a:off x="12874600" y="2363650"/>
              <a:ext cx="490200" cy="1992100"/>
            </a:xfrm>
            <a:custGeom>
              <a:avLst/>
              <a:gdLst/>
              <a:ahLst/>
              <a:cxnLst/>
              <a:rect l="l" t="t" r="r" b="b"/>
              <a:pathLst>
                <a:path w="19608" h="79684" extrusionOk="0">
                  <a:moveTo>
                    <a:pt x="1" y="0"/>
                  </a:moveTo>
                  <a:lnTo>
                    <a:pt x="1" y="79683"/>
                  </a:lnTo>
                  <a:lnTo>
                    <a:pt x="19608" y="79683"/>
                  </a:lnTo>
                  <a:lnTo>
                    <a:pt x="19608" y="14335"/>
                  </a:lnTo>
                  <a:lnTo>
                    <a:pt x="1" y="0"/>
                  </a:lnTo>
                  <a:close/>
                </a:path>
              </a:pathLst>
            </a:custGeom>
            <a:solidFill>
              <a:srgbClr val="0031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55"/>
            <p:cNvSpPr/>
            <p:nvPr/>
          </p:nvSpPr>
          <p:spPr>
            <a:xfrm>
              <a:off x="9998625" y="1290850"/>
              <a:ext cx="2053150" cy="3064900"/>
            </a:xfrm>
            <a:custGeom>
              <a:avLst/>
              <a:gdLst/>
              <a:ahLst/>
              <a:cxnLst/>
              <a:rect l="l" t="t" r="r" b="b"/>
              <a:pathLst>
                <a:path w="82126" h="122596" extrusionOk="0">
                  <a:moveTo>
                    <a:pt x="82126" y="1"/>
                  </a:moveTo>
                  <a:lnTo>
                    <a:pt x="0" y="20270"/>
                  </a:lnTo>
                  <a:lnTo>
                    <a:pt x="0" y="122595"/>
                  </a:lnTo>
                  <a:lnTo>
                    <a:pt x="82126" y="122595"/>
                  </a:lnTo>
                  <a:lnTo>
                    <a:pt x="821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55"/>
            <p:cNvSpPr/>
            <p:nvPr/>
          </p:nvSpPr>
          <p:spPr>
            <a:xfrm>
              <a:off x="10065375" y="1406125"/>
              <a:ext cx="1911650" cy="2951900"/>
            </a:xfrm>
            <a:custGeom>
              <a:avLst/>
              <a:gdLst/>
              <a:ahLst/>
              <a:cxnLst/>
              <a:rect l="l" t="t" r="r" b="b"/>
              <a:pathLst>
                <a:path w="76466" h="118076" extrusionOk="0">
                  <a:moveTo>
                    <a:pt x="76465" y="1"/>
                  </a:moveTo>
                  <a:lnTo>
                    <a:pt x="1" y="18877"/>
                  </a:lnTo>
                  <a:lnTo>
                    <a:pt x="1" y="118076"/>
                  </a:lnTo>
                  <a:lnTo>
                    <a:pt x="76465" y="118076"/>
                  </a:lnTo>
                  <a:lnTo>
                    <a:pt x="7646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55"/>
            <p:cNvSpPr/>
            <p:nvPr/>
          </p:nvSpPr>
          <p:spPr>
            <a:xfrm>
              <a:off x="12051750" y="1290850"/>
              <a:ext cx="1286800" cy="3064900"/>
            </a:xfrm>
            <a:custGeom>
              <a:avLst/>
              <a:gdLst/>
              <a:ahLst/>
              <a:cxnLst/>
              <a:rect l="l" t="t" r="r" b="b"/>
              <a:pathLst>
                <a:path w="51472" h="122596" extrusionOk="0">
                  <a:moveTo>
                    <a:pt x="1" y="1"/>
                  </a:moveTo>
                  <a:lnTo>
                    <a:pt x="1" y="122595"/>
                  </a:lnTo>
                  <a:lnTo>
                    <a:pt x="11390" y="122595"/>
                  </a:lnTo>
                  <a:lnTo>
                    <a:pt x="11390" y="106777"/>
                  </a:lnTo>
                  <a:cubicBezTo>
                    <a:pt x="11390" y="103550"/>
                    <a:pt x="14016" y="101035"/>
                    <a:pt x="17126" y="101035"/>
                  </a:cubicBezTo>
                  <a:cubicBezTo>
                    <a:pt x="17447" y="101035"/>
                    <a:pt x="17772" y="101061"/>
                    <a:pt x="18101" y="101117"/>
                  </a:cubicBezTo>
                  <a:lnTo>
                    <a:pt x="21365" y="101687"/>
                  </a:lnTo>
                  <a:cubicBezTo>
                    <a:pt x="24515" y="102212"/>
                    <a:pt x="26797" y="104951"/>
                    <a:pt x="26797" y="108124"/>
                  </a:cubicBezTo>
                  <a:lnTo>
                    <a:pt x="26797" y="122595"/>
                  </a:lnTo>
                  <a:lnTo>
                    <a:pt x="51472" y="122595"/>
                  </a:lnTo>
                  <a:lnTo>
                    <a:pt x="51472" y="37389"/>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55"/>
            <p:cNvSpPr/>
            <p:nvPr/>
          </p:nvSpPr>
          <p:spPr>
            <a:xfrm>
              <a:off x="12051750" y="1709700"/>
              <a:ext cx="1286800" cy="1353000"/>
            </a:xfrm>
            <a:custGeom>
              <a:avLst/>
              <a:gdLst/>
              <a:ahLst/>
              <a:cxnLst/>
              <a:rect l="l" t="t" r="r" b="b"/>
              <a:pathLst>
                <a:path w="51472" h="54120" extrusionOk="0">
                  <a:moveTo>
                    <a:pt x="1" y="1"/>
                  </a:moveTo>
                  <a:lnTo>
                    <a:pt x="1" y="35266"/>
                  </a:lnTo>
                  <a:lnTo>
                    <a:pt x="51472" y="54119"/>
                  </a:lnTo>
                  <a:lnTo>
                    <a:pt x="51472" y="31956"/>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55"/>
            <p:cNvSpPr/>
            <p:nvPr/>
          </p:nvSpPr>
          <p:spPr>
            <a:xfrm>
              <a:off x="12117950" y="1482025"/>
              <a:ext cx="1222325" cy="821725"/>
            </a:xfrm>
            <a:custGeom>
              <a:avLst/>
              <a:gdLst/>
              <a:ahLst/>
              <a:cxnLst/>
              <a:rect l="l" t="t" r="r" b="b"/>
              <a:pathLst>
                <a:path w="48893" h="32869" extrusionOk="0">
                  <a:moveTo>
                    <a:pt x="480" y="0"/>
                  </a:moveTo>
                  <a:lnTo>
                    <a:pt x="0" y="708"/>
                  </a:lnTo>
                  <a:lnTo>
                    <a:pt x="48413" y="32869"/>
                  </a:lnTo>
                  <a:lnTo>
                    <a:pt x="48892" y="32161"/>
                  </a:lnTo>
                  <a:lnTo>
                    <a:pt x="480" y="0"/>
                  </a:lnTo>
                  <a:close/>
                </a:path>
              </a:pathLst>
            </a:custGeom>
            <a:solidFill>
              <a:srgbClr val="0031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55"/>
            <p:cNvSpPr/>
            <p:nvPr/>
          </p:nvSpPr>
          <p:spPr>
            <a:xfrm>
              <a:off x="12144775" y="3585950"/>
              <a:ext cx="1201200" cy="193450"/>
            </a:xfrm>
            <a:custGeom>
              <a:avLst/>
              <a:gdLst/>
              <a:ahLst/>
              <a:cxnLst/>
              <a:rect l="l" t="t" r="r" b="b"/>
              <a:pathLst>
                <a:path w="48048" h="7738" extrusionOk="0">
                  <a:moveTo>
                    <a:pt x="114" y="0"/>
                  </a:moveTo>
                  <a:lnTo>
                    <a:pt x="0" y="867"/>
                  </a:lnTo>
                  <a:lnTo>
                    <a:pt x="47933" y="7738"/>
                  </a:lnTo>
                  <a:lnTo>
                    <a:pt x="48047" y="6871"/>
                  </a:lnTo>
                  <a:lnTo>
                    <a:pt x="114" y="0"/>
                  </a:lnTo>
                  <a:close/>
                </a:path>
              </a:pathLst>
            </a:custGeom>
            <a:solidFill>
              <a:srgbClr val="0031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55"/>
            <p:cNvSpPr/>
            <p:nvPr/>
          </p:nvSpPr>
          <p:spPr>
            <a:xfrm>
              <a:off x="12076850" y="2673500"/>
              <a:ext cx="1274250" cy="448550"/>
            </a:xfrm>
            <a:custGeom>
              <a:avLst/>
              <a:gdLst/>
              <a:ahLst/>
              <a:cxnLst/>
              <a:rect l="l" t="t" r="r" b="b"/>
              <a:pathLst>
                <a:path w="50970" h="17942" extrusionOk="0">
                  <a:moveTo>
                    <a:pt x="275" y="1"/>
                  </a:moveTo>
                  <a:lnTo>
                    <a:pt x="1" y="822"/>
                  </a:lnTo>
                  <a:lnTo>
                    <a:pt x="50696" y="17941"/>
                  </a:lnTo>
                  <a:lnTo>
                    <a:pt x="50970" y="17119"/>
                  </a:lnTo>
                  <a:lnTo>
                    <a:pt x="275" y="1"/>
                  </a:lnTo>
                  <a:close/>
                </a:path>
              </a:pathLst>
            </a:custGeom>
            <a:solidFill>
              <a:srgbClr val="0031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55"/>
            <p:cNvSpPr/>
            <p:nvPr/>
          </p:nvSpPr>
          <p:spPr>
            <a:xfrm>
              <a:off x="12698850" y="4152000"/>
              <a:ext cx="675075" cy="222575"/>
            </a:xfrm>
            <a:custGeom>
              <a:avLst/>
              <a:gdLst/>
              <a:ahLst/>
              <a:cxnLst/>
              <a:rect l="l" t="t" r="r" b="b"/>
              <a:pathLst>
                <a:path w="27003" h="8903" extrusionOk="0">
                  <a:moveTo>
                    <a:pt x="0" y="1"/>
                  </a:moveTo>
                  <a:lnTo>
                    <a:pt x="0" y="8903"/>
                  </a:lnTo>
                  <a:lnTo>
                    <a:pt x="27003" y="8903"/>
                  </a:lnTo>
                  <a:lnTo>
                    <a:pt x="27003" y="2192"/>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55"/>
            <p:cNvSpPr/>
            <p:nvPr/>
          </p:nvSpPr>
          <p:spPr>
            <a:xfrm>
              <a:off x="13618700" y="4226750"/>
              <a:ext cx="95900" cy="147825"/>
            </a:xfrm>
            <a:custGeom>
              <a:avLst/>
              <a:gdLst/>
              <a:ahLst/>
              <a:cxnLst/>
              <a:rect l="l" t="t" r="r" b="b"/>
              <a:pathLst>
                <a:path w="3836" h="5913" extrusionOk="0">
                  <a:moveTo>
                    <a:pt x="1" y="1"/>
                  </a:moveTo>
                  <a:lnTo>
                    <a:pt x="1" y="5913"/>
                  </a:lnTo>
                  <a:lnTo>
                    <a:pt x="3836" y="5913"/>
                  </a:lnTo>
                  <a:lnTo>
                    <a:pt x="3836" y="320"/>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55"/>
            <p:cNvSpPr/>
            <p:nvPr/>
          </p:nvSpPr>
          <p:spPr>
            <a:xfrm>
              <a:off x="12135625" y="4106350"/>
              <a:ext cx="231150" cy="268225"/>
            </a:xfrm>
            <a:custGeom>
              <a:avLst/>
              <a:gdLst/>
              <a:ahLst/>
              <a:cxnLst/>
              <a:rect l="l" t="t" r="r" b="b"/>
              <a:pathLst>
                <a:path w="9246" h="10729" extrusionOk="0">
                  <a:moveTo>
                    <a:pt x="1" y="1"/>
                  </a:moveTo>
                  <a:lnTo>
                    <a:pt x="1" y="10729"/>
                  </a:lnTo>
                  <a:lnTo>
                    <a:pt x="9245" y="10729"/>
                  </a:lnTo>
                  <a:lnTo>
                    <a:pt x="9245" y="754"/>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55"/>
            <p:cNvSpPr/>
            <p:nvPr/>
          </p:nvSpPr>
          <p:spPr>
            <a:xfrm>
              <a:off x="9922150" y="4106350"/>
              <a:ext cx="2213500" cy="268225"/>
            </a:xfrm>
            <a:custGeom>
              <a:avLst/>
              <a:gdLst/>
              <a:ahLst/>
              <a:cxnLst/>
              <a:rect l="l" t="t" r="r" b="b"/>
              <a:pathLst>
                <a:path w="88540" h="10729" extrusionOk="0">
                  <a:moveTo>
                    <a:pt x="2397" y="1"/>
                  </a:moveTo>
                  <a:cubicBezTo>
                    <a:pt x="1073" y="1"/>
                    <a:pt x="1" y="1074"/>
                    <a:pt x="1" y="2397"/>
                  </a:cubicBezTo>
                  <a:lnTo>
                    <a:pt x="1" y="8332"/>
                  </a:lnTo>
                  <a:cubicBezTo>
                    <a:pt x="1" y="9656"/>
                    <a:pt x="1073" y="10729"/>
                    <a:pt x="2397" y="10729"/>
                  </a:cubicBezTo>
                  <a:lnTo>
                    <a:pt x="88540" y="10729"/>
                  </a:lnTo>
                  <a:lnTo>
                    <a:pt x="885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55"/>
            <p:cNvSpPr/>
            <p:nvPr/>
          </p:nvSpPr>
          <p:spPr>
            <a:xfrm>
              <a:off x="9927275" y="4106350"/>
              <a:ext cx="2208375" cy="35975"/>
            </a:xfrm>
            <a:custGeom>
              <a:avLst/>
              <a:gdLst/>
              <a:ahLst/>
              <a:cxnLst/>
              <a:rect l="l" t="t" r="r" b="b"/>
              <a:pathLst>
                <a:path w="88335" h="1439" extrusionOk="0">
                  <a:moveTo>
                    <a:pt x="2192" y="1"/>
                  </a:moveTo>
                  <a:cubicBezTo>
                    <a:pt x="1211" y="1"/>
                    <a:pt x="366" y="594"/>
                    <a:pt x="1" y="1439"/>
                  </a:cubicBezTo>
                  <a:lnTo>
                    <a:pt x="88335" y="1439"/>
                  </a:lnTo>
                  <a:lnTo>
                    <a:pt x="8833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55"/>
            <p:cNvSpPr/>
            <p:nvPr/>
          </p:nvSpPr>
          <p:spPr>
            <a:xfrm>
              <a:off x="10022575" y="4169125"/>
              <a:ext cx="218575" cy="87325"/>
            </a:xfrm>
            <a:custGeom>
              <a:avLst/>
              <a:gdLst/>
              <a:ahLst/>
              <a:cxnLst/>
              <a:rect l="l" t="t" r="r" b="b"/>
              <a:pathLst>
                <a:path w="8743" h="3493" extrusionOk="0">
                  <a:moveTo>
                    <a:pt x="1735" y="1"/>
                  </a:moveTo>
                  <a:cubicBezTo>
                    <a:pt x="777" y="1"/>
                    <a:pt x="1" y="777"/>
                    <a:pt x="1" y="1735"/>
                  </a:cubicBezTo>
                  <a:lnTo>
                    <a:pt x="1" y="1758"/>
                  </a:lnTo>
                  <a:cubicBezTo>
                    <a:pt x="1" y="2717"/>
                    <a:pt x="777" y="3493"/>
                    <a:pt x="1735" y="3493"/>
                  </a:cubicBezTo>
                  <a:lnTo>
                    <a:pt x="7008" y="3493"/>
                  </a:lnTo>
                  <a:cubicBezTo>
                    <a:pt x="7967" y="3493"/>
                    <a:pt x="8743" y="2717"/>
                    <a:pt x="8743" y="1758"/>
                  </a:cubicBezTo>
                  <a:lnTo>
                    <a:pt x="8743" y="1735"/>
                  </a:lnTo>
                  <a:cubicBezTo>
                    <a:pt x="8743" y="777"/>
                    <a:pt x="7967" y="1"/>
                    <a:pt x="70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55"/>
            <p:cNvSpPr/>
            <p:nvPr/>
          </p:nvSpPr>
          <p:spPr>
            <a:xfrm>
              <a:off x="11735050" y="4169125"/>
              <a:ext cx="218575" cy="87325"/>
            </a:xfrm>
            <a:custGeom>
              <a:avLst/>
              <a:gdLst/>
              <a:ahLst/>
              <a:cxnLst/>
              <a:rect l="l" t="t" r="r" b="b"/>
              <a:pathLst>
                <a:path w="8743" h="3493" extrusionOk="0">
                  <a:moveTo>
                    <a:pt x="1735" y="1"/>
                  </a:moveTo>
                  <a:cubicBezTo>
                    <a:pt x="777" y="1"/>
                    <a:pt x="1" y="777"/>
                    <a:pt x="1" y="1735"/>
                  </a:cubicBezTo>
                  <a:lnTo>
                    <a:pt x="1" y="1758"/>
                  </a:lnTo>
                  <a:cubicBezTo>
                    <a:pt x="1" y="2717"/>
                    <a:pt x="777" y="3493"/>
                    <a:pt x="1735" y="3493"/>
                  </a:cubicBezTo>
                  <a:lnTo>
                    <a:pt x="7031" y="3493"/>
                  </a:lnTo>
                  <a:cubicBezTo>
                    <a:pt x="7967" y="3493"/>
                    <a:pt x="8743" y="2717"/>
                    <a:pt x="8743" y="1758"/>
                  </a:cubicBezTo>
                  <a:lnTo>
                    <a:pt x="8743" y="1735"/>
                  </a:lnTo>
                  <a:cubicBezTo>
                    <a:pt x="8743" y="777"/>
                    <a:pt x="7967" y="1"/>
                    <a:pt x="70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55"/>
            <p:cNvSpPr/>
            <p:nvPr/>
          </p:nvSpPr>
          <p:spPr>
            <a:xfrm>
              <a:off x="10099625" y="3089500"/>
              <a:ext cx="941000" cy="976375"/>
            </a:xfrm>
            <a:custGeom>
              <a:avLst/>
              <a:gdLst/>
              <a:ahLst/>
              <a:cxnLst/>
              <a:rect l="l" t="t" r="r" b="b"/>
              <a:pathLst>
                <a:path w="37640" h="39055" extrusionOk="0">
                  <a:moveTo>
                    <a:pt x="0" y="0"/>
                  </a:moveTo>
                  <a:lnTo>
                    <a:pt x="0" y="39054"/>
                  </a:lnTo>
                  <a:lnTo>
                    <a:pt x="37639" y="39054"/>
                  </a:lnTo>
                  <a:lnTo>
                    <a:pt x="3763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55"/>
            <p:cNvSpPr/>
            <p:nvPr/>
          </p:nvSpPr>
          <p:spPr>
            <a:xfrm>
              <a:off x="10879100" y="3929450"/>
              <a:ext cx="68500" cy="110725"/>
            </a:xfrm>
            <a:custGeom>
              <a:avLst/>
              <a:gdLst/>
              <a:ahLst/>
              <a:cxnLst/>
              <a:rect l="l" t="t" r="r" b="b"/>
              <a:pathLst>
                <a:path w="2740" h="4429" extrusionOk="0">
                  <a:moveTo>
                    <a:pt x="1370" y="1"/>
                  </a:moveTo>
                  <a:lnTo>
                    <a:pt x="1" y="1599"/>
                  </a:lnTo>
                  <a:lnTo>
                    <a:pt x="708" y="1599"/>
                  </a:lnTo>
                  <a:lnTo>
                    <a:pt x="708" y="4429"/>
                  </a:lnTo>
                  <a:lnTo>
                    <a:pt x="2032" y="4429"/>
                  </a:lnTo>
                  <a:lnTo>
                    <a:pt x="2032" y="1599"/>
                  </a:lnTo>
                  <a:lnTo>
                    <a:pt x="2740" y="1599"/>
                  </a:lnTo>
                  <a:lnTo>
                    <a:pt x="1370" y="1"/>
                  </a:lnTo>
                  <a:close/>
                </a:path>
              </a:pathLst>
            </a:custGeom>
            <a:solidFill>
              <a:srgbClr val="6743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55"/>
            <p:cNvSpPr/>
            <p:nvPr/>
          </p:nvSpPr>
          <p:spPr>
            <a:xfrm>
              <a:off x="10749000" y="3932325"/>
              <a:ext cx="106725" cy="107300"/>
            </a:xfrm>
            <a:custGeom>
              <a:avLst/>
              <a:gdLst/>
              <a:ahLst/>
              <a:cxnLst/>
              <a:rect l="l" t="t" r="r" b="b"/>
              <a:pathLst>
                <a:path w="4269" h="4292" extrusionOk="0">
                  <a:moveTo>
                    <a:pt x="3881" y="388"/>
                  </a:moveTo>
                  <a:lnTo>
                    <a:pt x="3881" y="3903"/>
                  </a:lnTo>
                  <a:lnTo>
                    <a:pt x="366" y="3903"/>
                  </a:lnTo>
                  <a:lnTo>
                    <a:pt x="366" y="388"/>
                  </a:lnTo>
                  <a:close/>
                  <a:moveTo>
                    <a:pt x="0" y="0"/>
                  </a:moveTo>
                  <a:lnTo>
                    <a:pt x="0" y="4291"/>
                  </a:lnTo>
                  <a:lnTo>
                    <a:pt x="4269" y="4291"/>
                  </a:lnTo>
                  <a:lnTo>
                    <a:pt x="4269" y="0"/>
                  </a:lnTo>
                  <a:close/>
                </a:path>
              </a:pathLst>
            </a:custGeom>
            <a:solidFill>
              <a:srgbClr val="674A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55"/>
            <p:cNvSpPr/>
            <p:nvPr/>
          </p:nvSpPr>
          <p:spPr>
            <a:xfrm>
              <a:off x="10628025" y="3932325"/>
              <a:ext cx="106725" cy="107300"/>
            </a:xfrm>
            <a:custGeom>
              <a:avLst/>
              <a:gdLst/>
              <a:ahLst/>
              <a:cxnLst/>
              <a:rect l="l" t="t" r="r" b="b"/>
              <a:pathLst>
                <a:path w="4269" h="4292" extrusionOk="0">
                  <a:moveTo>
                    <a:pt x="3904" y="388"/>
                  </a:moveTo>
                  <a:lnTo>
                    <a:pt x="3904" y="3903"/>
                  </a:lnTo>
                  <a:lnTo>
                    <a:pt x="366" y="3903"/>
                  </a:lnTo>
                  <a:lnTo>
                    <a:pt x="366" y="388"/>
                  </a:lnTo>
                  <a:close/>
                  <a:moveTo>
                    <a:pt x="0" y="0"/>
                  </a:moveTo>
                  <a:lnTo>
                    <a:pt x="0" y="4291"/>
                  </a:lnTo>
                  <a:lnTo>
                    <a:pt x="4269" y="4291"/>
                  </a:lnTo>
                  <a:lnTo>
                    <a:pt x="4269" y="0"/>
                  </a:lnTo>
                  <a:close/>
                </a:path>
              </a:pathLst>
            </a:custGeom>
            <a:solidFill>
              <a:srgbClr val="674A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55"/>
            <p:cNvSpPr/>
            <p:nvPr/>
          </p:nvSpPr>
          <p:spPr>
            <a:xfrm>
              <a:off x="10334725" y="2311725"/>
              <a:ext cx="687050" cy="712750"/>
            </a:xfrm>
            <a:custGeom>
              <a:avLst/>
              <a:gdLst/>
              <a:ahLst/>
              <a:cxnLst/>
              <a:rect l="l" t="t" r="r" b="b"/>
              <a:pathLst>
                <a:path w="27482" h="28510" extrusionOk="0">
                  <a:moveTo>
                    <a:pt x="0" y="0"/>
                  </a:moveTo>
                  <a:lnTo>
                    <a:pt x="0" y="28509"/>
                  </a:lnTo>
                  <a:lnTo>
                    <a:pt x="27482" y="28509"/>
                  </a:lnTo>
                  <a:lnTo>
                    <a:pt x="2748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55"/>
            <p:cNvSpPr/>
            <p:nvPr/>
          </p:nvSpPr>
          <p:spPr>
            <a:xfrm>
              <a:off x="10821475" y="2688900"/>
              <a:ext cx="143825" cy="110725"/>
            </a:xfrm>
            <a:custGeom>
              <a:avLst/>
              <a:gdLst/>
              <a:ahLst/>
              <a:cxnLst/>
              <a:rect l="l" t="t" r="r" b="b"/>
              <a:pathLst>
                <a:path w="5753" h="4429" extrusionOk="0">
                  <a:moveTo>
                    <a:pt x="2876" y="1"/>
                  </a:moveTo>
                  <a:lnTo>
                    <a:pt x="0" y="3379"/>
                  </a:lnTo>
                  <a:lnTo>
                    <a:pt x="1484" y="3379"/>
                  </a:lnTo>
                  <a:lnTo>
                    <a:pt x="1484" y="4429"/>
                  </a:lnTo>
                  <a:lnTo>
                    <a:pt x="4269" y="4429"/>
                  </a:lnTo>
                  <a:lnTo>
                    <a:pt x="4269" y="3379"/>
                  </a:lnTo>
                  <a:lnTo>
                    <a:pt x="5752" y="3379"/>
                  </a:lnTo>
                  <a:lnTo>
                    <a:pt x="2876" y="1"/>
                  </a:lnTo>
                  <a:close/>
                </a:path>
              </a:pathLst>
            </a:custGeom>
            <a:solidFill>
              <a:srgbClr val="6743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55"/>
            <p:cNvSpPr/>
            <p:nvPr/>
          </p:nvSpPr>
          <p:spPr>
            <a:xfrm>
              <a:off x="11061125" y="2599900"/>
              <a:ext cx="687075" cy="1459125"/>
            </a:xfrm>
            <a:custGeom>
              <a:avLst/>
              <a:gdLst/>
              <a:ahLst/>
              <a:cxnLst/>
              <a:rect l="l" t="t" r="r" b="b"/>
              <a:pathLst>
                <a:path w="27483" h="58365" extrusionOk="0">
                  <a:moveTo>
                    <a:pt x="1" y="0"/>
                  </a:moveTo>
                  <a:lnTo>
                    <a:pt x="1" y="58364"/>
                  </a:lnTo>
                  <a:lnTo>
                    <a:pt x="27482" y="58364"/>
                  </a:lnTo>
                  <a:lnTo>
                    <a:pt x="27482" y="0"/>
                  </a:lnTo>
                  <a:close/>
                </a:path>
              </a:pathLst>
            </a:custGeom>
            <a:solidFill>
              <a:srgbClr val="E3A6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55"/>
            <p:cNvSpPr/>
            <p:nvPr/>
          </p:nvSpPr>
          <p:spPr>
            <a:xfrm>
              <a:off x="11061125" y="2599900"/>
              <a:ext cx="142125" cy="1459125"/>
            </a:xfrm>
            <a:custGeom>
              <a:avLst/>
              <a:gdLst/>
              <a:ahLst/>
              <a:cxnLst/>
              <a:rect l="l" t="t" r="r" b="b"/>
              <a:pathLst>
                <a:path w="5685" h="58365" extrusionOk="0">
                  <a:moveTo>
                    <a:pt x="1" y="0"/>
                  </a:moveTo>
                  <a:lnTo>
                    <a:pt x="1" y="58364"/>
                  </a:lnTo>
                  <a:lnTo>
                    <a:pt x="5684" y="58364"/>
                  </a:lnTo>
                  <a:lnTo>
                    <a:pt x="568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55"/>
            <p:cNvSpPr/>
            <p:nvPr/>
          </p:nvSpPr>
          <p:spPr>
            <a:xfrm>
              <a:off x="11297375" y="2351675"/>
              <a:ext cx="27425" cy="7425"/>
            </a:xfrm>
            <a:custGeom>
              <a:avLst/>
              <a:gdLst/>
              <a:ahLst/>
              <a:cxnLst/>
              <a:rect l="l" t="t" r="r" b="b"/>
              <a:pathLst>
                <a:path w="1097" h="297" extrusionOk="0">
                  <a:moveTo>
                    <a:pt x="709" y="0"/>
                  </a:moveTo>
                  <a:cubicBezTo>
                    <a:pt x="467" y="0"/>
                    <a:pt x="229" y="31"/>
                    <a:pt x="0" y="91"/>
                  </a:cubicBezTo>
                  <a:cubicBezTo>
                    <a:pt x="23" y="160"/>
                    <a:pt x="69" y="228"/>
                    <a:pt x="92" y="297"/>
                  </a:cubicBezTo>
                  <a:cubicBezTo>
                    <a:pt x="357" y="221"/>
                    <a:pt x="637" y="177"/>
                    <a:pt x="920" y="177"/>
                  </a:cubicBezTo>
                  <a:cubicBezTo>
                    <a:pt x="979" y="177"/>
                    <a:pt x="1037" y="179"/>
                    <a:pt x="1096" y="183"/>
                  </a:cubicBezTo>
                  <a:cubicBezTo>
                    <a:pt x="1073" y="137"/>
                    <a:pt x="1073" y="69"/>
                    <a:pt x="1073" y="23"/>
                  </a:cubicBezTo>
                  <a:cubicBezTo>
                    <a:pt x="952" y="8"/>
                    <a:pt x="830" y="0"/>
                    <a:pt x="709" y="0"/>
                  </a:cubicBezTo>
                  <a:close/>
                </a:path>
              </a:pathLst>
            </a:custGeom>
            <a:solidFill>
              <a:srgbClr val="0031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55"/>
            <p:cNvSpPr/>
            <p:nvPr/>
          </p:nvSpPr>
          <p:spPr>
            <a:xfrm>
              <a:off x="11315625" y="2367875"/>
              <a:ext cx="13725" cy="12000"/>
            </a:xfrm>
            <a:custGeom>
              <a:avLst/>
              <a:gdLst/>
              <a:ahLst/>
              <a:cxnLst/>
              <a:rect l="l" t="t" r="r" b="b"/>
              <a:pathLst>
                <a:path w="549" h="480" extrusionOk="0">
                  <a:moveTo>
                    <a:pt x="193" y="0"/>
                  </a:moveTo>
                  <a:cubicBezTo>
                    <a:pt x="143" y="0"/>
                    <a:pt x="90" y="16"/>
                    <a:pt x="47" y="60"/>
                  </a:cubicBezTo>
                  <a:cubicBezTo>
                    <a:pt x="1" y="128"/>
                    <a:pt x="47" y="219"/>
                    <a:pt x="92" y="288"/>
                  </a:cubicBezTo>
                  <a:cubicBezTo>
                    <a:pt x="138" y="356"/>
                    <a:pt x="206" y="425"/>
                    <a:pt x="275" y="448"/>
                  </a:cubicBezTo>
                  <a:cubicBezTo>
                    <a:pt x="306" y="468"/>
                    <a:pt x="346" y="479"/>
                    <a:pt x="384" y="479"/>
                  </a:cubicBezTo>
                  <a:cubicBezTo>
                    <a:pt x="432" y="479"/>
                    <a:pt x="478" y="463"/>
                    <a:pt x="503" y="425"/>
                  </a:cubicBezTo>
                  <a:cubicBezTo>
                    <a:pt x="549" y="356"/>
                    <a:pt x="503" y="265"/>
                    <a:pt x="457" y="197"/>
                  </a:cubicBezTo>
                  <a:cubicBezTo>
                    <a:pt x="412" y="128"/>
                    <a:pt x="366" y="60"/>
                    <a:pt x="275" y="14"/>
                  </a:cubicBezTo>
                  <a:cubicBezTo>
                    <a:pt x="250" y="6"/>
                    <a:pt x="222" y="0"/>
                    <a:pt x="193" y="0"/>
                  </a:cubicBezTo>
                  <a:close/>
                </a:path>
              </a:pathLst>
            </a:custGeom>
            <a:solidFill>
              <a:srgbClr val="0031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55"/>
            <p:cNvSpPr/>
            <p:nvPr/>
          </p:nvSpPr>
          <p:spPr>
            <a:xfrm>
              <a:off x="11335600" y="2428125"/>
              <a:ext cx="24575" cy="15900"/>
            </a:xfrm>
            <a:custGeom>
              <a:avLst/>
              <a:gdLst/>
              <a:ahLst/>
              <a:cxnLst/>
              <a:rect l="l" t="t" r="r" b="b"/>
              <a:pathLst>
                <a:path w="983" h="636" extrusionOk="0">
                  <a:moveTo>
                    <a:pt x="868" y="1"/>
                  </a:moveTo>
                  <a:cubicBezTo>
                    <a:pt x="845" y="1"/>
                    <a:pt x="800" y="23"/>
                    <a:pt x="777" y="46"/>
                  </a:cubicBezTo>
                  <a:cubicBezTo>
                    <a:pt x="571" y="160"/>
                    <a:pt x="389" y="297"/>
                    <a:pt x="161" y="343"/>
                  </a:cubicBezTo>
                  <a:cubicBezTo>
                    <a:pt x="115" y="366"/>
                    <a:pt x="69" y="366"/>
                    <a:pt x="24" y="412"/>
                  </a:cubicBezTo>
                  <a:cubicBezTo>
                    <a:pt x="1" y="434"/>
                    <a:pt x="24" y="480"/>
                    <a:pt x="46" y="526"/>
                  </a:cubicBezTo>
                  <a:cubicBezTo>
                    <a:pt x="46" y="548"/>
                    <a:pt x="92" y="594"/>
                    <a:pt x="138" y="594"/>
                  </a:cubicBezTo>
                  <a:cubicBezTo>
                    <a:pt x="186" y="623"/>
                    <a:pt x="241" y="635"/>
                    <a:pt x="300" y="635"/>
                  </a:cubicBezTo>
                  <a:cubicBezTo>
                    <a:pt x="382" y="635"/>
                    <a:pt x="469" y="611"/>
                    <a:pt x="549" y="571"/>
                  </a:cubicBezTo>
                  <a:cubicBezTo>
                    <a:pt x="663" y="503"/>
                    <a:pt x="777" y="412"/>
                    <a:pt x="868" y="297"/>
                  </a:cubicBezTo>
                  <a:cubicBezTo>
                    <a:pt x="914" y="252"/>
                    <a:pt x="959" y="206"/>
                    <a:pt x="959" y="138"/>
                  </a:cubicBezTo>
                  <a:cubicBezTo>
                    <a:pt x="982" y="92"/>
                    <a:pt x="937" y="23"/>
                    <a:pt x="868" y="1"/>
                  </a:cubicBezTo>
                  <a:close/>
                </a:path>
              </a:pathLst>
            </a:custGeom>
            <a:solidFill>
              <a:srgbClr val="0031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7" name="Google Shape;1147;p55"/>
          <p:cNvGrpSpPr/>
          <p:nvPr/>
        </p:nvGrpSpPr>
        <p:grpSpPr>
          <a:xfrm>
            <a:off x="5392338" y="802250"/>
            <a:ext cx="1609130" cy="4341164"/>
            <a:chOff x="9213750" y="2818925"/>
            <a:chExt cx="761250" cy="2053725"/>
          </a:xfrm>
        </p:grpSpPr>
        <p:sp>
          <p:nvSpPr>
            <p:cNvPr id="1148" name="Google Shape;1148;p55"/>
            <p:cNvSpPr/>
            <p:nvPr/>
          </p:nvSpPr>
          <p:spPr>
            <a:xfrm>
              <a:off x="9295350" y="3302900"/>
              <a:ext cx="196900" cy="1060825"/>
            </a:xfrm>
            <a:custGeom>
              <a:avLst/>
              <a:gdLst/>
              <a:ahLst/>
              <a:cxnLst/>
              <a:rect l="l" t="t" r="r" b="b"/>
              <a:pathLst>
                <a:path w="7876" h="42433" extrusionOk="0">
                  <a:moveTo>
                    <a:pt x="0" y="1"/>
                  </a:moveTo>
                  <a:lnTo>
                    <a:pt x="0" y="42433"/>
                  </a:lnTo>
                  <a:lnTo>
                    <a:pt x="7875" y="42433"/>
                  </a:lnTo>
                  <a:lnTo>
                    <a:pt x="78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55"/>
            <p:cNvSpPr/>
            <p:nvPr/>
          </p:nvSpPr>
          <p:spPr>
            <a:xfrm>
              <a:off x="9295350" y="3333150"/>
              <a:ext cx="196900" cy="1030575"/>
            </a:xfrm>
            <a:custGeom>
              <a:avLst/>
              <a:gdLst/>
              <a:ahLst/>
              <a:cxnLst/>
              <a:rect l="l" t="t" r="r" b="b"/>
              <a:pathLst>
                <a:path w="7876" h="41223" extrusionOk="0">
                  <a:moveTo>
                    <a:pt x="0" y="1"/>
                  </a:moveTo>
                  <a:lnTo>
                    <a:pt x="0" y="41223"/>
                  </a:lnTo>
                  <a:lnTo>
                    <a:pt x="7875" y="41223"/>
                  </a:lnTo>
                  <a:lnTo>
                    <a:pt x="7875" y="1"/>
                  </a:lnTo>
                  <a:close/>
                </a:path>
              </a:pathLst>
            </a:custGeom>
            <a:solidFill>
              <a:srgbClr val="FFE6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55"/>
            <p:cNvSpPr/>
            <p:nvPr/>
          </p:nvSpPr>
          <p:spPr>
            <a:xfrm>
              <a:off x="9295350" y="4227325"/>
              <a:ext cx="196900" cy="136400"/>
            </a:xfrm>
            <a:custGeom>
              <a:avLst/>
              <a:gdLst/>
              <a:ahLst/>
              <a:cxnLst/>
              <a:rect l="l" t="t" r="r" b="b"/>
              <a:pathLst>
                <a:path w="7876" h="5456" extrusionOk="0">
                  <a:moveTo>
                    <a:pt x="0" y="1"/>
                  </a:moveTo>
                  <a:lnTo>
                    <a:pt x="0" y="5456"/>
                  </a:lnTo>
                  <a:lnTo>
                    <a:pt x="7875" y="5456"/>
                  </a:lnTo>
                  <a:lnTo>
                    <a:pt x="7875" y="1"/>
                  </a:lnTo>
                  <a:close/>
                </a:path>
              </a:pathLst>
            </a:custGeom>
            <a:solidFill>
              <a:srgbClr val="E3A6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55"/>
            <p:cNvSpPr/>
            <p:nvPr/>
          </p:nvSpPr>
          <p:spPr>
            <a:xfrm>
              <a:off x="9247975" y="3118500"/>
              <a:ext cx="313875" cy="608400"/>
            </a:xfrm>
            <a:custGeom>
              <a:avLst/>
              <a:gdLst/>
              <a:ahLst/>
              <a:cxnLst/>
              <a:rect l="l" t="t" r="r" b="b"/>
              <a:pathLst>
                <a:path w="12555" h="24336" extrusionOk="0">
                  <a:moveTo>
                    <a:pt x="5503" y="0"/>
                  </a:moveTo>
                  <a:cubicBezTo>
                    <a:pt x="4951" y="0"/>
                    <a:pt x="4092" y="770"/>
                    <a:pt x="3676" y="1077"/>
                  </a:cubicBezTo>
                  <a:cubicBezTo>
                    <a:pt x="3333" y="1328"/>
                    <a:pt x="2740" y="2264"/>
                    <a:pt x="2603" y="2652"/>
                  </a:cubicBezTo>
                  <a:cubicBezTo>
                    <a:pt x="2215" y="3656"/>
                    <a:pt x="2055" y="4889"/>
                    <a:pt x="1941" y="5962"/>
                  </a:cubicBezTo>
                  <a:cubicBezTo>
                    <a:pt x="1622" y="8929"/>
                    <a:pt x="2375" y="10184"/>
                    <a:pt x="2147" y="13152"/>
                  </a:cubicBezTo>
                  <a:cubicBezTo>
                    <a:pt x="1941" y="15640"/>
                    <a:pt x="617" y="17511"/>
                    <a:pt x="184" y="20205"/>
                  </a:cubicBezTo>
                  <a:cubicBezTo>
                    <a:pt x="69" y="20981"/>
                    <a:pt x="115" y="23606"/>
                    <a:pt x="1" y="24336"/>
                  </a:cubicBezTo>
                  <a:lnTo>
                    <a:pt x="12349" y="24313"/>
                  </a:lnTo>
                  <a:cubicBezTo>
                    <a:pt x="12304" y="24039"/>
                    <a:pt x="11824" y="20821"/>
                    <a:pt x="11756" y="20547"/>
                  </a:cubicBezTo>
                  <a:cubicBezTo>
                    <a:pt x="11048" y="18287"/>
                    <a:pt x="11231" y="17466"/>
                    <a:pt x="11140" y="15069"/>
                  </a:cubicBezTo>
                  <a:cubicBezTo>
                    <a:pt x="11048" y="12444"/>
                    <a:pt x="11596" y="11348"/>
                    <a:pt x="12213" y="8792"/>
                  </a:cubicBezTo>
                  <a:cubicBezTo>
                    <a:pt x="12509" y="7514"/>
                    <a:pt x="12555" y="6236"/>
                    <a:pt x="11208" y="4592"/>
                  </a:cubicBezTo>
                  <a:cubicBezTo>
                    <a:pt x="10272" y="3405"/>
                    <a:pt x="9953" y="2857"/>
                    <a:pt x="8789" y="780"/>
                  </a:cubicBezTo>
                  <a:cubicBezTo>
                    <a:pt x="8427" y="134"/>
                    <a:pt x="7852" y="37"/>
                    <a:pt x="7189" y="37"/>
                  </a:cubicBezTo>
                  <a:cubicBezTo>
                    <a:pt x="6905" y="37"/>
                    <a:pt x="6605" y="54"/>
                    <a:pt x="6299" y="54"/>
                  </a:cubicBezTo>
                  <a:cubicBezTo>
                    <a:pt x="6058" y="54"/>
                    <a:pt x="5814" y="43"/>
                    <a:pt x="5570" y="4"/>
                  </a:cubicBezTo>
                  <a:cubicBezTo>
                    <a:pt x="5549" y="1"/>
                    <a:pt x="5526" y="0"/>
                    <a:pt x="5503" y="0"/>
                  </a:cubicBezTo>
                  <a:close/>
                </a:path>
              </a:pathLst>
            </a:custGeom>
            <a:solidFill>
              <a:srgbClr val="00A0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55"/>
            <p:cNvSpPr/>
            <p:nvPr/>
          </p:nvSpPr>
          <p:spPr>
            <a:xfrm>
              <a:off x="9338725" y="3129650"/>
              <a:ext cx="455375" cy="503675"/>
            </a:xfrm>
            <a:custGeom>
              <a:avLst/>
              <a:gdLst/>
              <a:ahLst/>
              <a:cxnLst/>
              <a:rect l="l" t="t" r="r" b="b"/>
              <a:pathLst>
                <a:path w="18215" h="20147" extrusionOk="0">
                  <a:moveTo>
                    <a:pt x="2630" y="0"/>
                  </a:moveTo>
                  <a:cubicBezTo>
                    <a:pt x="1778" y="0"/>
                    <a:pt x="924" y="381"/>
                    <a:pt x="480" y="1133"/>
                  </a:cubicBezTo>
                  <a:cubicBezTo>
                    <a:pt x="0" y="1978"/>
                    <a:pt x="91" y="3073"/>
                    <a:pt x="274" y="4055"/>
                  </a:cubicBezTo>
                  <a:cubicBezTo>
                    <a:pt x="639" y="5949"/>
                    <a:pt x="1256" y="7798"/>
                    <a:pt x="2100" y="9533"/>
                  </a:cubicBezTo>
                  <a:cubicBezTo>
                    <a:pt x="3538" y="12477"/>
                    <a:pt x="5478" y="14258"/>
                    <a:pt x="8103" y="16129"/>
                  </a:cubicBezTo>
                  <a:cubicBezTo>
                    <a:pt x="10751" y="17978"/>
                    <a:pt x="13148" y="19051"/>
                    <a:pt x="17188" y="20147"/>
                  </a:cubicBezTo>
                  <a:cubicBezTo>
                    <a:pt x="17507" y="19507"/>
                    <a:pt x="17895" y="18686"/>
                    <a:pt x="18215" y="18024"/>
                  </a:cubicBezTo>
                  <a:cubicBezTo>
                    <a:pt x="13353" y="15445"/>
                    <a:pt x="8537" y="12181"/>
                    <a:pt x="6460" y="6862"/>
                  </a:cubicBezTo>
                  <a:cubicBezTo>
                    <a:pt x="6049" y="5767"/>
                    <a:pt x="5729" y="5128"/>
                    <a:pt x="5341" y="3530"/>
                  </a:cubicBezTo>
                  <a:cubicBezTo>
                    <a:pt x="5067" y="2389"/>
                    <a:pt x="4565" y="471"/>
                    <a:pt x="3470" y="129"/>
                  </a:cubicBezTo>
                  <a:cubicBezTo>
                    <a:pt x="3200" y="43"/>
                    <a:pt x="2915" y="0"/>
                    <a:pt x="2630" y="0"/>
                  </a:cubicBezTo>
                  <a:close/>
                </a:path>
              </a:pathLst>
            </a:custGeom>
            <a:solidFill>
              <a:srgbClr val="FCC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55"/>
            <p:cNvSpPr/>
            <p:nvPr/>
          </p:nvSpPr>
          <p:spPr>
            <a:xfrm>
              <a:off x="9315325" y="3166525"/>
              <a:ext cx="216850" cy="389100"/>
            </a:xfrm>
            <a:custGeom>
              <a:avLst/>
              <a:gdLst/>
              <a:ahLst/>
              <a:cxnLst/>
              <a:rect l="l" t="t" r="r" b="b"/>
              <a:pathLst>
                <a:path w="8674" h="15564" extrusionOk="0">
                  <a:moveTo>
                    <a:pt x="1027" y="1"/>
                  </a:moveTo>
                  <a:cubicBezTo>
                    <a:pt x="69" y="2009"/>
                    <a:pt x="0" y="4383"/>
                    <a:pt x="525" y="6529"/>
                  </a:cubicBezTo>
                  <a:cubicBezTo>
                    <a:pt x="1073" y="8697"/>
                    <a:pt x="2192" y="10683"/>
                    <a:pt x="3538" y="12440"/>
                  </a:cubicBezTo>
                  <a:cubicBezTo>
                    <a:pt x="4314" y="13445"/>
                    <a:pt x="5182" y="14380"/>
                    <a:pt x="6209" y="15088"/>
                  </a:cubicBezTo>
                  <a:cubicBezTo>
                    <a:pt x="6551" y="15293"/>
                    <a:pt x="6894" y="15499"/>
                    <a:pt x="7282" y="15545"/>
                  </a:cubicBezTo>
                  <a:cubicBezTo>
                    <a:pt x="7354" y="15557"/>
                    <a:pt x="7429" y="15564"/>
                    <a:pt x="7503" y="15564"/>
                  </a:cubicBezTo>
                  <a:cubicBezTo>
                    <a:pt x="7826" y="15564"/>
                    <a:pt x="8150" y="15443"/>
                    <a:pt x="8354" y="15202"/>
                  </a:cubicBezTo>
                  <a:cubicBezTo>
                    <a:pt x="8674" y="14837"/>
                    <a:pt x="8651" y="14266"/>
                    <a:pt x="8537" y="13787"/>
                  </a:cubicBezTo>
                  <a:cubicBezTo>
                    <a:pt x="7510" y="8606"/>
                    <a:pt x="2123" y="5159"/>
                    <a:pt x="1027" y="1"/>
                  </a:cubicBezTo>
                  <a:close/>
                </a:path>
              </a:pathLst>
            </a:custGeom>
            <a:solidFill>
              <a:srgbClr val="0031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55"/>
            <p:cNvSpPr/>
            <p:nvPr/>
          </p:nvSpPr>
          <p:spPr>
            <a:xfrm>
              <a:off x="9337575" y="2991350"/>
              <a:ext cx="117000" cy="179775"/>
            </a:xfrm>
            <a:custGeom>
              <a:avLst/>
              <a:gdLst/>
              <a:ahLst/>
              <a:cxnLst/>
              <a:rect l="l" t="t" r="r" b="b"/>
              <a:pathLst>
                <a:path w="4680" h="7191" extrusionOk="0">
                  <a:moveTo>
                    <a:pt x="1872" y="0"/>
                  </a:moveTo>
                  <a:cubicBezTo>
                    <a:pt x="1370" y="1826"/>
                    <a:pt x="548" y="4634"/>
                    <a:pt x="46" y="6460"/>
                  </a:cubicBezTo>
                  <a:cubicBezTo>
                    <a:pt x="23" y="6551"/>
                    <a:pt x="1" y="6665"/>
                    <a:pt x="46" y="6756"/>
                  </a:cubicBezTo>
                  <a:cubicBezTo>
                    <a:pt x="92" y="6871"/>
                    <a:pt x="229" y="6893"/>
                    <a:pt x="343" y="6893"/>
                  </a:cubicBezTo>
                  <a:cubicBezTo>
                    <a:pt x="2123" y="7053"/>
                    <a:pt x="2899" y="7030"/>
                    <a:pt x="4680" y="7190"/>
                  </a:cubicBezTo>
                  <a:cubicBezTo>
                    <a:pt x="4474" y="5067"/>
                    <a:pt x="3926" y="3378"/>
                    <a:pt x="4155" y="1278"/>
                  </a:cubicBezTo>
                  <a:lnTo>
                    <a:pt x="4155" y="1278"/>
                  </a:lnTo>
                  <a:cubicBezTo>
                    <a:pt x="4146" y="1279"/>
                    <a:pt x="4137" y="1279"/>
                    <a:pt x="4127" y="1279"/>
                  </a:cubicBezTo>
                  <a:cubicBezTo>
                    <a:pt x="3275" y="1279"/>
                    <a:pt x="2708" y="226"/>
                    <a:pt x="18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55"/>
            <p:cNvSpPr/>
            <p:nvPr/>
          </p:nvSpPr>
          <p:spPr>
            <a:xfrm>
              <a:off x="9350700" y="2863325"/>
              <a:ext cx="177500" cy="225750"/>
            </a:xfrm>
            <a:custGeom>
              <a:avLst/>
              <a:gdLst/>
              <a:ahLst/>
              <a:cxnLst/>
              <a:rect l="l" t="t" r="r" b="b"/>
              <a:pathLst>
                <a:path w="7100" h="9030" extrusionOk="0">
                  <a:moveTo>
                    <a:pt x="3568" y="0"/>
                  </a:moveTo>
                  <a:cubicBezTo>
                    <a:pt x="3426" y="0"/>
                    <a:pt x="3294" y="10"/>
                    <a:pt x="3173" y="31"/>
                  </a:cubicBezTo>
                  <a:cubicBezTo>
                    <a:pt x="2237" y="191"/>
                    <a:pt x="1370" y="784"/>
                    <a:pt x="868" y="1629"/>
                  </a:cubicBezTo>
                  <a:cubicBezTo>
                    <a:pt x="1" y="3113"/>
                    <a:pt x="320" y="5144"/>
                    <a:pt x="1347" y="6536"/>
                  </a:cubicBezTo>
                  <a:cubicBezTo>
                    <a:pt x="2237" y="7746"/>
                    <a:pt x="3538" y="8499"/>
                    <a:pt x="4931" y="9001"/>
                  </a:cubicBezTo>
                  <a:cubicBezTo>
                    <a:pt x="4996" y="9020"/>
                    <a:pt x="5061" y="9029"/>
                    <a:pt x="5125" y="9029"/>
                  </a:cubicBezTo>
                  <a:cubicBezTo>
                    <a:pt x="5373" y="9029"/>
                    <a:pt x="5598" y="8891"/>
                    <a:pt x="5707" y="8636"/>
                  </a:cubicBezTo>
                  <a:cubicBezTo>
                    <a:pt x="6118" y="7632"/>
                    <a:pt x="6871" y="6765"/>
                    <a:pt x="7054" y="5646"/>
                  </a:cubicBezTo>
                  <a:cubicBezTo>
                    <a:pt x="7099" y="5258"/>
                    <a:pt x="7054" y="4847"/>
                    <a:pt x="6939" y="4482"/>
                  </a:cubicBezTo>
                  <a:cubicBezTo>
                    <a:pt x="6848" y="4231"/>
                    <a:pt x="6825" y="4231"/>
                    <a:pt x="6802" y="3820"/>
                  </a:cubicBezTo>
                  <a:cubicBezTo>
                    <a:pt x="6757" y="3409"/>
                    <a:pt x="6917" y="3135"/>
                    <a:pt x="6894" y="2747"/>
                  </a:cubicBezTo>
                  <a:cubicBezTo>
                    <a:pt x="6848" y="2222"/>
                    <a:pt x="6825" y="1309"/>
                    <a:pt x="6437" y="967"/>
                  </a:cubicBezTo>
                  <a:cubicBezTo>
                    <a:pt x="5803" y="432"/>
                    <a:pt x="4498" y="0"/>
                    <a:pt x="35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55"/>
            <p:cNvSpPr/>
            <p:nvPr/>
          </p:nvSpPr>
          <p:spPr>
            <a:xfrm>
              <a:off x="9333000" y="2818925"/>
              <a:ext cx="207625" cy="206675"/>
            </a:xfrm>
            <a:custGeom>
              <a:avLst/>
              <a:gdLst/>
              <a:ahLst/>
              <a:cxnLst/>
              <a:rect l="l" t="t" r="r" b="b"/>
              <a:pathLst>
                <a:path w="8305" h="8267" extrusionOk="0">
                  <a:moveTo>
                    <a:pt x="4137" y="0"/>
                  </a:moveTo>
                  <a:cubicBezTo>
                    <a:pt x="3493" y="0"/>
                    <a:pt x="2800" y="148"/>
                    <a:pt x="2078" y="506"/>
                  </a:cubicBezTo>
                  <a:cubicBezTo>
                    <a:pt x="1279" y="894"/>
                    <a:pt x="1644" y="620"/>
                    <a:pt x="982" y="1214"/>
                  </a:cubicBezTo>
                  <a:cubicBezTo>
                    <a:pt x="412" y="1670"/>
                    <a:pt x="206" y="2469"/>
                    <a:pt x="115" y="3222"/>
                  </a:cubicBezTo>
                  <a:cubicBezTo>
                    <a:pt x="1" y="4181"/>
                    <a:pt x="47" y="5162"/>
                    <a:pt x="366" y="6075"/>
                  </a:cubicBezTo>
                  <a:cubicBezTo>
                    <a:pt x="663" y="6988"/>
                    <a:pt x="1256" y="7787"/>
                    <a:pt x="2055" y="8267"/>
                  </a:cubicBezTo>
                  <a:cubicBezTo>
                    <a:pt x="2306" y="7628"/>
                    <a:pt x="2923" y="7262"/>
                    <a:pt x="3493" y="6943"/>
                  </a:cubicBezTo>
                  <a:cubicBezTo>
                    <a:pt x="4025" y="6633"/>
                    <a:pt x="4621" y="6301"/>
                    <a:pt x="4906" y="5718"/>
                  </a:cubicBezTo>
                  <a:lnTo>
                    <a:pt x="4906" y="5718"/>
                  </a:lnTo>
                  <a:lnTo>
                    <a:pt x="4771" y="6007"/>
                  </a:lnTo>
                  <a:cubicBezTo>
                    <a:pt x="5616" y="5893"/>
                    <a:pt x="6392" y="5345"/>
                    <a:pt x="6826" y="4592"/>
                  </a:cubicBezTo>
                  <a:lnTo>
                    <a:pt x="6826" y="4592"/>
                  </a:lnTo>
                  <a:cubicBezTo>
                    <a:pt x="6780" y="4706"/>
                    <a:pt x="6734" y="4797"/>
                    <a:pt x="6712" y="4889"/>
                  </a:cubicBezTo>
                  <a:cubicBezTo>
                    <a:pt x="7579" y="4683"/>
                    <a:pt x="8287" y="3793"/>
                    <a:pt x="8287" y="2857"/>
                  </a:cubicBezTo>
                  <a:cubicBezTo>
                    <a:pt x="8305" y="2099"/>
                    <a:pt x="6568" y="0"/>
                    <a:pt x="41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55"/>
            <p:cNvSpPr/>
            <p:nvPr/>
          </p:nvSpPr>
          <p:spPr>
            <a:xfrm>
              <a:off x="9356400" y="2859575"/>
              <a:ext cx="32550" cy="57050"/>
            </a:xfrm>
            <a:custGeom>
              <a:avLst/>
              <a:gdLst/>
              <a:ahLst/>
              <a:cxnLst/>
              <a:rect l="l" t="t" r="r" b="b"/>
              <a:pathLst>
                <a:path w="1302" h="2282" extrusionOk="0">
                  <a:moveTo>
                    <a:pt x="428" y="1"/>
                  </a:moveTo>
                  <a:cubicBezTo>
                    <a:pt x="272" y="1"/>
                    <a:pt x="119" y="50"/>
                    <a:pt x="1" y="158"/>
                  </a:cubicBezTo>
                  <a:cubicBezTo>
                    <a:pt x="663" y="615"/>
                    <a:pt x="1028" y="1459"/>
                    <a:pt x="914" y="2281"/>
                  </a:cubicBezTo>
                  <a:cubicBezTo>
                    <a:pt x="1051" y="1939"/>
                    <a:pt x="1211" y="1596"/>
                    <a:pt x="1256" y="1254"/>
                  </a:cubicBezTo>
                  <a:cubicBezTo>
                    <a:pt x="1302" y="889"/>
                    <a:pt x="1233" y="478"/>
                    <a:pt x="982" y="227"/>
                  </a:cubicBezTo>
                  <a:cubicBezTo>
                    <a:pt x="840" y="84"/>
                    <a:pt x="632" y="1"/>
                    <a:pt x="4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55"/>
            <p:cNvSpPr/>
            <p:nvPr/>
          </p:nvSpPr>
          <p:spPr>
            <a:xfrm>
              <a:off x="9430025" y="2947625"/>
              <a:ext cx="41675" cy="66975"/>
            </a:xfrm>
            <a:custGeom>
              <a:avLst/>
              <a:gdLst/>
              <a:ahLst/>
              <a:cxnLst/>
              <a:rect l="l" t="t" r="r" b="b"/>
              <a:pathLst>
                <a:path w="1667" h="2679" extrusionOk="0">
                  <a:moveTo>
                    <a:pt x="984" y="1"/>
                  </a:moveTo>
                  <a:cubicBezTo>
                    <a:pt x="768" y="1"/>
                    <a:pt x="556" y="105"/>
                    <a:pt x="411" y="266"/>
                  </a:cubicBezTo>
                  <a:cubicBezTo>
                    <a:pt x="206" y="517"/>
                    <a:pt x="114" y="836"/>
                    <a:pt x="69" y="1156"/>
                  </a:cubicBezTo>
                  <a:cubicBezTo>
                    <a:pt x="0" y="1567"/>
                    <a:pt x="23" y="2000"/>
                    <a:pt x="251" y="2320"/>
                  </a:cubicBezTo>
                  <a:cubicBezTo>
                    <a:pt x="390" y="2535"/>
                    <a:pt x="653" y="2678"/>
                    <a:pt x="901" y="2678"/>
                  </a:cubicBezTo>
                  <a:cubicBezTo>
                    <a:pt x="1020" y="2678"/>
                    <a:pt x="1136" y="2645"/>
                    <a:pt x="1233" y="2571"/>
                  </a:cubicBezTo>
                  <a:lnTo>
                    <a:pt x="1575" y="1270"/>
                  </a:lnTo>
                  <a:cubicBezTo>
                    <a:pt x="1644" y="1042"/>
                    <a:pt x="1666" y="813"/>
                    <a:pt x="1621" y="585"/>
                  </a:cubicBezTo>
                  <a:cubicBezTo>
                    <a:pt x="1575" y="357"/>
                    <a:pt x="1438" y="151"/>
                    <a:pt x="1256" y="60"/>
                  </a:cubicBezTo>
                  <a:cubicBezTo>
                    <a:pt x="1168" y="19"/>
                    <a:pt x="1076" y="1"/>
                    <a:pt x="9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55"/>
            <p:cNvSpPr/>
            <p:nvPr/>
          </p:nvSpPr>
          <p:spPr>
            <a:xfrm>
              <a:off x="9237150" y="2861775"/>
              <a:ext cx="133550" cy="263900"/>
            </a:xfrm>
            <a:custGeom>
              <a:avLst/>
              <a:gdLst/>
              <a:ahLst/>
              <a:cxnLst/>
              <a:rect l="l" t="t" r="r" b="b"/>
              <a:pathLst>
                <a:path w="5342" h="10556" extrusionOk="0">
                  <a:moveTo>
                    <a:pt x="4881" y="0"/>
                  </a:moveTo>
                  <a:cubicBezTo>
                    <a:pt x="4378" y="0"/>
                    <a:pt x="3862" y="224"/>
                    <a:pt x="3470" y="572"/>
                  </a:cubicBezTo>
                  <a:cubicBezTo>
                    <a:pt x="2831" y="1166"/>
                    <a:pt x="2511" y="2079"/>
                    <a:pt x="2374" y="2969"/>
                  </a:cubicBezTo>
                  <a:cubicBezTo>
                    <a:pt x="2260" y="3882"/>
                    <a:pt x="2283" y="4795"/>
                    <a:pt x="2214" y="5685"/>
                  </a:cubicBezTo>
                  <a:cubicBezTo>
                    <a:pt x="2055" y="7443"/>
                    <a:pt x="1393" y="9246"/>
                    <a:pt x="0" y="10250"/>
                  </a:cubicBezTo>
                  <a:cubicBezTo>
                    <a:pt x="650" y="10398"/>
                    <a:pt x="1318" y="10555"/>
                    <a:pt x="1969" y="10555"/>
                  </a:cubicBezTo>
                  <a:cubicBezTo>
                    <a:pt x="2325" y="10555"/>
                    <a:pt x="2675" y="10508"/>
                    <a:pt x="3013" y="10387"/>
                  </a:cubicBezTo>
                  <a:cubicBezTo>
                    <a:pt x="4086" y="9999"/>
                    <a:pt x="4839" y="8927"/>
                    <a:pt x="5090" y="7762"/>
                  </a:cubicBezTo>
                  <a:cubicBezTo>
                    <a:pt x="5319" y="6598"/>
                    <a:pt x="5090" y="5366"/>
                    <a:pt x="4679" y="4270"/>
                  </a:cubicBezTo>
                  <a:cubicBezTo>
                    <a:pt x="4428" y="3585"/>
                    <a:pt x="4086" y="2901"/>
                    <a:pt x="4132" y="2147"/>
                  </a:cubicBezTo>
                  <a:cubicBezTo>
                    <a:pt x="4154" y="1485"/>
                    <a:pt x="4565" y="892"/>
                    <a:pt x="5113" y="550"/>
                  </a:cubicBezTo>
                  <a:cubicBezTo>
                    <a:pt x="5341" y="413"/>
                    <a:pt x="5250" y="25"/>
                    <a:pt x="4953" y="2"/>
                  </a:cubicBezTo>
                  <a:cubicBezTo>
                    <a:pt x="4929" y="1"/>
                    <a:pt x="4905" y="0"/>
                    <a:pt x="48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55"/>
            <p:cNvSpPr/>
            <p:nvPr/>
          </p:nvSpPr>
          <p:spPr>
            <a:xfrm>
              <a:off x="9271950" y="4172550"/>
              <a:ext cx="194050" cy="626475"/>
            </a:xfrm>
            <a:custGeom>
              <a:avLst/>
              <a:gdLst/>
              <a:ahLst/>
              <a:cxnLst/>
              <a:rect l="l" t="t" r="r" b="b"/>
              <a:pathLst>
                <a:path w="7762" h="25059" extrusionOk="0">
                  <a:moveTo>
                    <a:pt x="1324" y="0"/>
                  </a:moveTo>
                  <a:cubicBezTo>
                    <a:pt x="160" y="6939"/>
                    <a:pt x="1" y="13650"/>
                    <a:pt x="891" y="19630"/>
                  </a:cubicBezTo>
                  <a:cubicBezTo>
                    <a:pt x="1005" y="20383"/>
                    <a:pt x="982" y="21182"/>
                    <a:pt x="822" y="22027"/>
                  </a:cubicBezTo>
                  <a:cubicBezTo>
                    <a:pt x="708" y="22575"/>
                    <a:pt x="617" y="23122"/>
                    <a:pt x="548" y="23647"/>
                  </a:cubicBezTo>
                  <a:cubicBezTo>
                    <a:pt x="457" y="24172"/>
                    <a:pt x="389" y="24743"/>
                    <a:pt x="640" y="24994"/>
                  </a:cubicBezTo>
                  <a:cubicBezTo>
                    <a:pt x="687" y="25041"/>
                    <a:pt x="765" y="25058"/>
                    <a:pt x="866" y="25058"/>
                  </a:cubicBezTo>
                  <a:cubicBezTo>
                    <a:pt x="1146" y="25058"/>
                    <a:pt x="1598" y="24926"/>
                    <a:pt x="2013" y="24926"/>
                  </a:cubicBezTo>
                  <a:cubicBezTo>
                    <a:pt x="2106" y="24926"/>
                    <a:pt x="2196" y="24932"/>
                    <a:pt x="2283" y="24948"/>
                  </a:cubicBezTo>
                  <a:cubicBezTo>
                    <a:pt x="2640" y="25014"/>
                    <a:pt x="3009" y="25046"/>
                    <a:pt x="3382" y="25046"/>
                  </a:cubicBezTo>
                  <a:cubicBezTo>
                    <a:pt x="4704" y="25046"/>
                    <a:pt x="6064" y="24641"/>
                    <a:pt x="7008" y="23876"/>
                  </a:cubicBezTo>
                  <a:cubicBezTo>
                    <a:pt x="7761" y="23122"/>
                    <a:pt x="6300" y="22666"/>
                    <a:pt x="4862" y="22232"/>
                  </a:cubicBezTo>
                  <a:cubicBezTo>
                    <a:pt x="4840" y="22232"/>
                    <a:pt x="3927" y="21707"/>
                    <a:pt x="3927" y="21707"/>
                  </a:cubicBezTo>
                  <a:cubicBezTo>
                    <a:pt x="3310" y="20908"/>
                    <a:pt x="3128" y="19927"/>
                    <a:pt x="3356" y="18649"/>
                  </a:cubicBezTo>
                  <a:cubicBezTo>
                    <a:pt x="4429" y="12554"/>
                    <a:pt x="5638" y="6140"/>
                    <a:pt x="68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55"/>
            <p:cNvSpPr/>
            <p:nvPr/>
          </p:nvSpPr>
          <p:spPr>
            <a:xfrm>
              <a:off x="9282225" y="4739750"/>
              <a:ext cx="177500" cy="59275"/>
            </a:xfrm>
            <a:custGeom>
              <a:avLst/>
              <a:gdLst/>
              <a:ahLst/>
              <a:cxnLst/>
              <a:rect l="l" t="t" r="r" b="b"/>
              <a:pathLst>
                <a:path w="7100" h="2371" extrusionOk="0">
                  <a:moveTo>
                    <a:pt x="5798" y="1"/>
                  </a:moveTo>
                  <a:cubicBezTo>
                    <a:pt x="5570" y="366"/>
                    <a:pt x="5205" y="708"/>
                    <a:pt x="4725" y="959"/>
                  </a:cubicBezTo>
                  <a:cubicBezTo>
                    <a:pt x="4244" y="1216"/>
                    <a:pt x="3626" y="1281"/>
                    <a:pt x="3088" y="1281"/>
                  </a:cubicBezTo>
                  <a:cubicBezTo>
                    <a:pt x="2861" y="1281"/>
                    <a:pt x="2648" y="1270"/>
                    <a:pt x="2466" y="1256"/>
                  </a:cubicBezTo>
                  <a:cubicBezTo>
                    <a:pt x="1770" y="1193"/>
                    <a:pt x="1054" y="954"/>
                    <a:pt x="302" y="954"/>
                  </a:cubicBezTo>
                  <a:cubicBezTo>
                    <a:pt x="240" y="954"/>
                    <a:pt x="177" y="956"/>
                    <a:pt x="115" y="959"/>
                  </a:cubicBezTo>
                  <a:cubicBezTo>
                    <a:pt x="46" y="1484"/>
                    <a:pt x="0" y="2055"/>
                    <a:pt x="229" y="2306"/>
                  </a:cubicBezTo>
                  <a:cubicBezTo>
                    <a:pt x="276" y="2353"/>
                    <a:pt x="354" y="2370"/>
                    <a:pt x="455" y="2370"/>
                  </a:cubicBezTo>
                  <a:cubicBezTo>
                    <a:pt x="735" y="2370"/>
                    <a:pt x="1187" y="2238"/>
                    <a:pt x="1602" y="2238"/>
                  </a:cubicBezTo>
                  <a:cubicBezTo>
                    <a:pt x="1695" y="2238"/>
                    <a:pt x="1785" y="2244"/>
                    <a:pt x="1872" y="2260"/>
                  </a:cubicBezTo>
                  <a:cubicBezTo>
                    <a:pt x="2229" y="2326"/>
                    <a:pt x="2598" y="2358"/>
                    <a:pt x="2971" y="2358"/>
                  </a:cubicBezTo>
                  <a:cubicBezTo>
                    <a:pt x="4293" y="2358"/>
                    <a:pt x="5653" y="1953"/>
                    <a:pt x="6597" y="1188"/>
                  </a:cubicBezTo>
                  <a:cubicBezTo>
                    <a:pt x="7099" y="686"/>
                    <a:pt x="6620" y="320"/>
                    <a:pt x="57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55"/>
            <p:cNvSpPr/>
            <p:nvPr/>
          </p:nvSpPr>
          <p:spPr>
            <a:xfrm>
              <a:off x="9213750" y="3675525"/>
              <a:ext cx="289900" cy="937575"/>
            </a:xfrm>
            <a:custGeom>
              <a:avLst/>
              <a:gdLst/>
              <a:ahLst/>
              <a:cxnLst/>
              <a:rect l="l" t="t" r="r" b="b"/>
              <a:pathLst>
                <a:path w="11596" h="37503" extrusionOk="0">
                  <a:moveTo>
                    <a:pt x="2078" y="1"/>
                  </a:moveTo>
                  <a:cubicBezTo>
                    <a:pt x="1005" y="3173"/>
                    <a:pt x="1279" y="6643"/>
                    <a:pt x="1941" y="9907"/>
                  </a:cubicBezTo>
                  <a:cubicBezTo>
                    <a:pt x="2580" y="13194"/>
                    <a:pt x="2237" y="16024"/>
                    <a:pt x="2625" y="19356"/>
                  </a:cubicBezTo>
                  <a:cubicBezTo>
                    <a:pt x="3310" y="25154"/>
                    <a:pt x="0" y="29628"/>
                    <a:pt x="1986" y="37503"/>
                  </a:cubicBezTo>
                  <a:cubicBezTo>
                    <a:pt x="4132" y="37297"/>
                    <a:pt x="6894" y="37434"/>
                    <a:pt x="9039" y="37229"/>
                  </a:cubicBezTo>
                  <a:cubicBezTo>
                    <a:pt x="7578" y="30267"/>
                    <a:pt x="9975" y="22552"/>
                    <a:pt x="10135" y="15476"/>
                  </a:cubicBezTo>
                  <a:cubicBezTo>
                    <a:pt x="10249" y="10569"/>
                    <a:pt x="11208" y="5479"/>
                    <a:pt x="11596" y="617"/>
                  </a:cubicBezTo>
                  <a:lnTo>
                    <a:pt x="11596" y="617"/>
                  </a:lnTo>
                  <a:cubicBezTo>
                    <a:pt x="11025" y="637"/>
                    <a:pt x="10454" y="648"/>
                    <a:pt x="9884" y="648"/>
                  </a:cubicBezTo>
                  <a:cubicBezTo>
                    <a:pt x="7261" y="648"/>
                    <a:pt x="4646" y="432"/>
                    <a:pt x="20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55"/>
            <p:cNvSpPr/>
            <p:nvPr/>
          </p:nvSpPr>
          <p:spPr>
            <a:xfrm>
              <a:off x="9310175" y="3876400"/>
              <a:ext cx="157525" cy="723050"/>
            </a:xfrm>
            <a:custGeom>
              <a:avLst/>
              <a:gdLst/>
              <a:ahLst/>
              <a:cxnLst/>
              <a:rect l="l" t="t" r="r" b="b"/>
              <a:pathLst>
                <a:path w="6301" h="28922" extrusionOk="0">
                  <a:moveTo>
                    <a:pt x="1" y="0"/>
                  </a:moveTo>
                  <a:lnTo>
                    <a:pt x="1" y="0"/>
                  </a:lnTo>
                  <a:cubicBezTo>
                    <a:pt x="115" y="2739"/>
                    <a:pt x="24" y="4725"/>
                    <a:pt x="549" y="6962"/>
                  </a:cubicBezTo>
                  <a:cubicBezTo>
                    <a:pt x="1051" y="9199"/>
                    <a:pt x="1530" y="9929"/>
                    <a:pt x="1576" y="12828"/>
                  </a:cubicBezTo>
                  <a:cubicBezTo>
                    <a:pt x="1667" y="17576"/>
                    <a:pt x="412" y="22894"/>
                    <a:pt x="1667" y="27527"/>
                  </a:cubicBezTo>
                  <a:cubicBezTo>
                    <a:pt x="1758" y="27915"/>
                    <a:pt x="1918" y="28326"/>
                    <a:pt x="2261" y="28600"/>
                  </a:cubicBezTo>
                  <a:cubicBezTo>
                    <a:pt x="2549" y="28833"/>
                    <a:pt x="2913" y="28921"/>
                    <a:pt x="3306" y="28921"/>
                  </a:cubicBezTo>
                  <a:cubicBezTo>
                    <a:pt x="3876" y="28921"/>
                    <a:pt x="4505" y="28735"/>
                    <a:pt x="5045" y="28532"/>
                  </a:cubicBezTo>
                  <a:cubicBezTo>
                    <a:pt x="3584" y="23008"/>
                    <a:pt x="6301" y="17188"/>
                    <a:pt x="5068" y="11618"/>
                  </a:cubicBezTo>
                  <a:cubicBezTo>
                    <a:pt x="4178" y="7555"/>
                    <a:pt x="1256" y="3995"/>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55"/>
            <p:cNvSpPr/>
            <p:nvPr/>
          </p:nvSpPr>
          <p:spPr>
            <a:xfrm>
              <a:off x="9385500" y="4172550"/>
              <a:ext cx="264800" cy="700100"/>
            </a:xfrm>
            <a:custGeom>
              <a:avLst/>
              <a:gdLst/>
              <a:ahLst/>
              <a:cxnLst/>
              <a:rect l="l" t="t" r="r" b="b"/>
              <a:pathLst>
                <a:path w="10592" h="28004" extrusionOk="0">
                  <a:moveTo>
                    <a:pt x="1" y="0"/>
                  </a:moveTo>
                  <a:cubicBezTo>
                    <a:pt x="571" y="4406"/>
                    <a:pt x="138" y="10295"/>
                    <a:pt x="731" y="13582"/>
                  </a:cubicBezTo>
                  <a:cubicBezTo>
                    <a:pt x="1211" y="16366"/>
                    <a:pt x="2466" y="21114"/>
                    <a:pt x="3242" y="23693"/>
                  </a:cubicBezTo>
                  <a:cubicBezTo>
                    <a:pt x="3402" y="24264"/>
                    <a:pt x="3128" y="25154"/>
                    <a:pt x="2923" y="25861"/>
                  </a:cubicBezTo>
                  <a:cubicBezTo>
                    <a:pt x="2786" y="26364"/>
                    <a:pt x="2694" y="26820"/>
                    <a:pt x="2900" y="27140"/>
                  </a:cubicBezTo>
                  <a:cubicBezTo>
                    <a:pt x="3234" y="27627"/>
                    <a:pt x="3590" y="27647"/>
                    <a:pt x="4073" y="27647"/>
                  </a:cubicBezTo>
                  <a:cubicBezTo>
                    <a:pt x="4117" y="27647"/>
                    <a:pt x="4162" y="27647"/>
                    <a:pt x="4208" y="27647"/>
                  </a:cubicBezTo>
                  <a:cubicBezTo>
                    <a:pt x="4416" y="27647"/>
                    <a:pt x="4647" y="27650"/>
                    <a:pt x="4908" y="27688"/>
                  </a:cubicBezTo>
                  <a:cubicBezTo>
                    <a:pt x="5640" y="27792"/>
                    <a:pt x="6098" y="28004"/>
                    <a:pt x="6979" y="28004"/>
                  </a:cubicBezTo>
                  <a:cubicBezTo>
                    <a:pt x="7445" y="28004"/>
                    <a:pt x="8029" y="27945"/>
                    <a:pt x="8834" y="27779"/>
                  </a:cubicBezTo>
                  <a:cubicBezTo>
                    <a:pt x="9268" y="27688"/>
                    <a:pt x="9747" y="27596"/>
                    <a:pt x="10158" y="27231"/>
                  </a:cubicBezTo>
                  <a:cubicBezTo>
                    <a:pt x="10295" y="27094"/>
                    <a:pt x="10432" y="26911"/>
                    <a:pt x="10478" y="26729"/>
                  </a:cubicBezTo>
                  <a:cubicBezTo>
                    <a:pt x="10592" y="26272"/>
                    <a:pt x="10204" y="26135"/>
                    <a:pt x="9907" y="26021"/>
                  </a:cubicBezTo>
                  <a:cubicBezTo>
                    <a:pt x="8195" y="25451"/>
                    <a:pt x="6620" y="25222"/>
                    <a:pt x="5753" y="23716"/>
                  </a:cubicBezTo>
                  <a:cubicBezTo>
                    <a:pt x="4840" y="9975"/>
                    <a:pt x="6552" y="5364"/>
                    <a:pt x="59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55"/>
            <p:cNvSpPr/>
            <p:nvPr/>
          </p:nvSpPr>
          <p:spPr>
            <a:xfrm>
              <a:off x="9452850" y="4817925"/>
              <a:ext cx="197450" cy="54725"/>
            </a:xfrm>
            <a:custGeom>
              <a:avLst/>
              <a:gdLst/>
              <a:ahLst/>
              <a:cxnLst/>
              <a:rect l="l" t="t" r="r" b="b"/>
              <a:pathLst>
                <a:path w="7898" h="2189" extrusionOk="0">
                  <a:moveTo>
                    <a:pt x="6734" y="1"/>
                  </a:moveTo>
                  <a:cubicBezTo>
                    <a:pt x="6254" y="526"/>
                    <a:pt x="5592" y="823"/>
                    <a:pt x="4931" y="914"/>
                  </a:cubicBezTo>
                  <a:cubicBezTo>
                    <a:pt x="4661" y="942"/>
                    <a:pt x="4375" y="956"/>
                    <a:pt x="4081" y="956"/>
                  </a:cubicBezTo>
                  <a:cubicBezTo>
                    <a:pt x="2731" y="956"/>
                    <a:pt x="1199" y="662"/>
                    <a:pt x="206" y="138"/>
                  </a:cubicBezTo>
                  <a:cubicBezTo>
                    <a:pt x="69" y="617"/>
                    <a:pt x="0" y="1028"/>
                    <a:pt x="206" y="1325"/>
                  </a:cubicBezTo>
                  <a:cubicBezTo>
                    <a:pt x="540" y="1812"/>
                    <a:pt x="896" y="1832"/>
                    <a:pt x="1379" y="1832"/>
                  </a:cubicBezTo>
                  <a:cubicBezTo>
                    <a:pt x="1423" y="1832"/>
                    <a:pt x="1468" y="1832"/>
                    <a:pt x="1514" y="1832"/>
                  </a:cubicBezTo>
                  <a:cubicBezTo>
                    <a:pt x="1722" y="1832"/>
                    <a:pt x="1953" y="1835"/>
                    <a:pt x="2214" y="1873"/>
                  </a:cubicBezTo>
                  <a:cubicBezTo>
                    <a:pt x="2946" y="1977"/>
                    <a:pt x="3404" y="2189"/>
                    <a:pt x="4285" y="2189"/>
                  </a:cubicBezTo>
                  <a:cubicBezTo>
                    <a:pt x="4751" y="2189"/>
                    <a:pt x="5335" y="2130"/>
                    <a:pt x="6140" y="1964"/>
                  </a:cubicBezTo>
                  <a:cubicBezTo>
                    <a:pt x="6574" y="1873"/>
                    <a:pt x="7053" y="1781"/>
                    <a:pt x="7464" y="1416"/>
                  </a:cubicBezTo>
                  <a:cubicBezTo>
                    <a:pt x="7601" y="1279"/>
                    <a:pt x="7738" y="1096"/>
                    <a:pt x="7784" y="914"/>
                  </a:cubicBezTo>
                  <a:cubicBezTo>
                    <a:pt x="7898" y="457"/>
                    <a:pt x="7510" y="320"/>
                    <a:pt x="7213" y="206"/>
                  </a:cubicBezTo>
                  <a:cubicBezTo>
                    <a:pt x="7053" y="161"/>
                    <a:pt x="6893" y="92"/>
                    <a:pt x="67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55"/>
            <p:cNvSpPr/>
            <p:nvPr/>
          </p:nvSpPr>
          <p:spPr>
            <a:xfrm>
              <a:off x="9298200" y="3685225"/>
              <a:ext cx="261950" cy="928450"/>
            </a:xfrm>
            <a:custGeom>
              <a:avLst/>
              <a:gdLst/>
              <a:ahLst/>
              <a:cxnLst/>
              <a:rect l="l" t="t" r="r" b="b"/>
              <a:pathLst>
                <a:path w="10478" h="37138" extrusionOk="0">
                  <a:moveTo>
                    <a:pt x="1073" y="1"/>
                  </a:moveTo>
                  <a:cubicBezTo>
                    <a:pt x="1" y="3151"/>
                    <a:pt x="274" y="6620"/>
                    <a:pt x="936" y="9907"/>
                  </a:cubicBezTo>
                  <a:cubicBezTo>
                    <a:pt x="1598" y="13171"/>
                    <a:pt x="2603" y="16389"/>
                    <a:pt x="3014" y="19722"/>
                  </a:cubicBezTo>
                  <a:cubicBezTo>
                    <a:pt x="3675" y="25519"/>
                    <a:pt x="2420" y="31545"/>
                    <a:pt x="4063" y="37137"/>
                  </a:cubicBezTo>
                  <a:cubicBezTo>
                    <a:pt x="6209" y="36909"/>
                    <a:pt x="8355" y="36704"/>
                    <a:pt x="10477" y="36475"/>
                  </a:cubicBezTo>
                  <a:cubicBezTo>
                    <a:pt x="9039" y="29537"/>
                    <a:pt x="10067" y="24789"/>
                    <a:pt x="10226" y="17713"/>
                  </a:cubicBezTo>
                  <a:cubicBezTo>
                    <a:pt x="10340" y="12806"/>
                    <a:pt x="10204" y="4862"/>
                    <a:pt x="10021" y="617"/>
                  </a:cubicBezTo>
                  <a:cubicBezTo>
                    <a:pt x="9454" y="637"/>
                    <a:pt x="8905" y="648"/>
                    <a:pt x="8368" y="648"/>
                  </a:cubicBezTo>
                  <a:cubicBezTo>
                    <a:pt x="5894" y="648"/>
                    <a:pt x="3661" y="432"/>
                    <a:pt x="10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55"/>
            <p:cNvSpPr/>
            <p:nvPr/>
          </p:nvSpPr>
          <p:spPr>
            <a:xfrm>
              <a:off x="9396350" y="4543450"/>
              <a:ext cx="148950" cy="28000"/>
            </a:xfrm>
            <a:custGeom>
              <a:avLst/>
              <a:gdLst/>
              <a:ahLst/>
              <a:cxnLst/>
              <a:rect l="l" t="t" r="r" b="b"/>
              <a:pathLst>
                <a:path w="5958" h="1120" extrusionOk="0">
                  <a:moveTo>
                    <a:pt x="5867" y="1"/>
                  </a:moveTo>
                  <a:cubicBezTo>
                    <a:pt x="3949" y="480"/>
                    <a:pt x="1986" y="731"/>
                    <a:pt x="1" y="731"/>
                  </a:cubicBezTo>
                  <a:lnTo>
                    <a:pt x="1" y="1119"/>
                  </a:lnTo>
                  <a:cubicBezTo>
                    <a:pt x="2009" y="1119"/>
                    <a:pt x="4018" y="868"/>
                    <a:pt x="5958" y="366"/>
                  </a:cubicBezTo>
                  <a:lnTo>
                    <a:pt x="58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55"/>
            <p:cNvSpPr/>
            <p:nvPr/>
          </p:nvSpPr>
          <p:spPr>
            <a:xfrm>
              <a:off x="9247425" y="3720600"/>
              <a:ext cx="289325" cy="73075"/>
            </a:xfrm>
            <a:custGeom>
              <a:avLst/>
              <a:gdLst/>
              <a:ahLst/>
              <a:cxnLst/>
              <a:rect l="l" t="t" r="r" b="b"/>
              <a:pathLst>
                <a:path w="11573" h="2923" extrusionOk="0">
                  <a:moveTo>
                    <a:pt x="11550" y="1"/>
                  </a:moveTo>
                  <a:lnTo>
                    <a:pt x="114" y="800"/>
                  </a:lnTo>
                  <a:cubicBezTo>
                    <a:pt x="0" y="1530"/>
                    <a:pt x="114" y="2283"/>
                    <a:pt x="434" y="2923"/>
                  </a:cubicBezTo>
                  <a:cubicBezTo>
                    <a:pt x="4109" y="2101"/>
                    <a:pt x="7829" y="1530"/>
                    <a:pt x="11573" y="1233"/>
                  </a:cubicBezTo>
                  <a:lnTo>
                    <a:pt x="115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55"/>
            <p:cNvSpPr/>
            <p:nvPr/>
          </p:nvSpPr>
          <p:spPr>
            <a:xfrm>
              <a:off x="9229150" y="3090050"/>
              <a:ext cx="335000" cy="670525"/>
            </a:xfrm>
            <a:custGeom>
              <a:avLst/>
              <a:gdLst/>
              <a:ahLst/>
              <a:cxnLst/>
              <a:rect l="l" t="t" r="r" b="b"/>
              <a:pathLst>
                <a:path w="13400" h="26821" extrusionOk="0">
                  <a:moveTo>
                    <a:pt x="5634" y="89"/>
                  </a:moveTo>
                  <a:cubicBezTo>
                    <a:pt x="5103" y="89"/>
                    <a:pt x="4575" y="1106"/>
                    <a:pt x="4132" y="1416"/>
                  </a:cubicBezTo>
                  <a:cubicBezTo>
                    <a:pt x="3767" y="1690"/>
                    <a:pt x="3242" y="2900"/>
                    <a:pt x="3151" y="3242"/>
                  </a:cubicBezTo>
                  <a:cubicBezTo>
                    <a:pt x="2854" y="4292"/>
                    <a:pt x="2534" y="5776"/>
                    <a:pt x="2420" y="6849"/>
                  </a:cubicBezTo>
                  <a:cubicBezTo>
                    <a:pt x="2101" y="9816"/>
                    <a:pt x="2900" y="11893"/>
                    <a:pt x="2671" y="14860"/>
                  </a:cubicBezTo>
                  <a:cubicBezTo>
                    <a:pt x="2466" y="17348"/>
                    <a:pt x="1233" y="19083"/>
                    <a:pt x="685" y="21753"/>
                  </a:cubicBezTo>
                  <a:cubicBezTo>
                    <a:pt x="1" y="25200"/>
                    <a:pt x="343" y="26090"/>
                    <a:pt x="229" y="26821"/>
                  </a:cubicBezTo>
                  <a:lnTo>
                    <a:pt x="13057" y="25816"/>
                  </a:lnTo>
                  <a:cubicBezTo>
                    <a:pt x="13011" y="25542"/>
                    <a:pt x="12669" y="21160"/>
                    <a:pt x="12600" y="20909"/>
                  </a:cubicBezTo>
                  <a:cubicBezTo>
                    <a:pt x="11893" y="18626"/>
                    <a:pt x="12075" y="17805"/>
                    <a:pt x="11984" y="15431"/>
                  </a:cubicBezTo>
                  <a:cubicBezTo>
                    <a:pt x="11893" y="12783"/>
                    <a:pt x="12463" y="11710"/>
                    <a:pt x="13057" y="9131"/>
                  </a:cubicBezTo>
                  <a:cubicBezTo>
                    <a:pt x="13354" y="7876"/>
                    <a:pt x="13399" y="6597"/>
                    <a:pt x="12052" y="4931"/>
                  </a:cubicBezTo>
                  <a:cubicBezTo>
                    <a:pt x="11117" y="3767"/>
                    <a:pt x="11185" y="3242"/>
                    <a:pt x="9998" y="1142"/>
                  </a:cubicBezTo>
                  <a:cubicBezTo>
                    <a:pt x="9382" y="1"/>
                    <a:pt x="6962" y="298"/>
                    <a:pt x="5684" y="92"/>
                  </a:cubicBezTo>
                  <a:cubicBezTo>
                    <a:pt x="5667" y="90"/>
                    <a:pt x="5651" y="89"/>
                    <a:pt x="5634" y="8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55"/>
            <p:cNvSpPr/>
            <p:nvPr/>
          </p:nvSpPr>
          <p:spPr>
            <a:xfrm>
              <a:off x="9234300" y="3717175"/>
              <a:ext cx="317850" cy="29700"/>
            </a:xfrm>
            <a:custGeom>
              <a:avLst/>
              <a:gdLst/>
              <a:ahLst/>
              <a:cxnLst/>
              <a:rect l="l" t="t" r="r" b="b"/>
              <a:pathLst>
                <a:path w="12714" h="1188" extrusionOk="0">
                  <a:moveTo>
                    <a:pt x="12691" y="1"/>
                  </a:moveTo>
                  <a:cubicBezTo>
                    <a:pt x="8491" y="457"/>
                    <a:pt x="4223" y="731"/>
                    <a:pt x="0" y="823"/>
                  </a:cubicBezTo>
                  <a:lnTo>
                    <a:pt x="0" y="1188"/>
                  </a:lnTo>
                  <a:cubicBezTo>
                    <a:pt x="4246" y="1119"/>
                    <a:pt x="8514" y="845"/>
                    <a:pt x="12714" y="389"/>
                  </a:cubicBezTo>
                  <a:lnTo>
                    <a:pt x="1269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55"/>
            <p:cNvSpPr/>
            <p:nvPr/>
          </p:nvSpPr>
          <p:spPr>
            <a:xfrm>
              <a:off x="9343275" y="3101475"/>
              <a:ext cx="141550" cy="21125"/>
            </a:xfrm>
            <a:custGeom>
              <a:avLst/>
              <a:gdLst/>
              <a:ahLst/>
              <a:cxnLst/>
              <a:rect l="l" t="t" r="r" b="b"/>
              <a:pathLst>
                <a:path w="5662" h="845" extrusionOk="0">
                  <a:moveTo>
                    <a:pt x="2448" y="1"/>
                  </a:moveTo>
                  <a:cubicBezTo>
                    <a:pt x="1679" y="1"/>
                    <a:pt x="907" y="90"/>
                    <a:pt x="161" y="274"/>
                  </a:cubicBezTo>
                  <a:cubicBezTo>
                    <a:pt x="69" y="297"/>
                    <a:pt x="1" y="411"/>
                    <a:pt x="24" y="503"/>
                  </a:cubicBezTo>
                  <a:cubicBezTo>
                    <a:pt x="43" y="598"/>
                    <a:pt x="125" y="645"/>
                    <a:pt x="205" y="645"/>
                  </a:cubicBezTo>
                  <a:cubicBezTo>
                    <a:pt x="221" y="645"/>
                    <a:pt x="237" y="643"/>
                    <a:pt x="252" y="640"/>
                  </a:cubicBezTo>
                  <a:cubicBezTo>
                    <a:pt x="976" y="463"/>
                    <a:pt x="1721" y="375"/>
                    <a:pt x="2465" y="375"/>
                  </a:cubicBezTo>
                  <a:cubicBezTo>
                    <a:pt x="3457" y="375"/>
                    <a:pt x="4448" y="532"/>
                    <a:pt x="5388" y="845"/>
                  </a:cubicBezTo>
                  <a:lnTo>
                    <a:pt x="5456" y="845"/>
                  </a:lnTo>
                  <a:cubicBezTo>
                    <a:pt x="5525" y="845"/>
                    <a:pt x="5593" y="799"/>
                    <a:pt x="5639" y="731"/>
                  </a:cubicBezTo>
                  <a:cubicBezTo>
                    <a:pt x="5661" y="617"/>
                    <a:pt x="5616" y="525"/>
                    <a:pt x="5502" y="480"/>
                  </a:cubicBezTo>
                  <a:cubicBezTo>
                    <a:pt x="4530" y="165"/>
                    <a:pt x="3491" y="1"/>
                    <a:pt x="24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55"/>
            <p:cNvSpPr/>
            <p:nvPr/>
          </p:nvSpPr>
          <p:spPr>
            <a:xfrm>
              <a:off x="9543575" y="3128300"/>
              <a:ext cx="431425" cy="456525"/>
            </a:xfrm>
            <a:custGeom>
              <a:avLst/>
              <a:gdLst/>
              <a:ahLst/>
              <a:cxnLst/>
              <a:rect l="l" t="t" r="r" b="b"/>
              <a:pathLst>
                <a:path w="17257" h="18261" extrusionOk="0">
                  <a:moveTo>
                    <a:pt x="0" y="0"/>
                  </a:moveTo>
                  <a:lnTo>
                    <a:pt x="0" y="18260"/>
                  </a:lnTo>
                  <a:lnTo>
                    <a:pt x="17256" y="18260"/>
                  </a:lnTo>
                  <a:lnTo>
                    <a:pt x="17256" y="0"/>
                  </a:lnTo>
                  <a:close/>
                </a:path>
              </a:pathLst>
            </a:custGeom>
            <a:solidFill>
              <a:srgbClr val="FCC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55"/>
            <p:cNvSpPr/>
            <p:nvPr/>
          </p:nvSpPr>
          <p:spPr>
            <a:xfrm>
              <a:off x="9543575" y="3145425"/>
              <a:ext cx="431425" cy="455950"/>
            </a:xfrm>
            <a:custGeom>
              <a:avLst/>
              <a:gdLst/>
              <a:ahLst/>
              <a:cxnLst/>
              <a:rect l="l" t="t" r="r" b="b"/>
              <a:pathLst>
                <a:path w="17257" h="18238" extrusionOk="0">
                  <a:moveTo>
                    <a:pt x="0" y="0"/>
                  </a:moveTo>
                  <a:lnTo>
                    <a:pt x="0" y="18237"/>
                  </a:lnTo>
                  <a:lnTo>
                    <a:pt x="17256" y="18237"/>
                  </a:lnTo>
                  <a:lnTo>
                    <a:pt x="1725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55"/>
            <p:cNvSpPr/>
            <p:nvPr/>
          </p:nvSpPr>
          <p:spPr>
            <a:xfrm>
              <a:off x="9543575" y="3411325"/>
              <a:ext cx="430850" cy="190050"/>
            </a:xfrm>
            <a:custGeom>
              <a:avLst/>
              <a:gdLst/>
              <a:ahLst/>
              <a:cxnLst/>
              <a:rect l="l" t="t" r="r" b="b"/>
              <a:pathLst>
                <a:path w="17234" h="7602" extrusionOk="0">
                  <a:moveTo>
                    <a:pt x="0" y="1"/>
                  </a:moveTo>
                  <a:lnTo>
                    <a:pt x="0" y="7601"/>
                  </a:lnTo>
                  <a:lnTo>
                    <a:pt x="17234" y="7601"/>
                  </a:lnTo>
                  <a:cubicBezTo>
                    <a:pt x="10706" y="6803"/>
                    <a:pt x="4314" y="4840"/>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55"/>
            <p:cNvSpPr/>
            <p:nvPr/>
          </p:nvSpPr>
          <p:spPr>
            <a:xfrm>
              <a:off x="9859700" y="3436425"/>
              <a:ext cx="67925" cy="110725"/>
            </a:xfrm>
            <a:custGeom>
              <a:avLst/>
              <a:gdLst/>
              <a:ahLst/>
              <a:cxnLst/>
              <a:rect l="l" t="t" r="r" b="b"/>
              <a:pathLst>
                <a:path w="2717" h="4429" extrusionOk="0">
                  <a:moveTo>
                    <a:pt x="1370" y="1"/>
                  </a:moveTo>
                  <a:lnTo>
                    <a:pt x="1" y="1599"/>
                  </a:lnTo>
                  <a:lnTo>
                    <a:pt x="708" y="1599"/>
                  </a:lnTo>
                  <a:lnTo>
                    <a:pt x="708" y="4429"/>
                  </a:lnTo>
                  <a:lnTo>
                    <a:pt x="2032" y="4429"/>
                  </a:lnTo>
                  <a:lnTo>
                    <a:pt x="2032" y="1599"/>
                  </a:lnTo>
                  <a:lnTo>
                    <a:pt x="2717" y="1599"/>
                  </a:lnTo>
                  <a:lnTo>
                    <a:pt x="1370" y="1"/>
                  </a:lnTo>
                  <a:close/>
                </a:path>
              </a:pathLst>
            </a:custGeom>
            <a:solidFill>
              <a:srgbClr val="0031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55"/>
            <p:cNvSpPr/>
            <p:nvPr/>
          </p:nvSpPr>
          <p:spPr>
            <a:xfrm>
              <a:off x="9327875" y="3121425"/>
              <a:ext cx="151825" cy="175225"/>
            </a:xfrm>
            <a:custGeom>
              <a:avLst/>
              <a:gdLst/>
              <a:ahLst/>
              <a:cxnLst/>
              <a:rect l="l" t="t" r="r" b="b"/>
              <a:pathLst>
                <a:path w="6073" h="7009" extrusionOk="0">
                  <a:moveTo>
                    <a:pt x="2785" y="1"/>
                  </a:moveTo>
                  <a:cubicBezTo>
                    <a:pt x="1884" y="1"/>
                    <a:pt x="987" y="408"/>
                    <a:pt x="525" y="1211"/>
                  </a:cubicBezTo>
                  <a:cubicBezTo>
                    <a:pt x="1" y="2101"/>
                    <a:pt x="92" y="3243"/>
                    <a:pt x="297" y="4270"/>
                  </a:cubicBezTo>
                  <a:cubicBezTo>
                    <a:pt x="480" y="5206"/>
                    <a:pt x="708" y="6119"/>
                    <a:pt x="1005" y="7009"/>
                  </a:cubicBezTo>
                  <a:cubicBezTo>
                    <a:pt x="2625" y="6210"/>
                    <a:pt x="4314" y="5639"/>
                    <a:pt x="6072" y="5502"/>
                  </a:cubicBezTo>
                  <a:cubicBezTo>
                    <a:pt x="5958" y="5046"/>
                    <a:pt x="5821" y="4498"/>
                    <a:pt x="5638" y="3722"/>
                  </a:cubicBezTo>
                  <a:cubicBezTo>
                    <a:pt x="5364" y="2512"/>
                    <a:pt x="4817" y="503"/>
                    <a:pt x="3675" y="138"/>
                  </a:cubicBezTo>
                  <a:cubicBezTo>
                    <a:pt x="3389" y="47"/>
                    <a:pt x="3087" y="1"/>
                    <a:pt x="27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55"/>
            <p:cNvSpPr/>
            <p:nvPr/>
          </p:nvSpPr>
          <p:spPr>
            <a:xfrm>
              <a:off x="9352975" y="3258975"/>
              <a:ext cx="559250" cy="381550"/>
            </a:xfrm>
            <a:custGeom>
              <a:avLst/>
              <a:gdLst/>
              <a:ahLst/>
              <a:cxnLst/>
              <a:rect l="l" t="t" r="r" b="b"/>
              <a:pathLst>
                <a:path w="22370" h="15262" extrusionOk="0">
                  <a:moveTo>
                    <a:pt x="5068" y="0"/>
                  </a:moveTo>
                  <a:cubicBezTo>
                    <a:pt x="3310" y="137"/>
                    <a:pt x="1621" y="708"/>
                    <a:pt x="1" y="1507"/>
                  </a:cubicBezTo>
                  <a:cubicBezTo>
                    <a:pt x="343" y="2557"/>
                    <a:pt x="731" y="3561"/>
                    <a:pt x="1211" y="4542"/>
                  </a:cubicBezTo>
                  <a:cubicBezTo>
                    <a:pt x="2740" y="7670"/>
                    <a:pt x="4794" y="9541"/>
                    <a:pt x="7556" y="11504"/>
                  </a:cubicBezTo>
                  <a:cubicBezTo>
                    <a:pt x="10295" y="13421"/>
                    <a:pt x="13650" y="14426"/>
                    <a:pt x="15773" y="14494"/>
                  </a:cubicBezTo>
                  <a:cubicBezTo>
                    <a:pt x="16115" y="14563"/>
                    <a:pt x="16389" y="14586"/>
                    <a:pt x="16595" y="14654"/>
                  </a:cubicBezTo>
                  <a:cubicBezTo>
                    <a:pt x="16937" y="14768"/>
                    <a:pt x="17257" y="14951"/>
                    <a:pt x="17599" y="15088"/>
                  </a:cubicBezTo>
                  <a:cubicBezTo>
                    <a:pt x="17846" y="15186"/>
                    <a:pt x="18116" y="15261"/>
                    <a:pt x="18385" y="15261"/>
                  </a:cubicBezTo>
                  <a:cubicBezTo>
                    <a:pt x="18489" y="15261"/>
                    <a:pt x="18593" y="15250"/>
                    <a:pt x="18695" y="15225"/>
                  </a:cubicBezTo>
                  <a:cubicBezTo>
                    <a:pt x="18763" y="15225"/>
                    <a:pt x="18855" y="15179"/>
                    <a:pt x="18923" y="15156"/>
                  </a:cubicBezTo>
                  <a:cubicBezTo>
                    <a:pt x="19448" y="15042"/>
                    <a:pt x="19950" y="14928"/>
                    <a:pt x="20452" y="14814"/>
                  </a:cubicBezTo>
                  <a:cubicBezTo>
                    <a:pt x="20635" y="14791"/>
                    <a:pt x="20795" y="14745"/>
                    <a:pt x="20954" y="14677"/>
                  </a:cubicBezTo>
                  <a:cubicBezTo>
                    <a:pt x="21114" y="14608"/>
                    <a:pt x="21228" y="14517"/>
                    <a:pt x="21365" y="14426"/>
                  </a:cubicBezTo>
                  <a:cubicBezTo>
                    <a:pt x="21571" y="14243"/>
                    <a:pt x="21799" y="14083"/>
                    <a:pt x="22027" y="13924"/>
                  </a:cubicBezTo>
                  <a:cubicBezTo>
                    <a:pt x="22119" y="13832"/>
                    <a:pt x="22255" y="13718"/>
                    <a:pt x="22210" y="13604"/>
                  </a:cubicBezTo>
                  <a:cubicBezTo>
                    <a:pt x="22210" y="13581"/>
                    <a:pt x="22187" y="13558"/>
                    <a:pt x="22187" y="13558"/>
                  </a:cubicBezTo>
                  <a:cubicBezTo>
                    <a:pt x="22210" y="13536"/>
                    <a:pt x="22233" y="13513"/>
                    <a:pt x="22255" y="13490"/>
                  </a:cubicBezTo>
                  <a:cubicBezTo>
                    <a:pt x="22324" y="13399"/>
                    <a:pt x="22370" y="13307"/>
                    <a:pt x="22347" y="13216"/>
                  </a:cubicBezTo>
                  <a:cubicBezTo>
                    <a:pt x="22301" y="13125"/>
                    <a:pt x="22164" y="13102"/>
                    <a:pt x="22073" y="13102"/>
                  </a:cubicBezTo>
                  <a:cubicBezTo>
                    <a:pt x="21685" y="13125"/>
                    <a:pt x="21342" y="13353"/>
                    <a:pt x="21000" y="13513"/>
                  </a:cubicBezTo>
                  <a:cubicBezTo>
                    <a:pt x="20568" y="13704"/>
                    <a:pt x="20091" y="13797"/>
                    <a:pt x="19613" y="13797"/>
                  </a:cubicBezTo>
                  <a:cubicBezTo>
                    <a:pt x="19006" y="13797"/>
                    <a:pt x="18397" y="13647"/>
                    <a:pt x="17873" y="13353"/>
                  </a:cubicBezTo>
                  <a:lnTo>
                    <a:pt x="17873" y="13353"/>
                  </a:lnTo>
                  <a:cubicBezTo>
                    <a:pt x="18563" y="13541"/>
                    <a:pt x="19290" y="13653"/>
                    <a:pt x="20021" y="13653"/>
                  </a:cubicBezTo>
                  <a:cubicBezTo>
                    <a:pt x="20089" y="13653"/>
                    <a:pt x="20157" y="13652"/>
                    <a:pt x="20224" y="13650"/>
                  </a:cubicBezTo>
                  <a:cubicBezTo>
                    <a:pt x="20315" y="13650"/>
                    <a:pt x="20452" y="13650"/>
                    <a:pt x="20498" y="13558"/>
                  </a:cubicBezTo>
                  <a:cubicBezTo>
                    <a:pt x="20566" y="13467"/>
                    <a:pt x="20521" y="13353"/>
                    <a:pt x="20475" y="13262"/>
                  </a:cubicBezTo>
                  <a:cubicBezTo>
                    <a:pt x="20315" y="13056"/>
                    <a:pt x="20041" y="12965"/>
                    <a:pt x="19790" y="12919"/>
                  </a:cubicBezTo>
                  <a:cubicBezTo>
                    <a:pt x="19539" y="12874"/>
                    <a:pt x="19288" y="12874"/>
                    <a:pt x="19037" y="12805"/>
                  </a:cubicBezTo>
                  <a:cubicBezTo>
                    <a:pt x="18649" y="12691"/>
                    <a:pt x="18330" y="12417"/>
                    <a:pt x="17942" y="12326"/>
                  </a:cubicBezTo>
                  <a:cubicBezTo>
                    <a:pt x="17800" y="12282"/>
                    <a:pt x="17652" y="12265"/>
                    <a:pt x="17500" y="12265"/>
                  </a:cubicBezTo>
                  <a:cubicBezTo>
                    <a:pt x="17261" y="12265"/>
                    <a:pt x="17015" y="12307"/>
                    <a:pt x="16777" y="12349"/>
                  </a:cubicBezTo>
                  <a:cubicBezTo>
                    <a:pt x="16412" y="12417"/>
                    <a:pt x="16047" y="12463"/>
                    <a:pt x="15705" y="12531"/>
                  </a:cubicBezTo>
                  <a:cubicBezTo>
                    <a:pt x="15643" y="12537"/>
                    <a:pt x="15591" y="12540"/>
                    <a:pt x="15541" y="12540"/>
                  </a:cubicBezTo>
                  <a:cubicBezTo>
                    <a:pt x="15405" y="12540"/>
                    <a:pt x="15295" y="12519"/>
                    <a:pt x="15111" y="12486"/>
                  </a:cubicBezTo>
                  <a:cubicBezTo>
                    <a:pt x="10341" y="10340"/>
                    <a:pt x="7122" y="7396"/>
                    <a:pt x="5525" y="1644"/>
                  </a:cubicBezTo>
                  <a:cubicBezTo>
                    <a:pt x="5342" y="1005"/>
                    <a:pt x="5228" y="548"/>
                    <a:pt x="50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8"/>
          <p:cNvSpPr/>
          <p:nvPr/>
        </p:nvSpPr>
        <p:spPr>
          <a:xfrm>
            <a:off x="5645275" y="1203975"/>
            <a:ext cx="1116000" cy="1116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8"/>
          <p:cNvSpPr txBox="1">
            <a:spLocks noGrp="1"/>
          </p:cNvSpPr>
          <p:nvPr>
            <p:ph type="ctrTitle"/>
          </p:nvPr>
        </p:nvSpPr>
        <p:spPr>
          <a:xfrm>
            <a:off x="4124575" y="2455050"/>
            <a:ext cx="4157400" cy="122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Project Overview</a:t>
            </a:r>
            <a:endParaRPr/>
          </a:p>
        </p:txBody>
      </p:sp>
      <p:sp>
        <p:nvSpPr>
          <p:cNvPr id="356" name="Google Shape;356;p38"/>
          <p:cNvSpPr txBox="1">
            <a:spLocks noGrp="1"/>
          </p:cNvSpPr>
          <p:nvPr>
            <p:ph type="title" idx="2"/>
          </p:nvPr>
        </p:nvSpPr>
        <p:spPr>
          <a:xfrm>
            <a:off x="5409175" y="1296975"/>
            <a:ext cx="1588200" cy="930000"/>
          </a:xfrm>
          <a:prstGeom prst="rect">
            <a:avLst/>
          </a:prstGeom>
        </p:spPr>
        <p:txBody>
          <a:bodyPr spcFirstLastPara="1" wrap="square" lIns="91425" tIns="91425" rIns="91425" bIns="91425" anchor="ctr" anchorCtr="0">
            <a:noAutofit/>
          </a:bodyPr>
          <a:lstStyle/>
          <a:p>
            <a:pPr marL="0" lvl="0" indent="0" algn="ctr" rtl="0">
              <a:spcBef>
                <a:spcPts val="0"/>
              </a:spcBef>
              <a:spcAft>
                <a:spcPts val="1200"/>
              </a:spcAft>
              <a:buNone/>
            </a:pPr>
            <a:r>
              <a:rPr lang="en" sz="3600"/>
              <a:t>01</a:t>
            </a:r>
            <a:endParaRPr sz="3600"/>
          </a:p>
        </p:txBody>
      </p:sp>
      <p:grpSp>
        <p:nvGrpSpPr>
          <p:cNvPr id="357" name="Google Shape;357;p38"/>
          <p:cNvGrpSpPr/>
          <p:nvPr/>
        </p:nvGrpSpPr>
        <p:grpSpPr>
          <a:xfrm>
            <a:off x="764674" y="290468"/>
            <a:ext cx="2548554" cy="2547782"/>
            <a:chOff x="296624" y="620468"/>
            <a:chExt cx="2548554" cy="2547782"/>
          </a:xfrm>
        </p:grpSpPr>
        <p:sp>
          <p:nvSpPr>
            <p:cNvPr id="358" name="Google Shape;358;p38"/>
            <p:cNvSpPr/>
            <p:nvPr/>
          </p:nvSpPr>
          <p:spPr>
            <a:xfrm>
              <a:off x="296624" y="620468"/>
              <a:ext cx="2548554" cy="2547782"/>
            </a:xfrm>
            <a:custGeom>
              <a:avLst/>
              <a:gdLst/>
              <a:ahLst/>
              <a:cxnLst/>
              <a:rect l="l" t="t" r="r" b="b"/>
              <a:pathLst>
                <a:path w="75895" h="75872" extrusionOk="0">
                  <a:moveTo>
                    <a:pt x="73179" y="42820"/>
                  </a:moveTo>
                  <a:cubicBezTo>
                    <a:pt x="70485" y="62290"/>
                    <a:pt x="52499" y="75871"/>
                    <a:pt x="33052" y="73155"/>
                  </a:cubicBezTo>
                  <a:cubicBezTo>
                    <a:pt x="13582" y="70462"/>
                    <a:pt x="1" y="52498"/>
                    <a:pt x="2717" y="33028"/>
                  </a:cubicBezTo>
                  <a:cubicBezTo>
                    <a:pt x="5410" y="13581"/>
                    <a:pt x="23374" y="0"/>
                    <a:pt x="42844" y="2694"/>
                  </a:cubicBezTo>
                  <a:cubicBezTo>
                    <a:pt x="62314" y="5410"/>
                    <a:pt x="75895" y="23373"/>
                    <a:pt x="73179" y="4282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8"/>
            <p:cNvSpPr/>
            <p:nvPr/>
          </p:nvSpPr>
          <p:spPr>
            <a:xfrm>
              <a:off x="525808" y="704015"/>
              <a:ext cx="2264971" cy="2271083"/>
            </a:xfrm>
            <a:custGeom>
              <a:avLst/>
              <a:gdLst/>
              <a:ahLst/>
              <a:cxnLst/>
              <a:rect l="l" t="t" r="r" b="b"/>
              <a:pathLst>
                <a:path w="67450" h="67632" extrusionOk="0">
                  <a:moveTo>
                    <a:pt x="16389" y="3059"/>
                  </a:moveTo>
                  <a:cubicBezTo>
                    <a:pt x="16526" y="3378"/>
                    <a:pt x="16572" y="3766"/>
                    <a:pt x="16663" y="4177"/>
                  </a:cubicBezTo>
                  <a:lnTo>
                    <a:pt x="16663" y="4177"/>
                  </a:lnTo>
                  <a:cubicBezTo>
                    <a:pt x="16754" y="4497"/>
                    <a:pt x="16868" y="4839"/>
                    <a:pt x="17165" y="5022"/>
                  </a:cubicBezTo>
                  <a:lnTo>
                    <a:pt x="17165" y="5022"/>
                  </a:lnTo>
                  <a:cubicBezTo>
                    <a:pt x="17804" y="5410"/>
                    <a:pt x="18489" y="4908"/>
                    <a:pt x="18877" y="4428"/>
                  </a:cubicBezTo>
                  <a:lnTo>
                    <a:pt x="18877" y="4428"/>
                  </a:lnTo>
                  <a:cubicBezTo>
                    <a:pt x="19288" y="3972"/>
                    <a:pt x="19653" y="3492"/>
                    <a:pt x="20246" y="3241"/>
                  </a:cubicBezTo>
                  <a:lnTo>
                    <a:pt x="20246" y="3241"/>
                  </a:lnTo>
                  <a:cubicBezTo>
                    <a:pt x="21114" y="2853"/>
                    <a:pt x="21776" y="3310"/>
                    <a:pt x="22575" y="3652"/>
                  </a:cubicBezTo>
                  <a:lnTo>
                    <a:pt x="22575" y="3652"/>
                  </a:lnTo>
                  <a:cubicBezTo>
                    <a:pt x="23373" y="3995"/>
                    <a:pt x="23807" y="3629"/>
                    <a:pt x="24446" y="3127"/>
                  </a:cubicBezTo>
                  <a:lnTo>
                    <a:pt x="24446" y="3127"/>
                  </a:lnTo>
                  <a:cubicBezTo>
                    <a:pt x="24948" y="2739"/>
                    <a:pt x="25451" y="2283"/>
                    <a:pt x="26067" y="2032"/>
                  </a:cubicBezTo>
                  <a:lnTo>
                    <a:pt x="26067" y="2032"/>
                  </a:lnTo>
                  <a:cubicBezTo>
                    <a:pt x="26592" y="1826"/>
                    <a:pt x="27162" y="1712"/>
                    <a:pt x="27710" y="1552"/>
                  </a:cubicBezTo>
                  <a:lnTo>
                    <a:pt x="27710" y="1552"/>
                  </a:lnTo>
                  <a:cubicBezTo>
                    <a:pt x="28098" y="1438"/>
                    <a:pt x="29240" y="1210"/>
                    <a:pt x="29262" y="685"/>
                  </a:cubicBezTo>
                  <a:lnTo>
                    <a:pt x="29262" y="685"/>
                  </a:lnTo>
                  <a:cubicBezTo>
                    <a:pt x="29285" y="206"/>
                    <a:pt x="28532" y="91"/>
                    <a:pt x="27984" y="0"/>
                  </a:cubicBezTo>
                  <a:lnTo>
                    <a:pt x="27984" y="0"/>
                  </a:lnTo>
                  <a:cubicBezTo>
                    <a:pt x="23921" y="365"/>
                    <a:pt x="19995" y="1415"/>
                    <a:pt x="16389" y="3059"/>
                  </a:cubicBezTo>
                  <a:moveTo>
                    <a:pt x="37343" y="1712"/>
                  </a:moveTo>
                  <a:cubicBezTo>
                    <a:pt x="36224" y="1735"/>
                    <a:pt x="35083" y="1781"/>
                    <a:pt x="33987" y="1917"/>
                  </a:cubicBezTo>
                  <a:lnTo>
                    <a:pt x="33987" y="1917"/>
                  </a:lnTo>
                  <a:cubicBezTo>
                    <a:pt x="33371" y="2009"/>
                    <a:pt x="32732" y="1986"/>
                    <a:pt x="32093" y="1963"/>
                  </a:cubicBezTo>
                  <a:lnTo>
                    <a:pt x="32093" y="1963"/>
                  </a:lnTo>
                  <a:cubicBezTo>
                    <a:pt x="31134" y="1940"/>
                    <a:pt x="30175" y="1917"/>
                    <a:pt x="29262" y="2214"/>
                  </a:cubicBezTo>
                  <a:lnTo>
                    <a:pt x="29262" y="2214"/>
                  </a:lnTo>
                  <a:cubicBezTo>
                    <a:pt x="29217" y="2169"/>
                    <a:pt x="29148" y="2146"/>
                    <a:pt x="29080" y="2169"/>
                  </a:cubicBezTo>
                  <a:lnTo>
                    <a:pt x="29080" y="2169"/>
                  </a:lnTo>
                  <a:cubicBezTo>
                    <a:pt x="28372" y="2465"/>
                    <a:pt x="25839" y="4063"/>
                    <a:pt x="27550" y="4771"/>
                  </a:cubicBezTo>
                  <a:lnTo>
                    <a:pt x="27550" y="4771"/>
                  </a:lnTo>
                  <a:cubicBezTo>
                    <a:pt x="28464" y="5159"/>
                    <a:pt x="29993" y="4657"/>
                    <a:pt x="30198" y="6003"/>
                  </a:cubicBezTo>
                  <a:lnTo>
                    <a:pt x="30198" y="6003"/>
                  </a:lnTo>
                  <a:cubicBezTo>
                    <a:pt x="30335" y="6848"/>
                    <a:pt x="30016" y="7829"/>
                    <a:pt x="29902" y="8674"/>
                  </a:cubicBezTo>
                  <a:lnTo>
                    <a:pt x="29902" y="8674"/>
                  </a:lnTo>
                  <a:cubicBezTo>
                    <a:pt x="29650" y="10523"/>
                    <a:pt x="29354" y="12623"/>
                    <a:pt x="30221" y="14357"/>
                  </a:cubicBezTo>
                  <a:lnTo>
                    <a:pt x="30221" y="14357"/>
                  </a:lnTo>
                  <a:cubicBezTo>
                    <a:pt x="30472" y="14859"/>
                    <a:pt x="30860" y="15521"/>
                    <a:pt x="31499" y="15476"/>
                  </a:cubicBezTo>
                  <a:lnTo>
                    <a:pt x="31499" y="15476"/>
                  </a:lnTo>
                  <a:cubicBezTo>
                    <a:pt x="31864" y="15476"/>
                    <a:pt x="32207" y="15179"/>
                    <a:pt x="32504" y="14996"/>
                  </a:cubicBezTo>
                  <a:lnTo>
                    <a:pt x="32504" y="14996"/>
                  </a:lnTo>
                  <a:cubicBezTo>
                    <a:pt x="32960" y="14722"/>
                    <a:pt x="33302" y="14494"/>
                    <a:pt x="33668" y="14106"/>
                  </a:cubicBezTo>
                  <a:lnTo>
                    <a:pt x="33668" y="14106"/>
                  </a:lnTo>
                  <a:cubicBezTo>
                    <a:pt x="34352" y="13330"/>
                    <a:pt x="35174" y="12143"/>
                    <a:pt x="36293" y="12166"/>
                  </a:cubicBezTo>
                  <a:lnTo>
                    <a:pt x="36293" y="12166"/>
                  </a:lnTo>
                  <a:cubicBezTo>
                    <a:pt x="37206" y="12166"/>
                    <a:pt x="37982" y="12212"/>
                    <a:pt x="38781" y="11664"/>
                  </a:cubicBezTo>
                  <a:lnTo>
                    <a:pt x="38781" y="11664"/>
                  </a:lnTo>
                  <a:cubicBezTo>
                    <a:pt x="39397" y="11230"/>
                    <a:pt x="39945" y="10545"/>
                    <a:pt x="40287" y="9884"/>
                  </a:cubicBezTo>
                  <a:lnTo>
                    <a:pt x="40287" y="9884"/>
                  </a:lnTo>
                  <a:cubicBezTo>
                    <a:pt x="40766" y="9039"/>
                    <a:pt x="40744" y="8035"/>
                    <a:pt x="41291" y="7213"/>
                  </a:cubicBezTo>
                  <a:lnTo>
                    <a:pt x="41291" y="7213"/>
                  </a:lnTo>
                  <a:cubicBezTo>
                    <a:pt x="41679" y="6619"/>
                    <a:pt x="42684" y="5958"/>
                    <a:pt x="42752" y="5204"/>
                  </a:cubicBezTo>
                  <a:lnTo>
                    <a:pt x="42752" y="5204"/>
                  </a:lnTo>
                  <a:cubicBezTo>
                    <a:pt x="42775" y="5113"/>
                    <a:pt x="42684" y="4930"/>
                    <a:pt x="42707" y="4839"/>
                  </a:cubicBezTo>
                  <a:lnTo>
                    <a:pt x="42707" y="4839"/>
                  </a:lnTo>
                  <a:cubicBezTo>
                    <a:pt x="42775" y="4291"/>
                    <a:pt x="42935" y="4360"/>
                    <a:pt x="43277" y="4200"/>
                  </a:cubicBezTo>
                  <a:lnTo>
                    <a:pt x="43277" y="4200"/>
                  </a:lnTo>
                  <a:cubicBezTo>
                    <a:pt x="43505" y="4109"/>
                    <a:pt x="43871" y="3926"/>
                    <a:pt x="43962" y="3652"/>
                  </a:cubicBezTo>
                  <a:lnTo>
                    <a:pt x="43962" y="3652"/>
                  </a:lnTo>
                  <a:cubicBezTo>
                    <a:pt x="44144" y="3059"/>
                    <a:pt x="43300" y="2831"/>
                    <a:pt x="42935" y="2557"/>
                  </a:cubicBezTo>
                  <a:lnTo>
                    <a:pt x="42935" y="2557"/>
                  </a:lnTo>
                  <a:cubicBezTo>
                    <a:pt x="42204" y="2077"/>
                    <a:pt x="41679" y="2054"/>
                    <a:pt x="40812" y="1986"/>
                  </a:cubicBezTo>
                  <a:lnTo>
                    <a:pt x="40812" y="1986"/>
                  </a:lnTo>
                  <a:cubicBezTo>
                    <a:pt x="39671" y="1917"/>
                    <a:pt x="38529" y="1712"/>
                    <a:pt x="37388" y="1712"/>
                  </a:cubicBezTo>
                  <a:lnTo>
                    <a:pt x="37388" y="1712"/>
                  </a:lnTo>
                  <a:lnTo>
                    <a:pt x="37343" y="1712"/>
                  </a:lnTo>
                  <a:moveTo>
                    <a:pt x="19037" y="6597"/>
                  </a:moveTo>
                  <a:cubicBezTo>
                    <a:pt x="18306" y="6848"/>
                    <a:pt x="17485" y="7053"/>
                    <a:pt x="16708" y="6893"/>
                  </a:cubicBezTo>
                  <a:lnTo>
                    <a:pt x="16708" y="6893"/>
                  </a:lnTo>
                  <a:cubicBezTo>
                    <a:pt x="15910" y="6734"/>
                    <a:pt x="15613" y="6117"/>
                    <a:pt x="14951" y="5775"/>
                  </a:cubicBezTo>
                  <a:lnTo>
                    <a:pt x="14951" y="5775"/>
                  </a:lnTo>
                  <a:cubicBezTo>
                    <a:pt x="14152" y="5387"/>
                    <a:pt x="13056" y="5752"/>
                    <a:pt x="12509" y="6437"/>
                  </a:cubicBezTo>
                  <a:lnTo>
                    <a:pt x="12509" y="6437"/>
                  </a:lnTo>
                  <a:cubicBezTo>
                    <a:pt x="11938" y="7167"/>
                    <a:pt x="11504" y="7738"/>
                    <a:pt x="10523" y="7966"/>
                  </a:cubicBezTo>
                  <a:lnTo>
                    <a:pt x="10523" y="7966"/>
                  </a:lnTo>
                  <a:cubicBezTo>
                    <a:pt x="9952" y="8126"/>
                    <a:pt x="9404" y="7921"/>
                    <a:pt x="8902" y="7669"/>
                  </a:cubicBezTo>
                  <a:lnTo>
                    <a:pt x="8902" y="7669"/>
                  </a:lnTo>
                  <a:cubicBezTo>
                    <a:pt x="6391" y="9655"/>
                    <a:pt x="4177" y="11983"/>
                    <a:pt x="2283" y="14608"/>
                  </a:cubicBezTo>
                  <a:lnTo>
                    <a:pt x="2283" y="14608"/>
                  </a:lnTo>
                  <a:cubicBezTo>
                    <a:pt x="2237" y="15339"/>
                    <a:pt x="2306" y="16069"/>
                    <a:pt x="2374" y="16822"/>
                  </a:cubicBezTo>
                  <a:lnTo>
                    <a:pt x="2374" y="16822"/>
                  </a:lnTo>
                  <a:cubicBezTo>
                    <a:pt x="2420" y="17484"/>
                    <a:pt x="2488" y="18078"/>
                    <a:pt x="2283" y="18740"/>
                  </a:cubicBezTo>
                  <a:lnTo>
                    <a:pt x="2283" y="18740"/>
                  </a:lnTo>
                  <a:cubicBezTo>
                    <a:pt x="2100" y="19333"/>
                    <a:pt x="1986" y="19949"/>
                    <a:pt x="1712" y="20497"/>
                  </a:cubicBezTo>
                  <a:lnTo>
                    <a:pt x="1712" y="20497"/>
                  </a:lnTo>
                  <a:cubicBezTo>
                    <a:pt x="1142" y="21570"/>
                    <a:pt x="548" y="22483"/>
                    <a:pt x="251" y="23647"/>
                  </a:cubicBezTo>
                  <a:lnTo>
                    <a:pt x="251" y="23647"/>
                  </a:lnTo>
                  <a:cubicBezTo>
                    <a:pt x="0" y="24651"/>
                    <a:pt x="114" y="25496"/>
                    <a:pt x="525" y="26455"/>
                  </a:cubicBezTo>
                  <a:lnTo>
                    <a:pt x="525" y="26455"/>
                  </a:lnTo>
                  <a:cubicBezTo>
                    <a:pt x="754" y="27048"/>
                    <a:pt x="1005" y="27664"/>
                    <a:pt x="1096" y="28303"/>
                  </a:cubicBezTo>
                  <a:lnTo>
                    <a:pt x="1096" y="28303"/>
                  </a:lnTo>
                  <a:cubicBezTo>
                    <a:pt x="1187" y="28897"/>
                    <a:pt x="1050" y="29445"/>
                    <a:pt x="1096" y="30038"/>
                  </a:cubicBezTo>
                  <a:lnTo>
                    <a:pt x="1096" y="30038"/>
                  </a:lnTo>
                  <a:cubicBezTo>
                    <a:pt x="1142" y="30518"/>
                    <a:pt x="1575" y="31316"/>
                    <a:pt x="2192" y="31157"/>
                  </a:cubicBezTo>
                  <a:lnTo>
                    <a:pt x="2192" y="31157"/>
                  </a:lnTo>
                  <a:cubicBezTo>
                    <a:pt x="2443" y="31088"/>
                    <a:pt x="2557" y="30837"/>
                    <a:pt x="2648" y="30609"/>
                  </a:cubicBezTo>
                  <a:lnTo>
                    <a:pt x="2648" y="30609"/>
                  </a:lnTo>
                  <a:cubicBezTo>
                    <a:pt x="2739" y="30335"/>
                    <a:pt x="2694" y="29399"/>
                    <a:pt x="2968" y="29422"/>
                  </a:cubicBezTo>
                  <a:lnTo>
                    <a:pt x="2968" y="29422"/>
                  </a:lnTo>
                  <a:cubicBezTo>
                    <a:pt x="3538" y="29490"/>
                    <a:pt x="3835" y="30769"/>
                    <a:pt x="3926" y="31202"/>
                  </a:cubicBezTo>
                  <a:lnTo>
                    <a:pt x="3926" y="31202"/>
                  </a:lnTo>
                  <a:cubicBezTo>
                    <a:pt x="4040" y="31682"/>
                    <a:pt x="4177" y="32184"/>
                    <a:pt x="4360" y="32663"/>
                  </a:cubicBezTo>
                  <a:lnTo>
                    <a:pt x="4360" y="32663"/>
                  </a:lnTo>
                  <a:cubicBezTo>
                    <a:pt x="4816" y="33667"/>
                    <a:pt x="5752" y="34284"/>
                    <a:pt x="6665" y="34832"/>
                  </a:cubicBezTo>
                  <a:lnTo>
                    <a:pt x="6665" y="34832"/>
                  </a:lnTo>
                  <a:cubicBezTo>
                    <a:pt x="7122" y="35105"/>
                    <a:pt x="7624" y="35288"/>
                    <a:pt x="8058" y="35562"/>
                  </a:cubicBezTo>
                  <a:lnTo>
                    <a:pt x="8058" y="35562"/>
                  </a:lnTo>
                  <a:cubicBezTo>
                    <a:pt x="8537" y="35859"/>
                    <a:pt x="8948" y="36247"/>
                    <a:pt x="9382" y="36589"/>
                  </a:cubicBezTo>
                  <a:lnTo>
                    <a:pt x="9382" y="36589"/>
                  </a:lnTo>
                  <a:cubicBezTo>
                    <a:pt x="10363" y="37342"/>
                    <a:pt x="11641" y="37867"/>
                    <a:pt x="12349" y="38894"/>
                  </a:cubicBezTo>
                  <a:lnTo>
                    <a:pt x="12349" y="38894"/>
                  </a:lnTo>
                  <a:cubicBezTo>
                    <a:pt x="13171" y="40127"/>
                    <a:pt x="12394" y="41862"/>
                    <a:pt x="11961" y="43094"/>
                  </a:cubicBezTo>
                  <a:lnTo>
                    <a:pt x="11961" y="43094"/>
                  </a:lnTo>
                  <a:cubicBezTo>
                    <a:pt x="11755" y="43711"/>
                    <a:pt x="11322" y="44053"/>
                    <a:pt x="10934" y="44578"/>
                  </a:cubicBezTo>
                  <a:lnTo>
                    <a:pt x="10934" y="44578"/>
                  </a:lnTo>
                  <a:cubicBezTo>
                    <a:pt x="10660" y="44943"/>
                    <a:pt x="10546" y="45422"/>
                    <a:pt x="10432" y="45879"/>
                  </a:cubicBezTo>
                  <a:lnTo>
                    <a:pt x="10432" y="45879"/>
                  </a:lnTo>
                  <a:cubicBezTo>
                    <a:pt x="10226" y="46769"/>
                    <a:pt x="10477" y="47591"/>
                    <a:pt x="10705" y="48458"/>
                  </a:cubicBezTo>
                  <a:lnTo>
                    <a:pt x="10705" y="48458"/>
                  </a:lnTo>
                  <a:cubicBezTo>
                    <a:pt x="10957" y="49440"/>
                    <a:pt x="11299" y="50558"/>
                    <a:pt x="11687" y="51494"/>
                  </a:cubicBezTo>
                  <a:lnTo>
                    <a:pt x="11687" y="51494"/>
                  </a:lnTo>
                  <a:cubicBezTo>
                    <a:pt x="11892" y="51973"/>
                    <a:pt x="12212" y="52407"/>
                    <a:pt x="12440" y="52886"/>
                  </a:cubicBezTo>
                  <a:lnTo>
                    <a:pt x="12440" y="52886"/>
                  </a:lnTo>
                  <a:cubicBezTo>
                    <a:pt x="12760" y="53503"/>
                    <a:pt x="12965" y="54210"/>
                    <a:pt x="13171" y="54872"/>
                  </a:cubicBezTo>
                  <a:lnTo>
                    <a:pt x="13171" y="54872"/>
                  </a:lnTo>
                  <a:cubicBezTo>
                    <a:pt x="13627" y="56196"/>
                    <a:pt x="13467" y="57725"/>
                    <a:pt x="13376" y="59095"/>
                  </a:cubicBezTo>
                  <a:lnTo>
                    <a:pt x="13376" y="59095"/>
                  </a:lnTo>
                  <a:cubicBezTo>
                    <a:pt x="13308" y="60236"/>
                    <a:pt x="13308" y="61400"/>
                    <a:pt x="13148" y="62519"/>
                  </a:cubicBezTo>
                  <a:lnTo>
                    <a:pt x="13148" y="62519"/>
                  </a:lnTo>
                  <a:cubicBezTo>
                    <a:pt x="12988" y="63728"/>
                    <a:pt x="13262" y="64915"/>
                    <a:pt x="13650" y="66056"/>
                  </a:cubicBezTo>
                  <a:lnTo>
                    <a:pt x="13650" y="66056"/>
                  </a:lnTo>
                  <a:cubicBezTo>
                    <a:pt x="13718" y="66216"/>
                    <a:pt x="13764" y="66376"/>
                    <a:pt x="13832" y="66536"/>
                  </a:cubicBezTo>
                  <a:lnTo>
                    <a:pt x="13832" y="66536"/>
                  </a:lnTo>
                  <a:cubicBezTo>
                    <a:pt x="14517" y="66924"/>
                    <a:pt x="15225" y="67289"/>
                    <a:pt x="15955" y="67631"/>
                  </a:cubicBezTo>
                  <a:lnTo>
                    <a:pt x="15955" y="67631"/>
                  </a:lnTo>
                  <a:cubicBezTo>
                    <a:pt x="15910" y="67472"/>
                    <a:pt x="15864" y="67312"/>
                    <a:pt x="15818" y="67129"/>
                  </a:cubicBezTo>
                  <a:lnTo>
                    <a:pt x="15818" y="67129"/>
                  </a:lnTo>
                  <a:cubicBezTo>
                    <a:pt x="15590" y="66399"/>
                    <a:pt x="15499" y="65554"/>
                    <a:pt x="15567" y="64801"/>
                  </a:cubicBezTo>
                  <a:lnTo>
                    <a:pt x="15567" y="64801"/>
                  </a:lnTo>
                  <a:cubicBezTo>
                    <a:pt x="15659" y="63957"/>
                    <a:pt x="15750" y="63066"/>
                    <a:pt x="15932" y="62245"/>
                  </a:cubicBezTo>
                  <a:lnTo>
                    <a:pt x="15932" y="62245"/>
                  </a:lnTo>
                  <a:cubicBezTo>
                    <a:pt x="16138" y="61354"/>
                    <a:pt x="16845" y="60807"/>
                    <a:pt x="17621" y="60396"/>
                  </a:cubicBezTo>
                  <a:lnTo>
                    <a:pt x="17621" y="60396"/>
                  </a:lnTo>
                  <a:cubicBezTo>
                    <a:pt x="18763" y="59802"/>
                    <a:pt x="19972" y="59140"/>
                    <a:pt x="20817" y="58159"/>
                  </a:cubicBezTo>
                  <a:lnTo>
                    <a:pt x="20817" y="58159"/>
                  </a:lnTo>
                  <a:cubicBezTo>
                    <a:pt x="21251" y="57680"/>
                    <a:pt x="21616" y="57177"/>
                    <a:pt x="21935" y="56607"/>
                  </a:cubicBezTo>
                  <a:lnTo>
                    <a:pt x="21935" y="56607"/>
                  </a:lnTo>
                  <a:cubicBezTo>
                    <a:pt x="22301" y="55968"/>
                    <a:pt x="22620" y="55192"/>
                    <a:pt x="23145" y="54667"/>
                  </a:cubicBezTo>
                  <a:lnTo>
                    <a:pt x="23145" y="54667"/>
                  </a:lnTo>
                  <a:cubicBezTo>
                    <a:pt x="23442" y="54370"/>
                    <a:pt x="23807" y="54028"/>
                    <a:pt x="24241" y="53913"/>
                  </a:cubicBezTo>
                  <a:lnTo>
                    <a:pt x="24241" y="53913"/>
                  </a:lnTo>
                  <a:cubicBezTo>
                    <a:pt x="24583" y="53822"/>
                    <a:pt x="24903" y="53845"/>
                    <a:pt x="25245" y="53708"/>
                  </a:cubicBezTo>
                  <a:lnTo>
                    <a:pt x="25245" y="53708"/>
                  </a:lnTo>
                  <a:cubicBezTo>
                    <a:pt x="25770" y="53503"/>
                    <a:pt x="26364" y="53297"/>
                    <a:pt x="26774" y="52909"/>
                  </a:cubicBezTo>
                  <a:lnTo>
                    <a:pt x="26774" y="52909"/>
                  </a:lnTo>
                  <a:cubicBezTo>
                    <a:pt x="27619" y="52087"/>
                    <a:pt x="28304" y="50969"/>
                    <a:pt x="28555" y="49828"/>
                  </a:cubicBezTo>
                  <a:lnTo>
                    <a:pt x="28555" y="49828"/>
                  </a:lnTo>
                  <a:cubicBezTo>
                    <a:pt x="28806" y="48664"/>
                    <a:pt x="28281" y="47773"/>
                    <a:pt x="27505" y="46929"/>
                  </a:cubicBezTo>
                  <a:lnTo>
                    <a:pt x="27505" y="46929"/>
                  </a:lnTo>
                  <a:cubicBezTo>
                    <a:pt x="27117" y="46518"/>
                    <a:pt x="26729" y="46062"/>
                    <a:pt x="26227" y="45742"/>
                  </a:cubicBezTo>
                  <a:lnTo>
                    <a:pt x="26227" y="45742"/>
                  </a:lnTo>
                  <a:cubicBezTo>
                    <a:pt x="25656" y="45377"/>
                    <a:pt x="25063" y="45034"/>
                    <a:pt x="24515" y="44624"/>
                  </a:cubicBezTo>
                  <a:lnTo>
                    <a:pt x="24515" y="44624"/>
                  </a:lnTo>
                  <a:cubicBezTo>
                    <a:pt x="23830" y="44144"/>
                    <a:pt x="23214" y="43551"/>
                    <a:pt x="22826" y="42820"/>
                  </a:cubicBezTo>
                  <a:lnTo>
                    <a:pt x="22826" y="42820"/>
                  </a:lnTo>
                  <a:cubicBezTo>
                    <a:pt x="22483" y="42204"/>
                    <a:pt x="22301" y="41519"/>
                    <a:pt x="21958" y="40926"/>
                  </a:cubicBezTo>
                  <a:lnTo>
                    <a:pt x="21958" y="40926"/>
                  </a:lnTo>
                  <a:cubicBezTo>
                    <a:pt x="21730" y="40515"/>
                    <a:pt x="21410" y="40173"/>
                    <a:pt x="21045" y="39876"/>
                  </a:cubicBezTo>
                  <a:lnTo>
                    <a:pt x="21045" y="39876"/>
                  </a:lnTo>
                  <a:cubicBezTo>
                    <a:pt x="20520" y="39488"/>
                    <a:pt x="19950" y="39077"/>
                    <a:pt x="19379" y="38735"/>
                  </a:cubicBezTo>
                  <a:lnTo>
                    <a:pt x="19379" y="38735"/>
                  </a:lnTo>
                  <a:cubicBezTo>
                    <a:pt x="18854" y="38392"/>
                    <a:pt x="18238" y="38027"/>
                    <a:pt x="17621" y="37913"/>
                  </a:cubicBezTo>
                  <a:lnTo>
                    <a:pt x="17621" y="37913"/>
                  </a:lnTo>
                  <a:cubicBezTo>
                    <a:pt x="17051" y="37799"/>
                    <a:pt x="16480" y="37936"/>
                    <a:pt x="15932" y="38027"/>
                  </a:cubicBezTo>
                  <a:lnTo>
                    <a:pt x="15932" y="38027"/>
                  </a:lnTo>
                  <a:cubicBezTo>
                    <a:pt x="15019" y="38187"/>
                    <a:pt x="14198" y="38027"/>
                    <a:pt x="13444" y="37479"/>
                  </a:cubicBezTo>
                  <a:lnTo>
                    <a:pt x="13444" y="37479"/>
                  </a:lnTo>
                  <a:cubicBezTo>
                    <a:pt x="12851" y="37046"/>
                    <a:pt x="12394" y="36429"/>
                    <a:pt x="11847" y="35927"/>
                  </a:cubicBezTo>
                  <a:lnTo>
                    <a:pt x="11847" y="35927"/>
                  </a:lnTo>
                  <a:cubicBezTo>
                    <a:pt x="11436" y="35539"/>
                    <a:pt x="11276" y="35197"/>
                    <a:pt x="11276" y="34603"/>
                  </a:cubicBezTo>
                  <a:lnTo>
                    <a:pt x="11276" y="34603"/>
                  </a:lnTo>
                  <a:cubicBezTo>
                    <a:pt x="11276" y="34443"/>
                    <a:pt x="11299" y="34284"/>
                    <a:pt x="11299" y="34124"/>
                  </a:cubicBezTo>
                  <a:lnTo>
                    <a:pt x="11299" y="34124"/>
                  </a:lnTo>
                  <a:cubicBezTo>
                    <a:pt x="11253" y="33690"/>
                    <a:pt x="11185" y="33416"/>
                    <a:pt x="11299" y="32983"/>
                  </a:cubicBezTo>
                  <a:lnTo>
                    <a:pt x="11299" y="32983"/>
                  </a:lnTo>
                  <a:cubicBezTo>
                    <a:pt x="11345" y="32732"/>
                    <a:pt x="11481" y="32481"/>
                    <a:pt x="11436" y="32229"/>
                  </a:cubicBezTo>
                  <a:lnTo>
                    <a:pt x="11436" y="32229"/>
                  </a:lnTo>
                  <a:cubicBezTo>
                    <a:pt x="11322" y="31545"/>
                    <a:pt x="10500" y="31316"/>
                    <a:pt x="9952" y="31545"/>
                  </a:cubicBezTo>
                  <a:lnTo>
                    <a:pt x="9952" y="31545"/>
                  </a:lnTo>
                  <a:cubicBezTo>
                    <a:pt x="9655" y="31682"/>
                    <a:pt x="9336" y="31887"/>
                    <a:pt x="8994" y="31910"/>
                  </a:cubicBezTo>
                  <a:lnTo>
                    <a:pt x="8994" y="31910"/>
                  </a:lnTo>
                  <a:cubicBezTo>
                    <a:pt x="8332" y="31933"/>
                    <a:pt x="7647" y="31431"/>
                    <a:pt x="7373" y="30883"/>
                  </a:cubicBezTo>
                  <a:lnTo>
                    <a:pt x="7373" y="30883"/>
                  </a:lnTo>
                  <a:cubicBezTo>
                    <a:pt x="6848" y="29810"/>
                    <a:pt x="7921" y="29011"/>
                    <a:pt x="8720" y="28577"/>
                  </a:cubicBezTo>
                  <a:lnTo>
                    <a:pt x="8720" y="28577"/>
                  </a:lnTo>
                  <a:cubicBezTo>
                    <a:pt x="9610" y="28098"/>
                    <a:pt x="10295" y="28189"/>
                    <a:pt x="10957" y="28943"/>
                  </a:cubicBezTo>
                  <a:lnTo>
                    <a:pt x="10957" y="28943"/>
                  </a:lnTo>
                  <a:cubicBezTo>
                    <a:pt x="11390" y="29445"/>
                    <a:pt x="11733" y="30084"/>
                    <a:pt x="12212" y="30540"/>
                  </a:cubicBezTo>
                  <a:lnTo>
                    <a:pt x="12212" y="30540"/>
                  </a:lnTo>
                  <a:cubicBezTo>
                    <a:pt x="13011" y="31316"/>
                    <a:pt x="13810" y="30540"/>
                    <a:pt x="14403" y="29901"/>
                  </a:cubicBezTo>
                  <a:lnTo>
                    <a:pt x="14403" y="29901"/>
                  </a:lnTo>
                  <a:cubicBezTo>
                    <a:pt x="14951" y="29262"/>
                    <a:pt x="15430" y="28874"/>
                    <a:pt x="16183" y="28509"/>
                  </a:cubicBezTo>
                  <a:lnTo>
                    <a:pt x="16183" y="28509"/>
                  </a:lnTo>
                  <a:cubicBezTo>
                    <a:pt x="16777" y="28235"/>
                    <a:pt x="17439" y="27961"/>
                    <a:pt x="17964" y="27550"/>
                  </a:cubicBezTo>
                  <a:lnTo>
                    <a:pt x="17964" y="27550"/>
                  </a:lnTo>
                  <a:cubicBezTo>
                    <a:pt x="18717" y="26957"/>
                    <a:pt x="18717" y="25793"/>
                    <a:pt x="18649" y="24925"/>
                  </a:cubicBezTo>
                  <a:lnTo>
                    <a:pt x="18649" y="24925"/>
                  </a:lnTo>
                  <a:cubicBezTo>
                    <a:pt x="18603" y="24423"/>
                    <a:pt x="18626" y="23967"/>
                    <a:pt x="18763" y="23465"/>
                  </a:cubicBezTo>
                  <a:lnTo>
                    <a:pt x="18763" y="23465"/>
                  </a:lnTo>
                  <a:cubicBezTo>
                    <a:pt x="18945" y="22825"/>
                    <a:pt x="19379" y="22574"/>
                    <a:pt x="20064" y="22574"/>
                  </a:cubicBezTo>
                  <a:lnTo>
                    <a:pt x="20064" y="22574"/>
                  </a:lnTo>
                  <a:cubicBezTo>
                    <a:pt x="20886" y="22552"/>
                    <a:pt x="21114" y="23236"/>
                    <a:pt x="21730" y="23533"/>
                  </a:cubicBezTo>
                  <a:lnTo>
                    <a:pt x="21730" y="23533"/>
                  </a:lnTo>
                  <a:cubicBezTo>
                    <a:pt x="22346" y="23830"/>
                    <a:pt x="23465" y="24081"/>
                    <a:pt x="23625" y="23168"/>
                  </a:cubicBezTo>
                  <a:lnTo>
                    <a:pt x="23625" y="23168"/>
                  </a:lnTo>
                  <a:cubicBezTo>
                    <a:pt x="23693" y="22803"/>
                    <a:pt x="23533" y="22506"/>
                    <a:pt x="23351" y="22209"/>
                  </a:cubicBezTo>
                  <a:lnTo>
                    <a:pt x="23351" y="22209"/>
                  </a:lnTo>
                  <a:cubicBezTo>
                    <a:pt x="23214" y="22004"/>
                    <a:pt x="23008" y="21821"/>
                    <a:pt x="22871" y="21570"/>
                  </a:cubicBezTo>
                  <a:lnTo>
                    <a:pt x="22871" y="21570"/>
                  </a:lnTo>
                  <a:cubicBezTo>
                    <a:pt x="22460" y="20726"/>
                    <a:pt x="23054" y="20452"/>
                    <a:pt x="23761" y="20817"/>
                  </a:cubicBezTo>
                  <a:lnTo>
                    <a:pt x="23761" y="20817"/>
                  </a:lnTo>
                  <a:cubicBezTo>
                    <a:pt x="24606" y="21250"/>
                    <a:pt x="25199" y="22666"/>
                    <a:pt x="26318" y="21958"/>
                  </a:cubicBezTo>
                  <a:lnTo>
                    <a:pt x="26318" y="21958"/>
                  </a:lnTo>
                  <a:cubicBezTo>
                    <a:pt x="27094" y="21456"/>
                    <a:pt x="26797" y="20041"/>
                    <a:pt x="26455" y="19379"/>
                  </a:cubicBezTo>
                  <a:lnTo>
                    <a:pt x="26455" y="19379"/>
                  </a:lnTo>
                  <a:cubicBezTo>
                    <a:pt x="25884" y="18192"/>
                    <a:pt x="25336" y="16891"/>
                    <a:pt x="24469" y="15909"/>
                  </a:cubicBezTo>
                  <a:lnTo>
                    <a:pt x="24469" y="15909"/>
                  </a:lnTo>
                  <a:cubicBezTo>
                    <a:pt x="24241" y="15658"/>
                    <a:pt x="23967" y="15430"/>
                    <a:pt x="23739" y="15179"/>
                  </a:cubicBezTo>
                  <a:lnTo>
                    <a:pt x="23739" y="15179"/>
                  </a:lnTo>
                  <a:cubicBezTo>
                    <a:pt x="23442" y="14814"/>
                    <a:pt x="23305" y="14449"/>
                    <a:pt x="23122" y="14038"/>
                  </a:cubicBezTo>
                  <a:lnTo>
                    <a:pt x="23122" y="14038"/>
                  </a:lnTo>
                  <a:cubicBezTo>
                    <a:pt x="22917" y="13604"/>
                    <a:pt x="22552" y="12965"/>
                    <a:pt x="22141" y="12714"/>
                  </a:cubicBezTo>
                  <a:lnTo>
                    <a:pt x="22141" y="12714"/>
                  </a:lnTo>
                  <a:cubicBezTo>
                    <a:pt x="21456" y="12257"/>
                    <a:pt x="20429" y="13102"/>
                    <a:pt x="20064" y="13650"/>
                  </a:cubicBezTo>
                  <a:lnTo>
                    <a:pt x="20064" y="13650"/>
                  </a:lnTo>
                  <a:cubicBezTo>
                    <a:pt x="19676" y="14220"/>
                    <a:pt x="19539" y="14905"/>
                    <a:pt x="19288" y="15521"/>
                  </a:cubicBezTo>
                  <a:lnTo>
                    <a:pt x="19288" y="15521"/>
                  </a:lnTo>
                  <a:cubicBezTo>
                    <a:pt x="19105" y="15932"/>
                    <a:pt x="18923" y="16320"/>
                    <a:pt x="18466" y="16503"/>
                  </a:cubicBezTo>
                  <a:lnTo>
                    <a:pt x="18466" y="16503"/>
                  </a:lnTo>
                  <a:cubicBezTo>
                    <a:pt x="18101" y="16640"/>
                    <a:pt x="17621" y="16640"/>
                    <a:pt x="17211" y="16526"/>
                  </a:cubicBezTo>
                  <a:lnTo>
                    <a:pt x="17211" y="16526"/>
                  </a:lnTo>
                  <a:cubicBezTo>
                    <a:pt x="16343" y="16320"/>
                    <a:pt x="15955" y="15567"/>
                    <a:pt x="15795" y="14722"/>
                  </a:cubicBezTo>
                  <a:lnTo>
                    <a:pt x="15795" y="14722"/>
                  </a:lnTo>
                  <a:cubicBezTo>
                    <a:pt x="15659" y="14015"/>
                    <a:pt x="15636" y="12874"/>
                    <a:pt x="16161" y="12303"/>
                  </a:cubicBezTo>
                  <a:lnTo>
                    <a:pt x="16161" y="12303"/>
                  </a:lnTo>
                  <a:cubicBezTo>
                    <a:pt x="16800" y="11618"/>
                    <a:pt x="17507" y="11824"/>
                    <a:pt x="18238" y="12029"/>
                  </a:cubicBezTo>
                  <a:lnTo>
                    <a:pt x="18238" y="12029"/>
                  </a:lnTo>
                  <a:cubicBezTo>
                    <a:pt x="18786" y="12189"/>
                    <a:pt x="19333" y="12349"/>
                    <a:pt x="19881" y="12120"/>
                  </a:cubicBezTo>
                  <a:lnTo>
                    <a:pt x="19881" y="12120"/>
                  </a:lnTo>
                  <a:cubicBezTo>
                    <a:pt x="20315" y="11961"/>
                    <a:pt x="20361" y="11595"/>
                    <a:pt x="20589" y="11207"/>
                  </a:cubicBezTo>
                  <a:lnTo>
                    <a:pt x="20589" y="11207"/>
                  </a:lnTo>
                  <a:cubicBezTo>
                    <a:pt x="20863" y="10819"/>
                    <a:pt x="21182" y="10614"/>
                    <a:pt x="21662" y="10545"/>
                  </a:cubicBezTo>
                  <a:lnTo>
                    <a:pt x="21662" y="10545"/>
                  </a:lnTo>
                  <a:cubicBezTo>
                    <a:pt x="22278" y="10454"/>
                    <a:pt x="22643" y="10865"/>
                    <a:pt x="22985" y="11299"/>
                  </a:cubicBezTo>
                  <a:lnTo>
                    <a:pt x="22985" y="11299"/>
                  </a:lnTo>
                  <a:cubicBezTo>
                    <a:pt x="23488" y="11938"/>
                    <a:pt x="24697" y="12531"/>
                    <a:pt x="25519" y="12531"/>
                  </a:cubicBezTo>
                  <a:lnTo>
                    <a:pt x="25519" y="12531"/>
                  </a:lnTo>
                  <a:cubicBezTo>
                    <a:pt x="26409" y="12554"/>
                    <a:pt x="26797" y="11436"/>
                    <a:pt x="26843" y="10682"/>
                  </a:cubicBezTo>
                  <a:lnTo>
                    <a:pt x="26843" y="10682"/>
                  </a:lnTo>
                  <a:cubicBezTo>
                    <a:pt x="27048" y="8446"/>
                    <a:pt x="25245" y="5706"/>
                    <a:pt x="22871" y="5524"/>
                  </a:cubicBezTo>
                  <a:lnTo>
                    <a:pt x="22871" y="5524"/>
                  </a:lnTo>
                  <a:cubicBezTo>
                    <a:pt x="22803" y="5524"/>
                    <a:pt x="22712" y="5524"/>
                    <a:pt x="22620" y="5524"/>
                  </a:cubicBezTo>
                  <a:lnTo>
                    <a:pt x="22620" y="5524"/>
                  </a:lnTo>
                  <a:cubicBezTo>
                    <a:pt x="21365" y="5524"/>
                    <a:pt x="20224" y="6209"/>
                    <a:pt x="19037" y="6597"/>
                  </a:cubicBezTo>
                  <a:moveTo>
                    <a:pt x="39967" y="14266"/>
                  </a:moveTo>
                  <a:cubicBezTo>
                    <a:pt x="40150" y="14586"/>
                    <a:pt x="40652" y="14722"/>
                    <a:pt x="40972" y="14768"/>
                  </a:cubicBezTo>
                  <a:lnTo>
                    <a:pt x="40972" y="14768"/>
                  </a:lnTo>
                  <a:cubicBezTo>
                    <a:pt x="41725" y="14928"/>
                    <a:pt x="42501" y="14882"/>
                    <a:pt x="43277" y="14951"/>
                  </a:cubicBezTo>
                  <a:lnTo>
                    <a:pt x="43277" y="14951"/>
                  </a:lnTo>
                  <a:cubicBezTo>
                    <a:pt x="43551" y="14974"/>
                    <a:pt x="43802" y="15019"/>
                    <a:pt x="43939" y="14722"/>
                  </a:cubicBezTo>
                  <a:lnTo>
                    <a:pt x="43939" y="14722"/>
                  </a:lnTo>
                  <a:cubicBezTo>
                    <a:pt x="44053" y="14471"/>
                    <a:pt x="43939" y="14129"/>
                    <a:pt x="43734" y="13946"/>
                  </a:cubicBezTo>
                  <a:lnTo>
                    <a:pt x="43734" y="13946"/>
                  </a:lnTo>
                  <a:cubicBezTo>
                    <a:pt x="43391" y="13581"/>
                    <a:pt x="42707" y="13399"/>
                    <a:pt x="42273" y="13284"/>
                  </a:cubicBezTo>
                  <a:lnTo>
                    <a:pt x="42273" y="13284"/>
                  </a:lnTo>
                  <a:cubicBezTo>
                    <a:pt x="41862" y="13170"/>
                    <a:pt x="41405" y="13056"/>
                    <a:pt x="40972" y="13079"/>
                  </a:cubicBezTo>
                  <a:lnTo>
                    <a:pt x="40972" y="13079"/>
                  </a:lnTo>
                  <a:cubicBezTo>
                    <a:pt x="40972" y="12988"/>
                    <a:pt x="40949" y="12896"/>
                    <a:pt x="40835" y="12896"/>
                  </a:cubicBezTo>
                  <a:lnTo>
                    <a:pt x="40835" y="12896"/>
                  </a:lnTo>
                  <a:cubicBezTo>
                    <a:pt x="40835" y="12896"/>
                    <a:pt x="40812" y="12896"/>
                    <a:pt x="40812" y="12896"/>
                  </a:cubicBezTo>
                  <a:lnTo>
                    <a:pt x="40812" y="12896"/>
                  </a:lnTo>
                  <a:cubicBezTo>
                    <a:pt x="40241" y="12896"/>
                    <a:pt x="39694" y="13764"/>
                    <a:pt x="39967" y="14266"/>
                  </a:cubicBezTo>
                  <a:moveTo>
                    <a:pt x="53412" y="13581"/>
                  </a:moveTo>
                  <a:cubicBezTo>
                    <a:pt x="52818" y="13992"/>
                    <a:pt x="52316" y="14631"/>
                    <a:pt x="51859" y="15179"/>
                  </a:cubicBezTo>
                  <a:lnTo>
                    <a:pt x="51859" y="15179"/>
                  </a:lnTo>
                  <a:cubicBezTo>
                    <a:pt x="51220" y="15955"/>
                    <a:pt x="50787" y="16982"/>
                    <a:pt x="49714" y="17279"/>
                  </a:cubicBezTo>
                  <a:lnTo>
                    <a:pt x="49714" y="17279"/>
                  </a:lnTo>
                  <a:cubicBezTo>
                    <a:pt x="49166" y="17439"/>
                    <a:pt x="48869" y="17576"/>
                    <a:pt x="48710" y="18215"/>
                  </a:cubicBezTo>
                  <a:lnTo>
                    <a:pt x="48710" y="18215"/>
                  </a:lnTo>
                  <a:cubicBezTo>
                    <a:pt x="48573" y="18877"/>
                    <a:pt x="48824" y="19447"/>
                    <a:pt x="49235" y="19949"/>
                  </a:cubicBezTo>
                  <a:lnTo>
                    <a:pt x="49235" y="19949"/>
                  </a:lnTo>
                  <a:cubicBezTo>
                    <a:pt x="49645" y="20406"/>
                    <a:pt x="50239" y="20748"/>
                    <a:pt x="50855" y="20748"/>
                  </a:cubicBezTo>
                  <a:lnTo>
                    <a:pt x="50855" y="20748"/>
                  </a:lnTo>
                  <a:cubicBezTo>
                    <a:pt x="51540" y="20748"/>
                    <a:pt x="52202" y="20246"/>
                    <a:pt x="52750" y="19904"/>
                  </a:cubicBezTo>
                  <a:lnTo>
                    <a:pt x="52750" y="19904"/>
                  </a:lnTo>
                  <a:cubicBezTo>
                    <a:pt x="53480" y="19424"/>
                    <a:pt x="54325" y="18489"/>
                    <a:pt x="55260" y="18557"/>
                  </a:cubicBezTo>
                  <a:lnTo>
                    <a:pt x="55260" y="18557"/>
                  </a:lnTo>
                  <a:cubicBezTo>
                    <a:pt x="55854" y="18603"/>
                    <a:pt x="56356" y="19014"/>
                    <a:pt x="56173" y="19698"/>
                  </a:cubicBezTo>
                  <a:lnTo>
                    <a:pt x="56173" y="19698"/>
                  </a:lnTo>
                  <a:cubicBezTo>
                    <a:pt x="56082" y="20041"/>
                    <a:pt x="55831" y="20292"/>
                    <a:pt x="55603" y="20543"/>
                  </a:cubicBezTo>
                  <a:lnTo>
                    <a:pt x="55603" y="20543"/>
                  </a:lnTo>
                  <a:cubicBezTo>
                    <a:pt x="55260" y="20908"/>
                    <a:pt x="54850" y="21296"/>
                    <a:pt x="54416" y="21547"/>
                  </a:cubicBezTo>
                  <a:lnTo>
                    <a:pt x="54416" y="21547"/>
                  </a:lnTo>
                  <a:cubicBezTo>
                    <a:pt x="53503" y="22049"/>
                    <a:pt x="52111" y="21958"/>
                    <a:pt x="51106" y="21935"/>
                  </a:cubicBezTo>
                  <a:lnTo>
                    <a:pt x="51106" y="21935"/>
                  </a:lnTo>
                  <a:cubicBezTo>
                    <a:pt x="50170" y="21935"/>
                    <a:pt x="49623" y="22095"/>
                    <a:pt x="48847" y="22597"/>
                  </a:cubicBezTo>
                  <a:lnTo>
                    <a:pt x="48847" y="22597"/>
                  </a:lnTo>
                  <a:cubicBezTo>
                    <a:pt x="48664" y="22711"/>
                    <a:pt x="48527" y="22780"/>
                    <a:pt x="48413" y="22962"/>
                  </a:cubicBezTo>
                  <a:lnTo>
                    <a:pt x="48413" y="22962"/>
                  </a:lnTo>
                  <a:cubicBezTo>
                    <a:pt x="48139" y="23373"/>
                    <a:pt x="48230" y="23807"/>
                    <a:pt x="47705" y="24081"/>
                  </a:cubicBezTo>
                  <a:lnTo>
                    <a:pt x="47705" y="24081"/>
                  </a:lnTo>
                  <a:cubicBezTo>
                    <a:pt x="47135" y="24378"/>
                    <a:pt x="46610" y="24218"/>
                    <a:pt x="46016" y="24195"/>
                  </a:cubicBezTo>
                  <a:lnTo>
                    <a:pt x="46016" y="24195"/>
                  </a:lnTo>
                  <a:cubicBezTo>
                    <a:pt x="45651" y="24172"/>
                    <a:pt x="45126" y="24104"/>
                    <a:pt x="44761" y="24263"/>
                  </a:cubicBezTo>
                  <a:lnTo>
                    <a:pt x="44761" y="24263"/>
                  </a:lnTo>
                  <a:cubicBezTo>
                    <a:pt x="44373" y="24423"/>
                    <a:pt x="44167" y="24788"/>
                    <a:pt x="44259" y="25199"/>
                  </a:cubicBezTo>
                  <a:lnTo>
                    <a:pt x="44259" y="25199"/>
                  </a:lnTo>
                  <a:cubicBezTo>
                    <a:pt x="44304" y="25450"/>
                    <a:pt x="44464" y="25564"/>
                    <a:pt x="44555" y="25793"/>
                  </a:cubicBezTo>
                  <a:lnTo>
                    <a:pt x="44555" y="25793"/>
                  </a:lnTo>
                  <a:cubicBezTo>
                    <a:pt x="44989" y="26934"/>
                    <a:pt x="44008" y="26774"/>
                    <a:pt x="43460" y="26706"/>
                  </a:cubicBezTo>
                  <a:lnTo>
                    <a:pt x="43460" y="26706"/>
                  </a:lnTo>
                  <a:cubicBezTo>
                    <a:pt x="43231" y="26683"/>
                    <a:pt x="43049" y="26614"/>
                    <a:pt x="42821" y="26614"/>
                  </a:cubicBezTo>
                  <a:lnTo>
                    <a:pt x="42821" y="26614"/>
                  </a:lnTo>
                  <a:cubicBezTo>
                    <a:pt x="42250" y="26614"/>
                    <a:pt x="41862" y="26751"/>
                    <a:pt x="41657" y="27322"/>
                  </a:cubicBezTo>
                  <a:lnTo>
                    <a:pt x="41657" y="27322"/>
                  </a:lnTo>
                  <a:cubicBezTo>
                    <a:pt x="41405" y="28052"/>
                    <a:pt x="41885" y="28258"/>
                    <a:pt x="42273" y="28783"/>
                  </a:cubicBezTo>
                  <a:lnTo>
                    <a:pt x="42273" y="28783"/>
                  </a:lnTo>
                  <a:cubicBezTo>
                    <a:pt x="42661" y="29308"/>
                    <a:pt x="42843" y="29901"/>
                    <a:pt x="43597" y="30038"/>
                  </a:cubicBezTo>
                  <a:lnTo>
                    <a:pt x="43597" y="30038"/>
                  </a:lnTo>
                  <a:cubicBezTo>
                    <a:pt x="44259" y="30152"/>
                    <a:pt x="45012" y="29673"/>
                    <a:pt x="45514" y="29308"/>
                  </a:cubicBezTo>
                  <a:lnTo>
                    <a:pt x="45514" y="29308"/>
                  </a:lnTo>
                  <a:cubicBezTo>
                    <a:pt x="46244" y="28783"/>
                    <a:pt x="46769" y="27938"/>
                    <a:pt x="47591" y="27550"/>
                  </a:cubicBezTo>
                  <a:lnTo>
                    <a:pt x="47591" y="27550"/>
                  </a:lnTo>
                  <a:cubicBezTo>
                    <a:pt x="48983" y="26888"/>
                    <a:pt x="50193" y="28486"/>
                    <a:pt x="50033" y="29764"/>
                  </a:cubicBezTo>
                  <a:lnTo>
                    <a:pt x="50033" y="29764"/>
                  </a:lnTo>
                  <a:cubicBezTo>
                    <a:pt x="49988" y="30084"/>
                    <a:pt x="49531" y="30997"/>
                    <a:pt x="50033" y="31202"/>
                  </a:cubicBezTo>
                  <a:lnTo>
                    <a:pt x="50033" y="31202"/>
                  </a:lnTo>
                  <a:cubicBezTo>
                    <a:pt x="50467" y="31385"/>
                    <a:pt x="51015" y="30586"/>
                    <a:pt x="51175" y="30289"/>
                  </a:cubicBezTo>
                  <a:lnTo>
                    <a:pt x="51175" y="30289"/>
                  </a:lnTo>
                  <a:cubicBezTo>
                    <a:pt x="51471" y="29764"/>
                    <a:pt x="51996" y="27117"/>
                    <a:pt x="52978" y="28463"/>
                  </a:cubicBezTo>
                  <a:lnTo>
                    <a:pt x="52978" y="28463"/>
                  </a:lnTo>
                  <a:cubicBezTo>
                    <a:pt x="53503" y="29171"/>
                    <a:pt x="53412" y="30061"/>
                    <a:pt x="53868" y="30791"/>
                  </a:cubicBezTo>
                  <a:lnTo>
                    <a:pt x="53868" y="30791"/>
                  </a:lnTo>
                  <a:cubicBezTo>
                    <a:pt x="54096" y="31134"/>
                    <a:pt x="54439" y="31727"/>
                    <a:pt x="54895" y="31659"/>
                  </a:cubicBezTo>
                  <a:lnTo>
                    <a:pt x="54895" y="31659"/>
                  </a:lnTo>
                  <a:cubicBezTo>
                    <a:pt x="55511" y="31568"/>
                    <a:pt x="56014" y="30335"/>
                    <a:pt x="56242" y="29878"/>
                  </a:cubicBezTo>
                  <a:lnTo>
                    <a:pt x="56242" y="29878"/>
                  </a:lnTo>
                  <a:cubicBezTo>
                    <a:pt x="56744" y="28874"/>
                    <a:pt x="57726" y="28326"/>
                    <a:pt x="58867" y="28646"/>
                  </a:cubicBezTo>
                  <a:lnTo>
                    <a:pt x="58867" y="28646"/>
                  </a:lnTo>
                  <a:cubicBezTo>
                    <a:pt x="59209" y="28760"/>
                    <a:pt x="59529" y="28943"/>
                    <a:pt x="59734" y="29262"/>
                  </a:cubicBezTo>
                  <a:lnTo>
                    <a:pt x="59734" y="29262"/>
                  </a:lnTo>
                  <a:cubicBezTo>
                    <a:pt x="60008" y="29741"/>
                    <a:pt x="59643" y="30061"/>
                    <a:pt x="59255" y="30335"/>
                  </a:cubicBezTo>
                  <a:lnTo>
                    <a:pt x="59255" y="30335"/>
                  </a:lnTo>
                  <a:cubicBezTo>
                    <a:pt x="58798" y="30632"/>
                    <a:pt x="58296" y="30837"/>
                    <a:pt x="57771" y="30997"/>
                  </a:cubicBezTo>
                  <a:lnTo>
                    <a:pt x="57771" y="30997"/>
                  </a:lnTo>
                  <a:cubicBezTo>
                    <a:pt x="57383" y="31134"/>
                    <a:pt x="56653" y="31225"/>
                    <a:pt x="56447" y="31682"/>
                  </a:cubicBezTo>
                  <a:lnTo>
                    <a:pt x="56447" y="31682"/>
                  </a:lnTo>
                  <a:cubicBezTo>
                    <a:pt x="56082" y="32526"/>
                    <a:pt x="58251" y="33394"/>
                    <a:pt x="56698" y="34101"/>
                  </a:cubicBezTo>
                  <a:lnTo>
                    <a:pt x="56698" y="34101"/>
                  </a:lnTo>
                  <a:cubicBezTo>
                    <a:pt x="55717" y="34580"/>
                    <a:pt x="54804" y="33553"/>
                    <a:pt x="53868" y="33325"/>
                  </a:cubicBezTo>
                  <a:lnTo>
                    <a:pt x="53868" y="33325"/>
                  </a:lnTo>
                  <a:cubicBezTo>
                    <a:pt x="53252" y="33165"/>
                    <a:pt x="52567" y="33188"/>
                    <a:pt x="51928" y="33211"/>
                  </a:cubicBezTo>
                  <a:lnTo>
                    <a:pt x="51928" y="33211"/>
                  </a:lnTo>
                  <a:cubicBezTo>
                    <a:pt x="51608" y="33211"/>
                    <a:pt x="51312" y="33234"/>
                    <a:pt x="51015" y="33211"/>
                  </a:cubicBezTo>
                  <a:lnTo>
                    <a:pt x="51015" y="33211"/>
                  </a:lnTo>
                  <a:cubicBezTo>
                    <a:pt x="49828" y="33188"/>
                    <a:pt x="49029" y="32503"/>
                    <a:pt x="48162" y="31773"/>
                  </a:cubicBezTo>
                  <a:lnTo>
                    <a:pt x="48162" y="31773"/>
                  </a:lnTo>
                  <a:cubicBezTo>
                    <a:pt x="47500" y="31202"/>
                    <a:pt x="46838" y="30814"/>
                    <a:pt x="45948" y="30654"/>
                  </a:cubicBezTo>
                  <a:lnTo>
                    <a:pt x="45948" y="30654"/>
                  </a:lnTo>
                  <a:cubicBezTo>
                    <a:pt x="44487" y="30381"/>
                    <a:pt x="43277" y="31522"/>
                    <a:pt x="42410" y="32595"/>
                  </a:cubicBezTo>
                  <a:lnTo>
                    <a:pt x="42410" y="32595"/>
                  </a:lnTo>
                  <a:cubicBezTo>
                    <a:pt x="42067" y="33028"/>
                    <a:pt x="41702" y="33508"/>
                    <a:pt x="41291" y="33873"/>
                  </a:cubicBezTo>
                  <a:lnTo>
                    <a:pt x="41291" y="33873"/>
                  </a:lnTo>
                  <a:cubicBezTo>
                    <a:pt x="40926" y="34192"/>
                    <a:pt x="40470" y="34307"/>
                    <a:pt x="40059" y="34535"/>
                  </a:cubicBezTo>
                  <a:lnTo>
                    <a:pt x="40059" y="34535"/>
                  </a:lnTo>
                  <a:cubicBezTo>
                    <a:pt x="39351" y="34946"/>
                    <a:pt x="38826" y="35516"/>
                    <a:pt x="38347" y="36178"/>
                  </a:cubicBezTo>
                  <a:lnTo>
                    <a:pt x="38347" y="36178"/>
                  </a:lnTo>
                  <a:cubicBezTo>
                    <a:pt x="37251" y="37753"/>
                    <a:pt x="37297" y="39807"/>
                    <a:pt x="37868" y="41588"/>
                  </a:cubicBezTo>
                  <a:lnTo>
                    <a:pt x="37868" y="41588"/>
                  </a:lnTo>
                  <a:cubicBezTo>
                    <a:pt x="38438" y="43323"/>
                    <a:pt x="39351" y="44669"/>
                    <a:pt x="41086" y="45445"/>
                  </a:cubicBezTo>
                  <a:lnTo>
                    <a:pt x="41086" y="45445"/>
                  </a:lnTo>
                  <a:cubicBezTo>
                    <a:pt x="42022" y="45879"/>
                    <a:pt x="43072" y="45970"/>
                    <a:pt x="43985" y="46427"/>
                  </a:cubicBezTo>
                  <a:lnTo>
                    <a:pt x="43985" y="46427"/>
                  </a:lnTo>
                  <a:cubicBezTo>
                    <a:pt x="44943" y="46929"/>
                    <a:pt x="45651" y="47796"/>
                    <a:pt x="46176" y="48709"/>
                  </a:cubicBezTo>
                  <a:lnTo>
                    <a:pt x="46176" y="48709"/>
                  </a:lnTo>
                  <a:cubicBezTo>
                    <a:pt x="46404" y="49166"/>
                    <a:pt x="46632" y="49577"/>
                    <a:pt x="46655" y="50102"/>
                  </a:cubicBezTo>
                  <a:lnTo>
                    <a:pt x="46655" y="50102"/>
                  </a:lnTo>
                  <a:cubicBezTo>
                    <a:pt x="46655" y="50627"/>
                    <a:pt x="46701" y="51174"/>
                    <a:pt x="46678" y="51722"/>
                  </a:cubicBezTo>
                  <a:lnTo>
                    <a:pt x="46678" y="51722"/>
                  </a:lnTo>
                  <a:cubicBezTo>
                    <a:pt x="46655" y="52156"/>
                    <a:pt x="46632" y="52612"/>
                    <a:pt x="46564" y="53046"/>
                  </a:cubicBezTo>
                  <a:lnTo>
                    <a:pt x="46564" y="53046"/>
                  </a:lnTo>
                  <a:cubicBezTo>
                    <a:pt x="46473" y="53685"/>
                    <a:pt x="46199" y="54256"/>
                    <a:pt x="46062" y="54872"/>
                  </a:cubicBezTo>
                  <a:lnTo>
                    <a:pt x="46062" y="54872"/>
                  </a:lnTo>
                  <a:cubicBezTo>
                    <a:pt x="45948" y="55466"/>
                    <a:pt x="46313" y="56219"/>
                    <a:pt x="46541" y="56767"/>
                  </a:cubicBezTo>
                  <a:lnTo>
                    <a:pt x="46541" y="56767"/>
                  </a:lnTo>
                  <a:cubicBezTo>
                    <a:pt x="46906" y="57725"/>
                    <a:pt x="47728" y="58821"/>
                    <a:pt x="47660" y="59871"/>
                  </a:cubicBezTo>
                  <a:lnTo>
                    <a:pt x="47660" y="59871"/>
                  </a:lnTo>
                  <a:cubicBezTo>
                    <a:pt x="47614" y="60464"/>
                    <a:pt x="47317" y="60989"/>
                    <a:pt x="47203" y="61560"/>
                  </a:cubicBezTo>
                  <a:lnTo>
                    <a:pt x="47203" y="61560"/>
                  </a:lnTo>
                  <a:cubicBezTo>
                    <a:pt x="47112" y="61925"/>
                    <a:pt x="47135" y="62290"/>
                    <a:pt x="47157" y="62656"/>
                  </a:cubicBezTo>
                  <a:lnTo>
                    <a:pt x="47157" y="62656"/>
                  </a:lnTo>
                  <a:cubicBezTo>
                    <a:pt x="47203" y="63226"/>
                    <a:pt x="47272" y="63865"/>
                    <a:pt x="47911" y="64094"/>
                  </a:cubicBezTo>
                  <a:lnTo>
                    <a:pt x="47911" y="64094"/>
                  </a:lnTo>
                  <a:cubicBezTo>
                    <a:pt x="48504" y="64299"/>
                    <a:pt x="49212" y="63774"/>
                    <a:pt x="49645" y="63454"/>
                  </a:cubicBezTo>
                  <a:lnTo>
                    <a:pt x="49645" y="63454"/>
                  </a:lnTo>
                  <a:cubicBezTo>
                    <a:pt x="50330" y="62952"/>
                    <a:pt x="50832" y="62267"/>
                    <a:pt x="51220" y="61537"/>
                  </a:cubicBezTo>
                  <a:lnTo>
                    <a:pt x="51220" y="61537"/>
                  </a:lnTo>
                  <a:cubicBezTo>
                    <a:pt x="51608" y="60784"/>
                    <a:pt x="51882" y="59985"/>
                    <a:pt x="52179" y="59186"/>
                  </a:cubicBezTo>
                  <a:lnTo>
                    <a:pt x="52179" y="59186"/>
                  </a:lnTo>
                  <a:cubicBezTo>
                    <a:pt x="52590" y="58136"/>
                    <a:pt x="53092" y="57063"/>
                    <a:pt x="53571" y="56036"/>
                  </a:cubicBezTo>
                  <a:lnTo>
                    <a:pt x="53571" y="56036"/>
                  </a:lnTo>
                  <a:cubicBezTo>
                    <a:pt x="54507" y="53982"/>
                    <a:pt x="55763" y="52156"/>
                    <a:pt x="57383" y="50558"/>
                  </a:cubicBezTo>
                  <a:lnTo>
                    <a:pt x="57383" y="50558"/>
                  </a:lnTo>
                  <a:cubicBezTo>
                    <a:pt x="58730" y="49234"/>
                    <a:pt x="60328" y="48390"/>
                    <a:pt x="61423" y="46769"/>
                  </a:cubicBezTo>
                  <a:lnTo>
                    <a:pt x="61423" y="46769"/>
                  </a:lnTo>
                  <a:cubicBezTo>
                    <a:pt x="61743" y="46290"/>
                    <a:pt x="62085" y="45765"/>
                    <a:pt x="61880" y="45149"/>
                  </a:cubicBezTo>
                  <a:lnTo>
                    <a:pt x="61880" y="45149"/>
                  </a:lnTo>
                  <a:cubicBezTo>
                    <a:pt x="61606" y="44350"/>
                    <a:pt x="60602" y="44053"/>
                    <a:pt x="60054" y="43482"/>
                  </a:cubicBezTo>
                  <a:lnTo>
                    <a:pt x="60054" y="43482"/>
                  </a:lnTo>
                  <a:cubicBezTo>
                    <a:pt x="59323" y="42683"/>
                    <a:pt x="58890" y="41291"/>
                    <a:pt x="58821" y="40218"/>
                  </a:cubicBezTo>
                  <a:lnTo>
                    <a:pt x="58821" y="40218"/>
                  </a:lnTo>
                  <a:cubicBezTo>
                    <a:pt x="58776" y="39807"/>
                    <a:pt x="58730" y="39374"/>
                    <a:pt x="58707" y="38963"/>
                  </a:cubicBezTo>
                  <a:lnTo>
                    <a:pt x="58707" y="38963"/>
                  </a:lnTo>
                  <a:cubicBezTo>
                    <a:pt x="58684" y="38735"/>
                    <a:pt x="58661" y="38392"/>
                    <a:pt x="58776" y="38187"/>
                  </a:cubicBezTo>
                  <a:lnTo>
                    <a:pt x="58776" y="38187"/>
                  </a:lnTo>
                  <a:cubicBezTo>
                    <a:pt x="59072" y="37548"/>
                    <a:pt x="59460" y="38210"/>
                    <a:pt x="59597" y="38575"/>
                  </a:cubicBezTo>
                  <a:lnTo>
                    <a:pt x="59597" y="38575"/>
                  </a:lnTo>
                  <a:cubicBezTo>
                    <a:pt x="59894" y="39534"/>
                    <a:pt x="60168" y="40515"/>
                    <a:pt x="60442" y="41474"/>
                  </a:cubicBezTo>
                  <a:lnTo>
                    <a:pt x="60442" y="41474"/>
                  </a:lnTo>
                  <a:cubicBezTo>
                    <a:pt x="60624" y="42204"/>
                    <a:pt x="60830" y="43186"/>
                    <a:pt x="61355" y="43779"/>
                  </a:cubicBezTo>
                  <a:lnTo>
                    <a:pt x="61355" y="43779"/>
                  </a:lnTo>
                  <a:cubicBezTo>
                    <a:pt x="61674" y="44144"/>
                    <a:pt x="62131" y="44281"/>
                    <a:pt x="62610" y="44076"/>
                  </a:cubicBezTo>
                  <a:lnTo>
                    <a:pt x="62610" y="44076"/>
                  </a:lnTo>
                  <a:cubicBezTo>
                    <a:pt x="62884" y="43962"/>
                    <a:pt x="63090" y="43733"/>
                    <a:pt x="63318" y="43528"/>
                  </a:cubicBezTo>
                  <a:lnTo>
                    <a:pt x="63318" y="43528"/>
                  </a:lnTo>
                  <a:cubicBezTo>
                    <a:pt x="63660" y="43231"/>
                    <a:pt x="64071" y="42957"/>
                    <a:pt x="64299" y="42546"/>
                  </a:cubicBezTo>
                  <a:lnTo>
                    <a:pt x="64299" y="42546"/>
                  </a:lnTo>
                  <a:cubicBezTo>
                    <a:pt x="64596" y="41976"/>
                    <a:pt x="64527" y="41451"/>
                    <a:pt x="64345" y="40857"/>
                  </a:cubicBezTo>
                  <a:lnTo>
                    <a:pt x="64345" y="40857"/>
                  </a:lnTo>
                  <a:cubicBezTo>
                    <a:pt x="64208" y="40378"/>
                    <a:pt x="64094" y="39899"/>
                    <a:pt x="64003" y="39397"/>
                  </a:cubicBezTo>
                  <a:lnTo>
                    <a:pt x="64003" y="39397"/>
                  </a:lnTo>
                  <a:cubicBezTo>
                    <a:pt x="63957" y="39123"/>
                    <a:pt x="63866" y="38780"/>
                    <a:pt x="63888" y="38506"/>
                  </a:cubicBezTo>
                  <a:lnTo>
                    <a:pt x="63888" y="38506"/>
                  </a:lnTo>
                  <a:cubicBezTo>
                    <a:pt x="63911" y="37913"/>
                    <a:pt x="64391" y="37434"/>
                    <a:pt x="64847" y="37890"/>
                  </a:cubicBezTo>
                  <a:lnTo>
                    <a:pt x="64847" y="37890"/>
                  </a:lnTo>
                  <a:cubicBezTo>
                    <a:pt x="65258" y="38301"/>
                    <a:pt x="65714" y="39785"/>
                    <a:pt x="66445" y="39716"/>
                  </a:cubicBezTo>
                  <a:lnTo>
                    <a:pt x="66445" y="39716"/>
                  </a:lnTo>
                  <a:cubicBezTo>
                    <a:pt x="67449" y="31316"/>
                    <a:pt x="65463" y="23259"/>
                    <a:pt x="61286" y="16594"/>
                  </a:cubicBezTo>
                  <a:lnTo>
                    <a:pt x="61286" y="16594"/>
                  </a:lnTo>
                  <a:cubicBezTo>
                    <a:pt x="60967" y="16937"/>
                    <a:pt x="60214" y="17393"/>
                    <a:pt x="59825" y="17439"/>
                  </a:cubicBezTo>
                  <a:lnTo>
                    <a:pt x="59825" y="17439"/>
                  </a:lnTo>
                  <a:cubicBezTo>
                    <a:pt x="59004" y="17553"/>
                    <a:pt x="58593" y="16617"/>
                    <a:pt x="58502" y="15978"/>
                  </a:cubicBezTo>
                  <a:lnTo>
                    <a:pt x="58502" y="15978"/>
                  </a:lnTo>
                  <a:cubicBezTo>
                    <a:pt x="58410" y="15316"/>
                    <a:pt x="58342" y="14814"/>
                    <a:pt x="57794" y="14357"/>
                  </a:cubicBezTo>
                  <a:lnTo>
                    <a:pt x="57794" y="14357"/>
                  </a:lnTo>
                  <a:cubicBezTo>
                    <a:pt x="57223" y="13901"/>
                    <a:pt x="56630" y="13399"/>
                    <a:pt x="55900" y="13262"/>
                  </a:cubicBezTo>
                  <a:lnTo>
                    <a:pt x="55900" y="13262"/>
                  </a:lnTo>
                  <a:cubicBezTo>
                    <a:pt x="55580" y="13193"/>
                    <a:pt x="55260" y="13170"/>
                    <a:pt x="54918" y="13170"/>
                  </a:cubicBezTo>
                  <a:lnTo>
                    <a:pt x="54918" y="13170"/>
                  </a:lnTo>
                  <a:cubicBezTo>
                    <a:pt x="54393" y="13170"/>
                    <a:pt x="53868" y="13262"/>
                    <a:pt x="53412" y="13581"/>
                  </a:cubicBezTo>
                  <a:moveTo>
                    <a:pt x="44852" y="19151"/>
                  </a:moveTo>
                  <a:cubicBezTo>
                    <a:pt x="44692" y="19333"/>
                    <a:pt x="44601" y="19539"/>
                    <a:pt x="44464" y="19744"/>
                  </a:cubicBezTo>
                  <a:lnTo>
                    <a:pt x="44464" y="19744"/>
                  </a:lnTo>
                  <a:cubicBezTo>
                    <a:pt x="44236" y="20178"/>
                    <a:pt x="43825" y="20292"/>
                    <a:pt x="43368" y="20383"/>
                  </a:cubicBezTo>
                  <a:lnTo>
                    <a:pt x="43368" y="20383"/>
                  </a:lnTo>
                  <a:cubicBezTo>
                    <a:pt x="43095" y="20452"/>
                    <a:pt x="42843" y="20429"/>
                    <a:pt x="42615" y="20589"/>
                  </a:cubicBezTo>
                  <a:lnTo>
                    <a:pt x="42615" y="20589"/>
                  </a:lnTo>
                  <a:cubicBezTo>
                    <a:pt x="42227" y="20840"/>
                    <a:pt x="41862" y="21502"/>
                    <a:pt x="42159" y="21958"/>
                  </a:cubicBezTo>
                  <a:lnTo>
                    <a:pt x="42159" y="21958"/>
                  </a:lnTo>
                  <a:cubicBezTo>
                    <a:pt x="42455" y="22369"/>
                    <a:pt x="43163" y="22369"/>
                    <a:pt x="43597" y="22323"/>
                  </a:cubicBezTo>
                  <a:lnTo>
                    <a:pt x="43597" y="22323"/>
                  </a:lnTo>
                  <a:cubicBezTo>
                    <a:pt x="44236" y="22278"/>
                    <a:pt x="44852" y="22141"/>
                    <a:pt x="45491" y="22278"/>
                  </a:cubicBezTo>
                  <a:lnTo>
                    <a:pt x="45491" y="22278"/>
                  </a:lnTo>
                  <a:cubicBezTo>
                    <a:pt x="45834" y="22369"/>
                    <a:pt x="46039" y="22437"/>
                    <a:pt x="46381" y="22323"/>
                  </a:cubicBezTo>
                  <a:lnTo>
                    <a:pt x="46381" y="22323"/>
                  </a:lnTo>
                  <a:cubicBezTo>
                    <a:pt x="47112" y="22027"/>
                    <a:pt x="47226" y="21387"/>
                    <a:pt x="47317" y="20680"/>
                  </a:cubicBezTo>
                  <a:lnTo>
                    <a:pt x="47317" y="20680"/>
                  </a:lnTo>
                  <a:cubicBezTo>
                    <a:pt x="47409" y="19949"/>
                    <a:pt x="47637" y="19173"/>
                    <a:pt x="46929" y="18648"/>
                  </a:cubicBezTo>
                  <a:lnTo>
                    <a:pt x="46929" y="18648"/>
                  </a:lnTo>
                  <a:cubicBezTo>
                    <a:pt x="46747" y="18534"/>
                    <a:pt x="46427" y="18420"/>
                    <a:pt x="46222" y="18489"/>
                  </a:cubicBezTo>
                  <a:lnTo>
                    <a:pt x="46222" y="18489"/>
                  </a:lnTo>
                  <a:cubicBezTo>
                    <a:pt x="46222" y="18489"/>
                    <a:pt x="46222" y="18489"/>
                    <a:pt x="46199" y="18489"/>
                  </a:cubicBezTo>
                  <a:lnTo>
                    <a:pt x="46199" y="18489"/>
                  </a:lnTo>
                  <a:cubicBezTo>
                    <a:pt x="46107" y="18420"/>
                    <a:pt x="46039" y="18397"/>
                    <a:pt x="45948" y="18397"/>
                  </a:cubicBezTo>
                  <a:lnTo>
                    <a:pt x="45948" y="18397"/>
                  </a:lnTo>
                  <a:cubicBezTo>
                    <a:pt x="45537" y="18397"/>
                    <a:pt x="45103" y="18854"/>
                    <a:pt x="44852" y="19151"/>
                  </a:cubicBezTo>
                  <a:moveTo>
                    <a:pt x="13285" y="31887"/>
                  </a:moveTo>
                  <a:cubicBezTo>
                    <a:pt x="13262" y="32092"/>
                    <a:pt x="13285" y="32252"/>
                    <a:pt x="13399" y="32435"/>
                  </a:cubicBezTo>
                  <a:lnTo>
                    <a:pt x="13399" y="32435"/>
                  </a:lnTo>
                  <a:cubicBezTo>
                    <a:pt x="13718" y="32960"/>
                    <a:pt x="14175" y="32640"/>
                    <a:pt x="13832" y="33736"/>
                  </a:cubicBezTo>
                  <a:lnTo>
                    <a:pt x="13832" y="33736"/>
                  </a:lnTo>
                  <a:cubicBezTo>
                    <a:pt x="13696" y="34238"/>
                    <a:pt x="13467" y="34580"/>
                    <a:pt x="13878" y="34991"/>
                  </a:cubicBezTo>
                  <a:lnTo>
                    <a:pt x="13878" y="34991"/>
                  </a:lnTo>
                  <a:cubicBezTo>
                    <a:pt x="14426" y="35539"/>
                    <a:pt x="15248" y="35585"/>
                    <a:pt x="15978" y="35676"/>
                  </a:cubicBezTo>
                  <a:lnTo>
                    <a:pt x="15978" y="35676"/>
                  </a:lnTo>
                  <a:cubicBezTo>
                    <a:pt x="16435" y="35745"/>
                    <a:pt x="17165" y="36064"/>
                    <a:pt x="17439" y="35516"/>
                  </a:cubicBezTo>
                  <a:lnTo>
                    <a:pt x="17439" y="35516"/>
                  </a:lnTo>
                  <a:cubicBezTo>
                    <a:pt x="17690" y="35014"/>
                    <a:pt x="17302" y="34558"/>
                    <a:pt x="17028" y="34170"/>
                  </a:cubicBezTo>
                  <a:lnTo>
                    <a:pt x="17028" y="34170"/>
                  </a:lnTo>
                  <a:cubicBezTo>
                    <a:pt x="16549" y="33439"/>
                    <a:pt x="15681" y="33508"/>
                    <a:pt x="14997" y="33051"/>
                  </a:cubicBezTo>
                  <a:lnTo>
                    <a:pt x="14997" y="33051"/>
                  </a:lnTo>
                  <a:cubicBezTo>
                    <a:pt x="14426" y="32663"/>
                    <a:pt x="14586" y="31727"/>
                    <a:pt x="13947" y="31522"/>
                  </a:cubicBezTo>
                  <a:lnTo>
                    <a:pt x="13947" y="31522"/>
                  </a:lnTo>
                  <a:cubicBezTo>
                    <a:pt x="13947" y="31522"/>
                    <a:pt x="13947" y="31522"/>
                    <a:pt x="13947" y="31522"/>
                  </a:cubicBezTo>
                  <a:lnTo>
                    <a:pt x="13947" y="31522"/>
                  </a:lnTo>
                  <a:cubicBezTo>
                    <a:pt x="13855" y="31431"/>
                    <a:pt x="13764" y="31408"/>
                    <a:pt x="13673" y="31408"/>
                  </a:cubicBezTo>
                  <a:lnTo>
                    <a:pt x="13673" y="31408"/>
                  </a:lnTo>
                  <a:cubicBezTo>
                    <a:pt x="13467" y="31408"/>
                    <a:pt x="13330" y="31613"/>
                    <a:pt x="13285" y="31887"/>
                  </a:cubicBezTo>
                  <a:moveTo>
                    <a:pt x="59711" y="54347"/>
                  </a:moveTo>
                  <a:cubicBezTo>
                    <a:pt x="59483" y="54598"/>
                    <a:pt x="59255" y="54826"/>
                    <a:pt x="59072" y="55100"/>
                  </a:cubicBezTo>
                  <a:lnTo>
                    <a:pt x="59072" y="55100"/>
                  </a:lnTo>
                  <a:cubicBezTo>
                    <a:pt x="58821" y="55488"/>
                    <a:pt x="58684" y="55603"/>
                    <a:pt x="58273" y="55762"/>
                  </a:cubicBezTo>
                  <a:lnTo>
                    <a:pt x="58273" y="55762"/>
                  </a:lnTo>
                  <a:cubicBezTo>
                    <a:pt x="58114" y="55808"/>
                    <a:pt x="57954" y="55808"/>
                    <a:pt x="57794" y="55899"/>
                  </a:cubicBezTo>
                  <a:lnTo>
                    <a:pt x="57794" y="55899"/>
                  </a:lnTo>
                  <a:cubicBezTo>
                    <a:pt x="57201" y="56173"/>
                    <a:pt x="56813" y="56675"/>
                    <a:pt x="56607" y="57269"/>
                  </a:cubicBezTo>
                  <a:lnTo>
                    <a:pt x="56607" y="57269"/>
                  </a:lnTo>
                  <a:cubicBezTo>
                    <a:pt x="56402" y="57931"/>
                    <a:pt x="56265" y="58775"/>
                    <a:pt x="56242" y="59460"/>
                  </a:cubicBezTo>
                  <a:lnTo>
                    <a:pt x="56242" y="59460"/>
                  </a:lnTo>
                  <a:cubicBezTo>
                    <a:pt x="56219" y="59757"/>
                    <a:pt x="56356" y="60099"/>
                    <a:pt x="56653" y="60236"/>
                  </a:cubicBezTo>
                  <a:lnTo>
                    <a:pt x="56653" y="60236"/>
                  </a:lnTo>
                  <a:cubicBezTo>
                    <a:pt x="58159" y="58684"/>
                    <a:pt x="59506" y="56995"/>
                    <a:pt x="60716" y="55192"/>
                  </a:cubicBezTo>
                  <a:lnTo>
                    <a:pt x="60716" y="55192"/>
                  </a:lnTo>
                  <a:cubicBezTo>
                    <a:pt x="60693" y="54667"/>
                    <a:pt x="60510" y="54256"/>
                    <a:pt x="59940" y="54324"/>
                  </a:cubicBezTo>
                  <a:lnTo>
                    <a:pt x="59940" y="54324"/>
                  </a:lnTo>
                  <a:cubicBezTo>
                    <a:pt x="59940" y="54324"/>
                    <a:pt x="59917" y="54324"/>
                    <a:pt x="59917" y="54347"/>
                  </a:cubicBezTo>
                  <a:lnTo>
                    <a:pt x="59917" y="54347"/>
                  </a:lnTo>
                  <a:cubicBezTo>
                    <a:pt x="59894" y="54301"/>
                    <a:pt x="59848" y="54301"/>
                    <a:pt x="59825" y="54301"/>
                  </a:cubicBezTo>
                  <a:lnTo>
                    <a:pt x="59825" y="54301"/>
                  </a:lnTo>
                  <a:cubicBezTo>
                    <a:pt x="59780" y="54301"/>
                    <a:pt x="59757" y="54301"/>
                    <a:pt x="59711" y="54347"/>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0" name="Google Shape;360;p38"/>
          <p:cNvGrpSpPr/>
          <p:nvPr/>
        </p:nvGrpSpPr>
        <p:grpSpPr>
          <a:xfrm flipH="1">
            <a:off x="-5657216" y="784980"/>
            <a:ext cx="6848063" cy="4377907"/>
            <a:chOff x="3990025" y="2619250"/>
            <a:chExt cx="3153900" cy="2016075"/>
          </a:xfrm>
        </p:grpSpPr>
        <p:sp>
          <p:nvSpPr>
            <p:cNvPr id="361" name="Google Shape;361;p38"/>
            <p:cNvSpPr/>
            <p:nvPr/>
          </p:nvSpPr>
          <p:spPr>
            <a:xfrm>
              <a:off x="5384650" y="2637500"/>
              <a:ext cx="24000" cy="121000"/>
            </a:xfrm>
            <a:custGeom>
              <a:avLst/>
              <a:gdLst/>
              <a:ahLst/>
              <a:cxnLst/>
              <a:rect l="l" t="t" r="r" b="b"/>
              <a:pathLst>
                <a:path w="960" h="4840" extrusionOk="0">
                  <a:moveTo>
                    <a:pt x="0" y="1"/>
                  </a:moveTo>
                  <a:lnTo>
                    <a:pt x="0" y="4840"/>
                  </a:lnTo>
                  <a:lnTo>
                    <a:pt x="959" y="4840"/>
                  </a:lnTo>
                  <a:lnTo>
                    <a:pt x="959" y="1"/>
                  </a:lnTo>
                  <a:close/>
                </a:path>
              </a:pathLst>
            </a:custGeom>
            <a:solidFill>
              <a:srgbClr val="EBA6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8"/>
            <p:cNvSpPr/>
            <p:nvPr/>
          </p:nvSpPr>
          <p:spPr>
            <a:xfrm>
              <a:off x="4928150" y="2665475"/>
              <a:ext cx="33125" cy="170075"/>
            </a:xfrm>
            <a:custGeom>
              <a:avLst/>
              <a:gdLst/>
              <a:ahLst/>
              <a:cxnLst/>
              <a:rect l="l" t="t" r="r" b="b"/>
              <a:pathLst>
                <a:path w="1325" h="6803" extrusionOk="0">
                  <a:moveTo>
                    <a:pt x="0" y="0"/>
                  </a:moveTo>
                  <a:lnTo>
                    <a:pt x="0" y="6802"/>
                  </a:lnTo>
                  <a:lnTo>
                    <a:pt x="1324" y="6802"/>
                  </a:lnTo>
                  <a:lnTo>
                    <a:pt x="1324" y="0"/>
                  </a:lnTo>
                  <a:close/>
                </a:path>
              </a:pathLst>
            </a:custGeom>
            <a:solidFill>
              <a:srgbClr val="EBA6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8"/>
            <p:cNvSpPr/>
            <p:nvPr/>
          </p:nvSpPr>
          <p:spPr>
            <a:xfrm>
              <a:off x="4422550" y="2954775"/>
              <a:ext cx="41700" cy="213450"/>
            </a:xfrm>
            <a:custGeom>
              <a:avLst/>
              <a:gdLst/>
              <a:ahLst/>
              <a:cxnLst/>
              <a:rect l="l" t="t" r="r" b="b"/>
              <a:pathLst>
                <a:path w="1668" h="8538" extrusionOk="0">
                  <a:moveTo>
                    <a:pt x="1" y="1"/>
                  </a:moveTo>
                  <a:lnTo>
                    <a:pt x="1" y="8537"/>
                  </a:lnTo>
                  <a:lnTo>
                    <a:pt x="1667" y="8537"/>
                  </a:lnTo>
                  <a:lnTo>
                    <a:pt x="1667" y="1"/>
                  </a:lnTo>
                  <a:close/>
                </a:path>
              </a:pathLst>
            </a:custGeom>
            <a:solidFill>
              <a:srgbClr val="EBA6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8"/>
            <p:cNvSpPr/>
            <p:nvPr/>
          </p:nvSpPr>
          <p:spPr>
            <a:xfrm>
              <a:off x="5959850" y="3341675"/>
              <a:ext cx="87900" cy="831425"/>
            </a:xfrm>
            <a:custGeom>
              <a:avLst/>
              <a:gdLst/>
              <a:ahLst/>
              <a:cxnLst/>
              <a:rect l="l" t="t" r="r" b="b"/>
              <a:pathLst>
                <a:path w="3516" h="33257" extrusionOk="0">
                  <a:moveTo>
                    <a:pt x="3242" y="0"/>
                  </a:moveTo>
                  <a:cubicBezTo>
                    <a:pt x="1461" y="0"/>
                    <a:pt x="0" y="1461"/>
                    <a:pt x="0" y="3241"/>
                  </a:cubicBezTo>
                  <a:lnTo>
                    <a:pt x="0" y="33257"/>
                  </a:lnTo>
                  <a:lnTo>
                    <a:pt x="3515" y="33257"/>
                  </a:lnTo>
                  <a:lnTo>
                    <a:pt x="351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8"/>
            <p:cNvSpPr/>
            <p:nvPr/>
          </p:nvSpPr>
          <p:spPr>
            <a:xfrm>
              <a:off x="6047725" y="3063200"/>
              <a:ext cx="1033450" cy="555250"/>
            </a:xfrm>
            <a:custGeom>
              <a:avLst/>
              <a:gdLst/>
              <a:ahLst/>
              <a:cxnLst/>
              <a:rect l="l" t="t" r="r" b="b"/>
              <a:pathLst>
                <a:path w="41338" h="22210" extrusionOk="0">
                  <a:moveTo>
                    <a:pt x="0" y="1"/>
                  </a:moveTo>
                  <a:lnTo>
                    <a:pt x="0" y="22209"/>
                  </a:lnTo>
                  <a:lnTo>
                    <a:pt x="41337" y="22209"/>
                  </a:lnTo>
                  <a:lnTo>
                    <a:pt x="359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8"/>
            <p:cNvSpPr/>
            <p:nvPr/>
          </p:nvSpPr>
          <p:spPr>
            <a:xfrm>
              <a:off x="6047725" y="3618425"/>
              <a:ext cx="1033450" cy="820025"/>
            </a:xfrm>
            <a:custGeom>
              <a:avLst/>
              <a:gdLst/>
              <a:ahLst/>
              <a:cxnLst/>
              <a:rect l="l" t="t" r="r" b="b"/>
              <a:pathLst>
                <a:path w="41338" h="32801" extrusionOk="0">
                  <a:moveTo>
                    <a:pt x="0" y="0"/>
                  </a:moveTo>
                  <a:lnTo>
                    <a:pt x="0" y="32800"/>
                  </a:lnTo>
                  <a:lnTo>
                    <a:pt x="41337" y="32800"/>
                  </a:lnTo>
                  <a:lnTo>
                    <a:pt x="41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8"/>
            <p:cNvSpPr/>
            <p:nvPr/>
          </p:nvSpPr>
          <p:spPr>
            <a:xfrm>
              <a:off x="6047725" y="2914825"/>
              <a:ext cx="994075" cy="148400"/>
            </a:xfrm>
            <a:custGeom>
              <a:avLst/>
              <a:gdLst/>
              <a:ahLst/>
              <a:cxnLst/>
              <a:rect l="l" t="t" r="r" b="b"/>
              <a:pathLst>
                <a:path w="39763" h="5936" extrusionOk="0">
                  <a:moveTo>
                    <a:pt x="1575" y="1"/>
                  </a:moveTo>
                  <a:cubicBezTo>
                    <a:pt x="708" y="1"/>
                    <a:pt x="0" y="617"/>
                    <a:pt x="0" y="1370"/>
                  </a:cubicBezTo>
                  <a:lnTo>
                    <a:pt x="0" y="5936"/>
                  </a:lnTo>
                  <a:lnTo>
                    <a:pt x="39762" y="5936"/>
                  </a:lnTo>
                  <a:cubicBezTo>
                    <a:pt x="39762" y="5936"/>
                    <a:pt x="38187" y="1"/>
                    <a:pt x="308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8"/>
            <p:cNvSpPr/>
            <p:nvPr/>
          </p:nvSpPr>
          <p:spPr>
            <a:xfrm>
              <a:off x="6185825" y="3722850"/>
              <a:ext cx="895350" cy="20000"/>
            </a:xfrm>
            <a:custGeom>
              <a:avLst/>
              <a:gdLst/>
              <a:ahLst/>
              <a:cxnLst/>
              <a:rect l="l" t="t" r="r" b="b"/>
              <a:pathLst>
                <a:path w="35814" h="800" extrusionOk="0">
                  <a:moveTo>
                    <a:pt x="0" y="1"/>
                  </a:moveTo>
                  <a:lnTo>
                    <a:pt x="0" y="640"/>
                  </a:lnTo>
                  <a:lnTo>
                    <a:pt x="35813" y="799"/>
                  </a:lnTo>
                  <a:lnTo>
                    <a:pt x="35813" y="160"/>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8"/>
            <p:cNvSpPr/>
            <p:nvPr/>
          </p:nvSpPr>
          <p:spPr>
            <a:xfrm>
              <a:off x="6177825" y="3063200"/>
              <a:ext cx="16000" cy="1128175"/>
            </a:xfrm>
            <a:custGeom>
              <a:avLst/>
              <a:gdLst/>
              <a:ahLst/>
              <a:cxnLst/>
              <a:rect l="l" t="t" r="r" b="b"/>
              <a:pathLst>
                <a:path w="640" h="45127" extrusionOk="0">
                  <a:moveTo>
                    <a:pt x="1" y="1"/>
                  </a:moveTo>
                  <a:lnTo>
                    <a:pt x="1" y="45126"/>
                  </a:lnTo>
                  <a:lnTo>
                    <a:pt x="640" y="45126"/>
                  </a:lnTo>
                  <a:lnTo>
                    <a:pt x="6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8"/>
            <p:cNvSpPr/>
            <p:nvPr/>
          </p:nvSpPr>
          <p:spPr>
            <a:xfrm>
              <a:off x="6372975" y="3571050"/>
              <a:ext cx="152975" cy="47400"/>
            </a:xfrm>
            <a:custGeom>
              <a:avLst/>
              <a:gdLst/>
              <a:ahLst/>
              <a:cxnLst/>
              <a:rect l="l" t="t" r="r" b="b"/>
              <a:pathLst>
                <a:path w="6119" h="1896" extrusionOk="0">
                  <a:moveTo>
                    <a:pt x="868" y="1"/>
                  </a:moveTo>
                  <a:cubicBezTo>
                    <a:pt x="389" y="1"/>
                    <a:pt x="1" y="412"/>
                    <a:pt x="1" y="868"/>
                  </a:cubicBezTo>
                  <a:lnTo>
                    <a:pt x="1" y="1028"/>
                  </a:lnTo>
                  <a:cubicBezTo>
                    <a:pt x="1" y="1507"/>
                    <a:pt x="389" y="1895"/>
                    <a:pt x="868" y="1895"/>
                  </a:cubicBezTo>
                  <a:lnTo>
                    <a:pt x="5251" y="1895"/>
                  </a:lnTo>
                  <a:cubicBezTo>
                    <a:pt x="5730" y="1895"/>
                    <a:pt x="6118" y="1507"/>
                    <a:pt x="6118" y="1028"/>
                  </a:cubicBezTo>
                  <a:lnTo>
                    <a:pt x="6118" y="868"/>
                  </a:lnTo>
                  <a:cubicBezTo>
                    <a:pt x="6118" y="412"/>
                    <a:pt x="5730" y="1"/>
                    <a:pt x="52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8"/>
            <p:cNvSpPr/>
            <p:nvPr/>
          </p:nvSpPr>
          <p:spPr>
            <a:xfrm>
              <a:off x="6372975" y="3137950"/>
              <a:ext cx="605475" cy="554100"/>
            </a:xfrm>
            <a:custGeom>
              <a:avLst/>
              <a:gdLst/>
              <a:ahLst/>
              <a:cxnLst/>
              <a:rect l="l" t="t" r="r" b="b"/>
              <a:pathLst>
                <a:path w="24219" h="22164" extrusionOk="0">
                  <a:moveTo>
                    <a:pt x="1" y="1"/>
                  </a:moveTo>
                  <a:lnTo>
                    <a:pt x="1" y="16252"/>
                  </a:lnTo>
                  <a:lnTo>
                    <a:pt x="12007" y="16252"/>
                  </a:lnTo>
                  <a:cubicBezTo>
                    <a:pt x="14381" y="16252"/>
                    <a:pt x="16321" y="17896"/>
                    <a:pt x="16321" y="19927"/>
                  </a:cubicBezTo>
                  <a:lnTo>
                    <a:pt x="16321" y="22164"/>
                  </a:lnTo>
                  <a:lnTo>
                    <a:pt x="24219" y="22164"/>
                  </a:lnTo>
                  <a:lnTo>
                    <a:pt x="24219" y="16252"/>
                  </a:lnTo>
                  <a:lnTo>
                    <a:pt x="2029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8"/>
            <p:cNvSpPr/>
            <p:nvPr/>
          </p:nvSpPr>
          <p:spPr>
            <a:xfrm>
              <a:off x="6401525" y="3162500"/>
              <a:ext cx="547825" cy="505025"/>
            </a:xfrm>
            <a:custGeom>
              <a:avLst/>
              <a:gdLst/>
              <a:ahLst/>
              <a:cxnLst/>
              <a:rect l="l" t="t" r="r" b="b"/>
              <a:pathLst>
                <a:path w="21913" h="20201" extrusionOk="0">
                  <a:moveTo>
                    <a:pt x="0" y="0"/>
                  </a:moveTo>
                  <a:lnTo>
                    <a:pt x="0" y="14289"/>
                  </a:lnTo>
                  <a:lnTo>
                    <a:pt x="10865" y="14289"/>
                  </a:lnTo>
                  <a:cubicBezTo>
                    <a:pt x="13878" y="14289"/>
                    <a:pt x="16320" y="16389"/>
                    <a:pt x="16320" y="18945"/>
                  </a:cubicBezTo>
                  <a:lnTo>
                    <a:pt x="16320" y="20200"/>
                  </a:lnTo>
                  <a:lnTo>
                    <a:pt x="21912" y="20200"/>
                  </a:lnTo>
                  <a:lnTo>
                    <a:pt x="21912" y="15362"/>
                  </a:lnTo>
                  <a:lnTo>
                    <a:pt x="1821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8"/>
            <p:cNvSpPr/>
            <p:nvPr/>
          </p:nvSpPr>
          <p:spPr>
            <a:xfrm>
              <a:off x="7002400" y="3754225"/>
              <a:ext cx="78775" cy="134125"/>
            </a:xfrm>
            <a:custGeom>
              <a:avLst/>
              <a:gdLst/>
              <a:ahLst/>
              <a:cxnLst/>
              <a:rect l="l" t="t" r="r" b="b"/>
              <a:pathLst>
                <a:path w="3151" h="5365" extrusionOk="0">
                  <a:moveTo>
                    <a:pt x="3150" y="1"/>
                  </a:moveTo>
                  <a:cubicBezTo>
                    <a:pt x="1415" y="1"/>
                    <a:pt x="0" y="1211"/>
                    <a:pt x="0" y="2694"/>
                  </a:cubicBezTo>
                  <a:cubicBezTo>
                    <a:pt x="0" y="4178"/>
                    <a:pt x="1415" y="5365"/>
                    <a:pt x="3150" y="5365"/>
                  </a:cubicBezTo>
                  <a:lnTo>
                    <a:pt x="315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8"/>
            <p:cNvSpPr/>
            <p:nvPr/>
          </p:nvSpPr>
          <p:spPr>
            <a:xfrm>
              <a:off x="6875700" y="3528825"/>
              <a:ext cx="102750" cy="202050"/>
            </a:xfrm>
            <a:custGeom>
              <a:avLst/>
              <a:gdLst/>
              <a:ahLst/>
              <a:cxnLst/>
              <a:rect l="l" t="t" r="r" b="b"/>
              <a:pathLst>
                <a:path w="4110" h="8082" extrusionOk="0">
                  <a:moveTo>
                    <a:pt x="1895" y="1"/>
                  </a:moveTo>
                  <a:cubicBezTo>
                    <a:pt x="846" y="1"/>
                    <a:pt x="1" y="845"/>
                    <a:pt x="1" y="1895"/>
                  </a:cubicBezTo>
                  <a:lnTo>
                    <a:pt x="1" y="6187"/>
                  </a:lnTo>
                  <a:cubicBezTo>
                    <a:pt x="1" y="7214"/>
                    <a:pt x="846" y="8081"/>
                    <a:pt x="1895" y="8081"/>
                  </a:cubicBezTo>
                  <a:lnTo>
                    <a:pt x="2192" y="8081"/>
                  </a:lnTo>
                  <a:cubicBezTo>
                    <a:pt x="3242" y="8081"/>
                    <a:pt x="4110" y="7214"/>
                    <a:pt x="4110" y="6187"/>
                  </a:cubicBezTo>
                  <a:lnTo>
                    <a:pt x="4110" y="1895"/>
                  </a:lnTo>
                  <a:cubicBezTo>
                    <a:pt x="4110" y="845"/>
                    <a:pt x="3242" y="1"/>
                    <a:pt x="21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8"/>
            <p:cNvSpPr/>
            <p:nvPr/>
          </p:nvSpPr>
          <p:spPr>
            <a:xfrm>
              <a:off x="4031675" y="2619250"/>
              <a:ext cx="1863150" cy="1508775"/>
            </a:xfrm>
            <a:custGeom>
              <a:avLst/>
              <a:gdLst/>
              <a:ahLst/>
              <a:cxnLst/>
              <a:rect l="l" t="t" r="r" b="b"/>
              <a:pathLst>
                <a:path w="74526" h="60351" extrusionOk="0">
                  <a:moveTo>
                    <a:pt x="1" y="0"/>
                  </a:moveTo>
                  <a:lnTo>
                    <a:pt x="1" y="60350"/>
                  </a:lnTo>
                  <a:lnTo>
                    <a:pt x="74525" y="60350"/>
                  </a:lnTo>
                  <a:lnTo>
                    <a:pt x="7452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8"/>
            <p:cNvSpPr/>
            <p:nvPr/>
          </p:nvSpPr>
          <p:spPr>
            <a:xfrm>
              <a:off x="6623500" y="4299750"/>
              <a:ext cx="520425" cy="138700"/>
            </a:xfrm>
            <a:custGeom>
              <a:avLst/>
              <a:gdLst/>
              <a:ahLst/>
              <a:cxnLst/>
              <a:rect l="l" t="t" r="r" b="b"/>
              <a:pathLst>
                <a:path w="20817" h="5548" extrusionOk="0">
                  <a:moveTo>
                    <a:pt x="0" y="1"/>
                  </a:moveTo>
                  <a:lnTo>
                    <a:pt x="0" y="5547"/>
                  </a:lnTo>
                  <a:lnTo>
                    <a:pt x="18420" y="5547"/>
                  </a:lnTo>
                  <a:cubicBezTo>
                    <a:pt x="19744" y="5547"/>
                    <a:pt x="20817" y="4475"/>
                    <a:pt x="20817" y="3151"/>
                  </a:cubicBezTo>
                  <a:lnTo>
                    <a:pt x="208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8"/>
            <p:cNvSpPr/>
            <p:nvPr/>
          </p:nvSpPr>
          <p:spPr>
            <a:xfrm>
              <a:off x="4031675" y="4126850"/>
              <a:ext cx="2179850" cy="312750"/>
            </a:xfrm>
            <a:custGeom>
              <a:avLst/>
              <a:gdLst/>
              <a:ahLst/>
              <a:cxnLst/>
              <a:rect l="l" t="t" r="r" b="b"/>
              <a:pathLst>
                <a:path w="87194" h="12510" extrusionOk="0">
                  <a:moveTo>
                    <a:pt x="87193" y="1"/>
                  </a:moveTo>
                  <a:lnTo>
                    <a:pt x="1" y="46"/>
                  </a:lnTo>
                  <a:lnTo>
                    <a:pt x="1" y="12509"/>
                  </a:lnTo>
                  <a:lnTo>
                    <a:pt x="87193" y="12463"/>
                  </a:lnTo>
                  <a:lnTo>
                    <a:pt x="8719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8"/>
            <p:cNvSpPr/>
            <p:nvPr/>
          </p:nvSpPr>
          <p:spPr>
            <a:xfrm>
              <a:off x="4031675" y="4350550"/>
              <a:ext cx="2179850" cy="89050"/>
            </a:xfrm>
            <a:custGeom>
              <a:avLst/>
              <a:gdLst/>
              <a:ahLst/>
              <a:cxnLst/>
              <a:rect l="l" t="t" r="r" b="b"/>
              <a:pathLst>
                <a:path w="87194" h="3562" extrusionOk="0">
                  <a:moveTo>
                    <a:pt x="87193" y="0"/>
                  </a:moveTo>
                  <a:lnTo>
                    <a:pt x="1" y="46"/>
                  </a:lnTo>
                  <a:lnTo>
                    <a:pt x="1" y="3561"/>
                  </a:lnTo>
                  <a:lnTo>
                    <a:pt x="87193" y="3515"/>
                  </a:lnTo>
                  <a:lnTo>
                    <a:pt x="871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8"/>
            <p:cNvSpPr/>
            <p:nvPr/>
          </p:nvSpPr>
          <p:spPr>
            <a:xfrm>
              <a:off x="6117350" y="3971075"/>
              <a:ext cx="758375" cy="467375"/>
            </a:xfrm>
            <a:custGeom>
              <a:avLst/>
              <a:gdLst/>
              <a:ahLst/>
              <a:cxnLst/>
              <a:rect l="l" t="t" r="r" b="b"/>
              <a:pathLst>
                <a:path w="30335" h="18695" extrusionOk="0">
                  <a:moveTo>
                    <a:pt x="15156" y="1"/>
                  </a:moveTo>
                  <a:cubicBezTo>
                    <a:pt x="6802" y="1"/>
                    <a:pt x="0" y="6802"/>
                    <a:pt x="0" y="15179"/>
                  </a:cubicBezTo>
                  <a:cubicBezTo>
                    <a:pt x="0" y="16389"/>
                    <a:pt x="137" y="17576"/>
                    <a:pt x="411" y="18694"/>
                  </a:cubicBezTo>
                  <a:lnTo>
                    <a:pt x="29901" y="18694"/>
                  </a:lnTo>
                  <a:cubicBezTo>
                    <a:pt x="30175" y="17576"/>
                    <a:pt x="30335" y="16389"/>
                    <a:pt x="30335" y="15179"/>
                  </a:cubicBezTo>
                  <a:cubicBezTo>
                    <a:pt x="30335" y="6802"/>
                    <a:pt x="23533" y="1"/>
                    <a:pt x="151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8"/>
            <p:cNvSpPr/>
            <p:nvPr/>
          </p:nvSpPr>
          <p:spPr>
            <a:xfrm>
              <a:off x="6174400" y="4028700"/>
              <a:ext cx="645425" cy="409750"/>
            </a:xfrm>
            <a:custGeom>
              <a:avLst/>
              <a:gdLst/>
              <a:ahLst/>
              <a:cxnLst/>
              <a:rect l="l" t="t" r="r" b="b"/>
              <a:pathLst>
                <a:path w="25817" h="16390" extrusionOk="0">
                  <a:moveTo>
                    <a:pt x="12920" y="1"/>
                  </a:moveTo>
                  <a:cubicBezTo>
                    <a:pt x="5798" y="1"/>
                    <a:pt x="1" y="5776"/>
                    <a:pt x="1" y="12897"/>
                  </a:cubicBezTo>
                  <a:cubicBezTo>
                    <a:pt x="1" y="14107"/>
                    <a:pt x="183" y="15271"/>
                    <a:pt x="503" y="16389"/>
                  </a:cubicBezTo>
                  <a:lnTo>
                    <a:pt x="25337" y="16389"/>
                  </a:lnTo>
                  <a:cubicBezTo>
                    <a:pt x="25633" y="15271"/>
                    <a:pt x="25816" y="14107"/>
                    <a:pt x="25816" y="12897"/>
                  </a:cubicBezTo>
                  <a:cubicBezTo>
                    <a:pt x="25816" y="5776"/>
                    <a:pt x="20041" y="1"/>
                    <a:pt x="129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8"/>
            <p:cNvSpPr/>
            <p:nvPr/>
          </p:nvSpPr>
          <p:spPr>
            <a:xfrm>
              <a:off x="6211500" y="4065800"/>
              <a:ext cx="569500" cy="569525"/>
            </a:xfrm>
            <a:custGeom>
              <a:avLst/>
              <a:gdLst/>
              <a:ahLst/>
              <a:cxnLst/>
              <a:rect l="l" t="t" r="r" b="b"/>
              <a:pathLst>
                <a:path w="22780" h="22781" extrusionOk="0">
                  <a:moveTo>
                    <a:pt x="11390" y="0"/>
                  </a:moveTo>
                  <a:cubicBezTo>
                    <a:pt x="5113" y="0"/>
                    <a:pt x="0" y="5091"/>
                    <a:pt x="0" y="11390"/>
                  </a:cubicBezTo>
                  <a:cubicBezTo>
                    <a:pt x="0" y="17667"/>
                    <a:pt x="5113" y="22780"/>
                    <a:pt x="11390" y="22780"/>
                  </a:cubicBezTo>
                  <a:cubicBezTo>
                    <a:pt x="17690" y="22780"/>
                    <a:pt x="22780" y="17667"/>
                    <a:pt x="22780" y="11390"/>
                  </a:cubicBezTo>
                  <a:cubicBezTo>
                    <a:pt x="22780" y="5091"/>
                    <a:pt x="17690" y="0"/>
                    <a:pt x="113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8"/>
            <p:cNvSpPr/>
            <p:nvPr/>
          </p:nvSpPr>
          <p:spPr>
            <a:xfrm>
              <a:off x="6322200" y="4176500"/>
              <a:ext cx="349825" cy="349250"/>
            </a:xfrm>
            <a:custGeom>
              <a:avLst/>
              <a:gdLst/>
              <a:ahLst/>
              <a:cxnLst/>
              <a:rect l="l" t="t" r="r" b="b"/>
              <a:pathLst>
                <a:path w="13993" h="13970" extrusionOk="0">
                  <a:moveTo>
                    <a:pt x="7008" y="1"/>
                  </a:moveTo>
                  <a:cubicBezTo>
                    <a:pt x="3150" y="1"/>
                    <a:pt x="0" y="3128"/>
                    <a:pt x="0" y="6985"/>
                  </a:cubicBezTo>
                  <a:cubicBezTo>
                    <a:pt x="0" y="10843"/>
                    <a:pt x="3150" y="13970"/>
                    <a:pt x="7008" y="13970"/>
                  </a:cubicBezTo>
                  <a:cubicBezTo>
                    <a:pt x="10865" y="13970"/>
                    <a:pt x="13992" y="10843"/>
                    <a:pt x="13992" y="6985"/>
                  </a:cubicBezTo>
                  <a:cubicBezTo>
                    <a:pt x="13992" y="3128"/>
                    <a:pt x="10865" y="1"/>
                    <a:pt x="70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8"/>
            <p:cNvSpPr/>
            <p:nvPr/>
          </p:nvSpPr>
          <p:spPr>
            <a:xfrm>
              <a:off x="6322200" y="4176500"/>
              <a:ext cx="349825" cy="349250"/>
            </a:xfrm>
            <a:custGeom>
              <a:avLst/>
              <a:gdLst/>
              <a:ahLst/>
              <a:cxnLst/>
              <a:rect l="l" t="t" r="r" b="b"/>
              <a:pathLst>
                <a:path w="13993" h="13970" extrusionOk="0">
                  <a:moveTo>
                    <a:pt x="7008" y="594"/>
                  </a:moveTo>
                  <a:cubicBezTo>
                    <a:pt x="10523" y="594"/>
                    <a:pt x="13399" y="3447"/>
                    <a:pt x="13399" y="6985"/>
                  </a:cubicBezTo>
                  <a:cubicBezTo>
                    <a:pt x="13399" y="10523"/>
                    <a:pt x="10523" y="13376"/>
                    <a:pt x="7008" y="13376"/>
                  </a:cubicBezTo>
                  <a:cubicBezTo>
                    <a:pt x="3470" y="13376"/>
                    <a:pt x="594" y="10523"/>
                    <a:pt x="594" y="6985"/>
                  </a:cubicBezTo>
                  <a:cubicBezTo>
                    <a:pt x="594" y="3447"/>
                    <a:pt x="3470" y="594"/>
                    <a:pt x="7008" y="594"/>
                  </a:cubicBezTo>
                  <a:close/>
                  <a:moveTo>
                    <a:pt x="7008" y="1"/>
                  </a:moveTo>
                  <a:cubicBezTo>
                    <a:pt x="3150" y="1"/>
                    <a:pt x="0" y="3128"/>
                    <a:pt x="0" y="6985"/>
                  </a:cubicBezTo>
                  <a:cubicBezTo>
                    <a:pt x="0" y="10843"/>
                    <a:pt x="3150" y="13970"/>
                    <a:pt x="7008" y="13970"/>
                  </a:cubicBezTo>
                  <a:cubicBezTo>
                    <a:pt x="10865" y="13970"/>
                    <a:pt x="13992" y="10843"/>
                    <a:pt x="13992" y="6985"/>
                  </a:cubicBezTo>
                  <a:cubicBezTo>
                    <a:pt x="13992" y="3128"/>
                    <a:pt x="10865" y="1"/>
                    <a:pt x="7008" y="1"/>
                  </a:cubicBezTo>
                  <a:close/>
                </a:path>
              </a:pathLst>
            </a:custGeom>
            <a:solidFill>
              <a:srgbClr val="F0E8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8"/>
            <p:cNvSpPr/>
            <p:nvPr/>
          </p:nvSpPr>
          <p:spPr>
            <a:xfrm>
              <a:off x="4186325" y="3971075"/>
              <a:ext cx="758400" cy="467375"/>
            </a:xfrm>
            <a:custGeom>
              <a:avLst/>
              <a:gdLst/>
              <a:ahLst/>
              <a:cxnLst/>
              <a:rect l="l" t="t" r="r" b="b"/>
              <a:pathLst>
                <a:path w="30336" h="18695" extrusionOk="0">
                  <a:moveTo>
                    <a:pt x="15179" y="1"/>
                  </a:moveTo>
                  <a:cubicBezTo>
                    <a:pt x="6802" y="1"/>
                    <a:pt x="0" y="6802"/>
                    <a:pt x="0" y="15179"/>
                  </a:cubicBezTo>
                  <a:cubicBezTo>
                    <a:pt x="0" y="16389"/>
                    <a:pt x="160" y="17576"/>
                    <a:pt x="411" y="18694"/>
                  </a:cubicBezTo>
                  <a:lnTo>
                    <a:pt x="29924" y="18694"/>
                  </a:lnTo>
                  <a:cubicBezTo>
                    <a:pt x="30198" y="17576"/>
                    <a:pt x="30335" y="16389"/>
                    <a:pt x="30335" y="15179"/>
                  </a:cubicBezTo>
                  <a:cubicBezTo>
                    <a:pt x="30335" y="6802"/>
                    <a:pt x="23533" y="1"/>
                    <a:pt x="151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8"/>
            <p:cNvSpPr/>
            <p:nvPr/>
          </p:nvSpPr>
          <p:spPr>
            <a:xfrm>
              <a:off x="4243950" y="4028700"/>
              <a:ext cx="644850" cy="409750"/>
            </a:xfrm>
            <a:custGeom>
              <a:avLst/>
              <a:gdLst/>
              <a:ahLst/>
              <a:cxnLst/>
              <a:rect l="l" t="t" r="r" b="b"/>
              <a:pathLst>
                <a:path w="25794" h="16390" extrusionOk="0">
                  <a:moveTo>
                    <a:pt x="12897" y="1"/>
                  </a:moveTo>
                  <a:cubicBezTo>
                    <a:pt x="5775" y="1"/>
                    <a:pt x="1" y="5776"/>
                    <a:pt x="1" y="12897"/>
                  </a:cubicBezTo>
                  <a:cubicBezTo>
                    <a:pt x="1" y="14107"/>
                    <a:pt x="160" y="15271"/>
                    <a:pt x="480" y="16389"/>
                  </a:cubicBezTo>
                  <a:lnTo>
                    <a:pt x="25314" y="16389"/>
                  </a:lnTo>
                  <a:cubicBezTo>
                    <a:pt x="25633" y="15271"/>
                    <a:pt x="25793" y="14107"/>
                    <a:pt x="25793" y="12897"/>
                  </a:cubicBezTo>
                  <a:cubicBezTo>
                    <a:pt x="25793" y="5776"/>
                    <a:pt x="20018" y="1"/>
                    <a:pt x="128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8"/>
            <p:cNvSpPr/>
            <p:nvPr/>
          </p:nvSpPr>
          <p:spPr>
            <a:xfrm>
              <a:off x="4281050" y="4065800"/>
              <a:ext cx="569500" cy="569525"/>
            </a:xfrm>
            <a:custGeom>
              <a:avLst/>
              <a:gdLst/>
              <a:ahLst/>
              <a:cxnLst/>
              <a:rect l="l" t="t" r="r" b="b"/>
              <a:pathLst>
                <a:path w="22780" h="22781" extrusionOk="0">
                  <a:moveTo>
                    <a:pt x="11390" y="0"/>
                  </a:moveTo>
                  <a:cubicBezTo>
                    <a:pt x="5090" y="0"/>
                    <a:pt x="0" y="5091"/>
                    <a:pt x="0" y="11390"/>
                  </a:cubicBezTo>
                  <a:cubicBezTo>
                    <a:pt x="0" y="17667"/>
                    <a:pt x="5090" y="22780"/>
                    <a:pt x="11390" y="22780"/>
                  </a:cubicBezTo>
                  <a:cubicBezTo>
                    <a:pt x="17667" y="22780"/>
                    <a:pt x="22780" y="17667"/>
                    <a:pt x="22780" y="11390"/>
                  </a:cubicBezTo>
                  <a:cubicBezTo>
                    <a:pt x="22780" y="5091"/>
                    <a:pt x="17667" y="0"/>
                    <a:pt x="113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8"/>
            <p:cNvSpPr/>
            <p:nvPr/>
          </p:nvSpPr>
          <p:spPr>
            <a:xfrm>
              <a:off x="4391750" y="4176500"/>
              <a:ext cx="349250" cy="349250"/>
            </a:xfrm>
            <a:custGeom>
              <a:avLst/>
              <a:gdLst/>
              <a:ahLst/>
              <a:cxnLst/>
              <a:rect l="l" t="t" r="r" b="b"/>
              <a:pathLst>
                <a:path w="13970" h="13970" extrusionOk="0">
                  <a:moveTo>
                    <a:pt x="6985" y="1"/>
                  </a:moveTo>
                  <a:cubicBezTo>
                    <a:pt x="3127" y="1"/>
                    <a:pt x="0" y="3128"/>
                    <a:pt x="0" y="6985"/>
                  </a:cubicBezTo>
                  <a:cubicBezTo>
                    <a:pt x="0" y="10843"/>
                    <a:pt x="3127" y="13970"/>
                    <a:pt x="6985" y="13970"/>
                  </a:cubicBezTo>
                  <a:cubicBezTo>
                    <a:pt x="10842" y="13970"/>
                    <a:pt x="13969" y="10843"/>
                    <a:pt x="13969" y="6985"/>
                  </a:cubicBezTo>
                  <a:cubicBezTo>
                    <a:pt x="13969" y="3128"/>
                    <a:pt x="10842" y="1"/>
                    <a:pt x="69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8"/>
            <p:cNvSpPr/>
            <p:nvPr/>
          </p:nvSpPr>
          <p:spPr>
            <a:xfrm>
              <a:off x="4391750" y="4176500"/>
              <a:ext cx="349250" cy="349250"/>
            </a:xfrm>
            <a:custGeom>
              <a:avLst/>
              <a:gdLst/>
              <a:ahLst/>
              <a:cxnLst/>
              <a:rect l="l" t="t" r="r" b="b"/>
              <a:pathLst>
                <a:path w="13970" h="13970" extrusionOk="0">
                  <a:moveTo>
                    <a:pt x="6985" y="594"/>
                  </a:moveTo>
                  <a:cubicBezTo>
                    <a:pt x="10523" y="594"/>
                    <a:pt x="13399" y="3447"/>
                    <a:pt x="13399" y="6985"/>
                  </a:cubicBezTo>
                  <a:cubicBezTo>
                    <a:pt x="13399" y="10523"/>
                    <a:pt x="10523" y="13376"/>
                    <a:pt x="6985" y="13376"/>
                  </a:cubicBezTo>
                  <a:cubicBezTo>
                    <a:pt x="3447" y="13376"/>
                    <a:pt x="594" y="10523"/>
                    <a:pt x="594" y="6985"/>
                  </a:cubicBezTo>
                  <a:cubicBezTo>
                    <a:pt x="594" y="3447"/>
                    <a:pt x="3447" y="594"/>
                    <a:pt x="6985" y="594"/>
                  </a:cubicBezTo>
                  <a:close/>
                  <a:moveTo>
                    <a:pt x="6985" y="1"/>
                  </a:moveTo>
                  <a:cubicBezTo>
                    <a:pt x="3127" y="1"/>
                    <a:pt x="0" y="3128"/>
                    <a:pt x="0" y="6985"/>
                  </a:cubicBezTo>
                  <a:cubicBezTo>
                    <a:pt x="0" y="10843"/>
                    <a:pt x="3127" y="13970"/>
                    <a:pt x="6985" y="13970"/>
                  </a:cubicBezTo>
                  <a:cubicBezTo>
                    <a:pt x="10842" y="13970"/>
                    <a:pt x="13969" y="10843"/>
                    <a:pt x="13969" y="6985"/>
                  </a:cubicBezTo>
                  <a:cubicBezTo>
                    <a:pt x="13969" y="3128"/>
                    <a:pt x="10842" y="1"/>
                    <a:pt x="6985" y="1"/>
                  </a:cubicBezTo>
                  <a:close/>
                </a:path>
              </a:pathLst>
            </a:custGeom>
            <a:solidFill>
              <a:srgbClr val="F0E8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8"/>
            <p:cNvSpPr/>
            <p:nvPr/>
          </p:nvSpPr>
          <p:spPr>
            <a:xfrm>
              <a:off x="7002400" y="3922575"/>
              <a:ext cx="78775" cy="31975"/>
            </a:xfrm>
            <a:custGeom>
              <a:avLst/>
              <a:gdLst/>
              <a:ahLst/>
              <a:cxnLst/>
              <a:rect l="l" t="t" r="r" b="b"/>
              <a:pathLst>
                <a:path w="3151" h="1279" extrusionOk="0">
                  <a:moveTo>
                    <a:pt x="639" y="0"/>
                  </a:moveTo>
                  <a:cubicBezTo>
                    <a:pt x="480" y="0"/>
                    <a:pt x="320" y="92"/>
                    <a:pt x="183" y="206"/>
                  </a:cubicBezTo>
                  <a:cubicBezTo>
                    <a:pt x="69" y="320"/>
                    <a:pt x="0" y="480"/>
                    <a:pt x="0" y="639"/>
                  </a:cubicBezTo>
                  <a:cubicBezTo>
                    <a:pt x="0" y="1005"/>
                    <a:pt x="297" y="1279"/>
                    <a:pt x="639" y="1279"/>
                  </a:cubicBezTo>
                  <a:lnTo>
                    <a:pt x="3150" y="1279"/>
                  </a:lnTo>
                  <a:lnTo>
                    <a:pt x="315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8"/>
            <p:cNvSpPr/>
            <p:nvPr/>
          </p:nvSpPr>
          <p:spPr>
            <a:xfrm>
              <a:off x="7002400" y="3996750"/>
              <a:ext cx="78775" cy="31975"/>
            </a:xfrm>
            <a:custGeom>
              <a:avLst/>
              <a:gdLst/>
              <a:ahLst/>
              <a:cxnLst/>
              <a:rect l="l" t="t" r="r" b="b"/>
              <a:pathLst>
                <a:path w="3151" h="1279" extrusionOk="0">
                  <a:moveTo>
                    <a:pt x="639" y="1"/>
                  </a:moveTo>
                  <a:cubicBezTo>
                    <a:pt x="480" y="1"/>
                    <a:pt x="320" y="69"/>
                    <a:pt x="183" y="183"/>
                  </a:cubicBezTo>
                  <a:cubicBezTo>
                    <a:pt x="69" y="297"/>
                    <a:pt x="0" y="457"/>
                    <a:pt x="0" y="640"/>
                  </a:cubicBezTo>
                  <a:cubicBezTo>
                    <a:pt x="0" y="982"/>
                    <a:pt x="297" y="1279"/>
                    <a:pt x="639" y="1279"/>
                  </a:cubicBezTo>
                  <a:lnTo>
                    <a:pt x="3150" y="1279"/>
                  </a:lnTo>
                  <a:lnTo>
                    <a:pt x="315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8"/>
            <p:cNvSpPr/>
            <p:nvPr/>
          </p:nvSpPr>
          <p:spPr>
            <a:xfrm>
              <a:off x="7002400" y="4070375"/>
              <a:ext cx="78775" cy="31975"/>
            </a:xfrm>
            <a:custGeom>
              <a:avLst/>
              <a:gdLst/>
              <a:ahLst/>
              <a:cxnLst/>
              <a:rect l="l" t="t" r="r" b="b"/>
              <a:pathLst>
                <a:path w="3151" h="1279" extrusionOk="0">
                  <a:moveTo>
                    <a:pt x="639" y="0"/>
                  </a:moveTo>
                  <a:cubicBezTo>
                    <a:pt x="480" y="0"/>
                    <a:pt x="320" y="69"/>
                    <a:pt x="183" y="183"/>
                  </a:cubicBezTo>
                  <a:cubicBezTo>
                    <a:pt x="69" y="297"/>
                    <a:pt x="0" y="457"/>
                    <a:pt x="0" y="639"/>
                  </a:cubicBezTo>
                  <a:cubicBezTo>
                    <a:pt x="0" y="1004"/>
                    <a:pt x="297" y="1278"/>
                    <a:pt x="639" y="1278"/>
                  </a:cubicBezTo>
                  <a:lnTo>
                    <a:pt x="3150" y="1278"/>
                  </a:lnTo>
                  <a:lnTo>
                    <a:pt x="315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8"/>
            <p:cNvSpPr/>
            <p:nvPr/>
          </p:nvSpPr>
          <p:spPr>
            <a:xfrm>
              <a:off x="7002400" y="4143975"/>
              <a:ext cx="78775" cy="31975"/>
            </a:xfrm>
            <a:custGeom>
              <a:avLst/>
              <a:gdLst/>
              <a:ahLst/>
              <a:cxnLst/>
              <a:rect l="l" t="t" r="r" b="b"/>
              <a:pathLst>
                <a:path w="3151" h="1279" extrusionOk="0">
                  <a:moveTo>
                    <a:pt x="639" y="1"/>
                  </a:moveTo>
                  <a:cubicBezTo>
                    <a:pt x="480" y="1"/>
                    <a:pt x="320" y="92"/>
                    <a:pt x="183" y="206"/>
                  </a:cubicBezTo>
                  <a:cubicBezTo>
                    <a:pt x="69" y="320"/>
                    <a:pt x="0" y="480"/>
                    <a:pt x="0" y="662"/>
                  </a:cubicBezTo>
                  <a:cubicBezTo>
                    <a:pt x="0" y="1005"/>
                    <a:pt x="297" y="1279"/>
                    <a:pt x="639" y="1279"/>
                  </a:cubicBezTo>
                  <a:lnTo>
                    <a:pt x="3150" y="1279"/>
                  </a:lnTo>
                  <a:lnTo>
                    <a:pt x="315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8"/>
            <p:cNvSpPr/>
            <p:nvPr/>
          </p:nvSpPr>
          <p:spPr>
            <a:xfrm>
              <a:off x="7002400" y="4218150"/>
              <a:ext cx="78775" cy="32000"/>
            </a:xfrm>
            <a:custGeom>
              <a:avLst/>
              <a:gdLst/>
              <a:ahLst/>
              <a:cxnLst/>
              <a:rect l="l" t="t" r="r" b="b"/>
              <a:pathLst>
                <a:path w="3151" h="1280" extrusionOk="0">
                  <a:moveTo>
                    <a:pt x="639" y="1"/>
                  </a:moveTo>
                  <a:cubicBezTo>
                    <a:pt x="480" y="1"/>
                    <a:pt x="320" y="69"/>
                    <a:pt x="183" y="183"/>
                  </a:cubicBezTo>
                  <a:cubicBezTo>
                    <a:pt x="69" y="298"/>
                    <a:pt x="0" y="457"/>
                    <a:pt x="0" y="640"/>
                  </a:cubicBezTo>
                  <a:cubicBezTo>
                    <a:pt x="0" y="982"/>
                    <a:pt x="297" y="1279"/>
                    <a:pt x="639" y="1279"/>
                  </a:cubicBezTo>
                  <a:lnTo>
                    <a:pt x="3150" y="1279"/>
                  </a:lnTo>
                  <a:lnTo>
                    <a:pt x="315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8"/>
            <p:cNvSpPr/>
            <p:nvPr/>
          </p:nvSpPr>
          <p:spPr>
            <a:xfrm>
              <a:off x="3990025" y="4176500"/>
              <a:ext cx="106725" cy="73075"/>
            </a:xfrm>
            <a:custGeom>
              <a:avLst/>
              <a:gdLst/>
              <a:ahLst/>
              <a:cxnLst/>
              <a:rect l="l" t="t" r="r" b="b"/>
              <a:pathLst>
                <a:path w="4269" h="2923" extrusionOk="0">
                  <a:moveTo>
                    <a:pt x="0" y="1"/>
                  </a:moveTo>
                  <a:lnTo>
                    <a:pt x="0" y="2922"/>
                  </a:lnTo>
                  <a:lnTo>
                    <a:pt x="2831" y="2922"/>
                  </a:lnTo>
                  <a:cubicBezTo>
                    <a:pt x="3219" y="2922"/>
                    <a:pt x="3584" y="2762"/>
                    <a:pt x="3858" y="2489"/>
                  </a:cubicBezTo>
                  <a:cubicBezTo>
                    <a:pt x="4109" y="2215"/>
                    <a:pt x="4269" y="1849"/>
                    <a:pt x="4269" y="1461"/>
                  </a:cubicBezTo>
                  <a:cubicBezTo>
                    <a:pt x="4269" y="663"/>
                    <a:pt x="3630" y="1"/>
                    <a:pt x="28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8"/>
            <p:cNvSpPr/>
            <p:nvPr/>
          </p:nvSpPr>
          <p:spPr>
            <a:xfrm>
              <a:off x="4031675" y="3063200"/>
              <a:ext cx="1863150" cy="42825"/>
            </a:xfrm>
            <a:custGeom>
              <a:avLst/>
              <a:gdLst/>
              <a:ahLst/>
              <a:cxnLst/>
              <a:rect l="l" t="t" r="r" b="b"/>
              <a:pathLst>
                <a:path w="74526" h="1713" extrusionOk="0">
                  <a:moveTo>
                    <a:pt x="1" y="1"/>
                  </a:moveTo>
                  <a:lnTo>
                    <a:pt x="1" y="1712"/>
                  </a:lnTo>
                  <a:lnTo>
                    <a:pt x="74525" y="1712"/>
                  </a:lnTo>
                  <a:lnTo>
                    <a:pt x="745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8"/>
            <p:cNvSpPr/>
            <p:nvPr/>
          </p:nvSpPr>
          <p:spPr>
            <a:xfrm>
              <a:off x="4031675" y="3733125"/>
              <a:ext cx="1863150" cy="42825"/>
            </a:xfrm>
            <a:custGeom>
              <a:avLst/>
              <a:gdLst/>
              <a:ahLst/>
              <a:cxnLst/>
              <a:rect l="l" t="t" r="r" b="b"/>
              <a:pathLst>
                <a:path w="74526" h="1713" extrusionOk="0">
                  <a:moveTo>
                    <a:pt x="1" y="0"/>
                  </a:moveTo>
                  <a:lnTo>
                    <a:pt x="1" y="1712"/>
                  </a:lnTo>
                  <a:lnTo>
                    <a:pt x="74525" y="1712"/>
                  </a:lnTo>
                  <a:lnTo>
                    <a:pt x="745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7" name="Google Shape;397;p38"/>
            <p:cNvGrpSpPr/>
            <p:nvPr/>
          </p:nvGrpSpPr>
          <p:grpSpPr>
            <a:xfrm>
              <a:off x="4326125" y="3192725"/>
              <a:ext cx="1237150" cy="455400"/>
              <a:chOff x="4326125" y="3192725"/>
              <a:chExt cx="1237150" cy="455400"/>
            </a:xfrm>
          </p:grpSpPr>
          <p:sp>
            <p:nvSpPr>
              <p:cNvPr id="398" name="Google Shape;398;p38"/>
              <p:cNvSpPr/>
              <p:nvPr/>
            </p:nvSpPr>
            <p:spPr>
              <a:xfrm>
                <a:off x="4374050" y="3192725"/>
                <a:ext cx="494200" cy="39400"/>
              </a:xfrm>
              <a:custGeom>
                <a:avLst/>
                <a:gdLst/>
                <a:ahLst/>
                <a:cxnLst/>
                <a:rect l="l" t="t" r="r" b="b"/>
                <a:pathLst>
                  <a:path w="19768" h="1576" extrusionOk="0">
                    <a:moveTo>
                      <a:pt x="206" y="1"/>
                    </a:moveTo>
                    <a:lnTo>
                      <a:pt x="1" y="1576"/>
                    </a:lnTo>
                    <a:lnTo>
                      <a:pt x="19562" y="1576"/>
                    </a:lnTo>
                    <a:lnTo>
                      <a:pt x="197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8"/>
              <p:cNvSpPr/>
              <p:nvPr/>
            </p:nvSpPr>
            <p:spPr>
              <a:xfrm>
                <a:off x="4362075" y="3278900"/>
                <a:ext cx="494200" cy="39400"/>
              </a:xfrm>
              <a:custGeom>
                <a:avLst/>
                <a:gdLst/>
                <a:ahLst/>
                <a:cxnLst/>
                <a:rect l="l" t="t" r="r" b="b"/>
                <a:pathLst>
                  <a:path w="19768" h="1576" extrusionOk="0">
                    <a:moveTo>
                      <a:pt x="206" y="0"/>
                    </a:moveTo>
                    <a:lnTo>
                      <a:pt x="0" y="1575"/>
                    </a:lnTo>
                    <a:lnTo>
                      <a:pt x="19562" y="1575"/>
                    </a:lnTo>
                    <a:lnTo>
                      <a:pt x="1976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8"/>
              <p:cNvSpPr/>
              <p:nvPr/>
            </p:nvSpPr>
            <p:spPr>
              <a:xfrm>
                <a:off x="4350100" y="3365075"/>
                <a:ext cx="494750" cy="39400"/>
              </a:xfrm>
              <a:custGeom>
                <a:avLst/>
                <a:gdLst/>
                <a:ahLst/>
                <a:cxnLst/>
                <a:rect l="l" t="t" r="r" b="b"/>
                <a:pathLst>
                  <a:path w="19790" h="1576" extrusionOk="0">
                    <a:moveTo>
                      <a:pt x="228" y="0"/>
                    </a:moveTo>
                    <a:lnTo>
                      <a:pt x="0" y="1575"/>
                    </a:lnTo>
                    <a:lnTo>
                      <a:pt x="19561" y="1575"/>
                    </a:lnTo>
                    <a:lnTo>
                      <a:pt x="1979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8"/>
              <p:cNvSpPr/>
              <p:nvPr/>
            </p:nvSpPr>
            <p:spPr>
              <a:xfrm>
                <a:off x="4338100" y="3451225"/>
                <a:ext cx="494775" cy="39400"/>
              </a:xfrm>
              <a:custGeom>
                <a:avLst/>
                <a:gdLst/>
                <a:ahLst/>
                <a:cxnLst/>
                <a:rect l="l" t="t" r="r" b="b"/>
                <a:pathLst>
                  <a:path w="19791" h="1576" extrusionOk="0">
                    <a:moveTo>
                      <a:pt x="229" y="1"/>
                    </a:moveTo>
                    <a:lnTo>
                      <a:pt x="1" y="1576"/>
                    </a:lnTo>
                    <a:lnTo>
                      <a:pt x="19562" y="1576"/>
                    </a:lnTo>
                    <a:lnTo>
                      <a:pt x="1979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8"/>
              <p:cNvSpPr/>
              <p:nvPr/>
            </p:nvSpPr>
            <p:spPr>
              <a:xfrm>
                <a:off x="4326125" y="3537400"/>
                <a:ext cx="485050" cy="39975"/>
              </a:xfrm>
              <a:custGeom>
                <a:avLst/>
                <a:gdLst/>
                <a:ahLst/>
                <a:cxnLst/>
                <a:rect l="l" t="t" r="r" b="b"/>
                <a:pathLst>
                  <a:path w="19402" h="1599" extrusionOk="0">
                    <a:moveTo>
                      <a:pt x="229" y="0"/>
                    </a:moveTo>
                    <a:lnTo>
                      <a:pt x="0" y="1598"/>
                    </a:lnTo>
                    <a:lnTo>
                      <a:pt x="19197" y="1598"/>
                    </a:lnTo>
                    <a:lnTo>
                      <a:pt x="1940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8"/>
              <p:cNvSpPr/>
              <p:nvPr/>
            </p:nvSpPr>
            <p:spPr>
              <a:xfrm>
                <a:off x="4905325" y="3612725"/>
                <a:ext cx="114150" cy="35400"/>
              </a:xfrm>
              <a:custGeom>
                <a:avLst/>
                <a:gdLst/>
                <a:ahLst/>
                <a:cxnLst/>
                <a:rect l="l" t="t" r="r" b="b"/>
                <a:pathLst>
                  <a:path w="4566" h="1416" extrusionOk="0">
                    <a:moveTo>
                      <a:pt x="0" y="0"/>
                    </a:moveTo>
                    <a:cubicBezTo>
                      <a:pt x="297" y="845"/>
                      <a:pt x="1096" y="1415"/>
                      <a:pt x="2100" y="1415"/>
                    </a:cubicBezTo>
                    <a:cubicBezTo>
                      <a:pt x="3104" y="1415"/>
                      <a:pt x="4040" y="845"/>
                      <a:pt x="45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8"/>
              <p:cNvSpPr/>
              <p:nvPr/>
            </p:nvSpPr>
            <p:spPr>
              <a:xfrm>
                <a:off x="5339575" y="3612725"/>
                <a:ext cx="114150" cy="35400"/>
              </a:xfrm>
              <a:custGeom>
                <a:avLst/>
                <a:gdLst/>
                <a:ahLst/>
                <a:cxnLst/>
                <a:rect l="l" t="t" r="r" b="b"/>
                <a:pathLst>
                  <a:path w="4566" h="1416" extrusionOk="0">
                    <a:moveTo>
                      <a:pt x="0" y="0"/>
                    </a:moveTo>
                    <a:cubicBezTo>
                      <a:pt x="297" y="845"/>
                      <a:pt x="1096" y="1415"/>
                      <a:pt x="2100" y="1415"/>
                    </a:cubicBezTo>
                    <a:cubicBezTo>
                      <a:pt x="3082" y="1415"/>
                      <a:pt x="4040" y="845"/>
                      <a:pt x="45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8"/>
              <p:cNvSpPr/>
              <p:nvPr/>
            </p:nvSpPr>
            <p:spPr>
              <a:xfrm>
                <a:off x="4832275" y="3195025"/>
                <a:ext cx="731000" cy="421725"/>
              </a:xfrm>
              <a:custGeom>
                <a:avLst/>
                <a:gdLst/>
                <a:ahLst/>
                <a:cxnLst/>
                <a:rect l="l" t="t" r="r" b="b"/>
                <a:pathLst>
                  <a:path w="29240" h="16869" extrusionOk="0">
                    <a:moveTo>
                      <a:pt x="845" y="13558"/>
                    </a:moveTo>
                    <a:lnTo>
                      <a:pt x="457" y="16297"/>
                    </a:lnTo>
                    <a:lnTo>
                      <a:pt x="685" y="14654"/>
                    </a:lnTo>
                    <a:lnTo>
                      <a:pt x="777" y="14015"/>
                    </a:lnTo>
                    <a:lnTo>
                      <a:pt x="845" y="13558"/>
                    </a:lnTo>
                    <a:close/>
                    <a:moveTo>
                      <a:pt x="2717" y="0"/>
                    </a:moveTo>
                    <a:lnTo>
                      <a:pt x="2534" y="1324"/>
                    </a:lnTo>
                    <a:lnTo>
                      <a:pt x="845" y="13558"/>
                    </a:lnTo>
                    <a:lnTo>
                      <a:pt x="457" y="13558"/>
                    </a:lnTo>
                    <a:lnTo>
                      <a:pt x="320" y="14654"/>
                    </a:lnTo>
                    <a:lnTo>
                      <a:pt x="1" y="16868"/>
                    </a:lnTo>
                    <a:lnTo>
                      <a:pt x="389" y="16868"/>
                    </a:lnTo>
                    <a:lnTo>
                      <a:pt x="457" y="16366"/>
                    </a:lnTo>
                    <a:lnTo>
                      <a:pt x="27916" y="16366"/>
                    </a:lnTo>
                    <a:cubicBezTo>
                      <a:pt x="28213" y="16366"/>
                      <a:pt x="28487" y="16115"/>
                      <a:pt x="28532" y="15818"/>
                    </a:cubicBezTo>
                    <a:lnTo>
                      <a:pt x="28623" y="15110"/>
                    </a:lnTo>
                    <a:lnTo>
                      <a:pt x="28053" y="15110"/>
                    </a:lnTo>
                    <a:lnTo>
                      <a:pt x="28121" y="14677"/>
                    </a:lnTo>
                    <a:lnTo>
                      <a:pt x="28167" y="14380"/>
                    </a:lnTo>
                    <a:lnTo>
                      <a:pt x="28213" y="14015"/>
                    </a:lnTo>
                    <a:lnTo>
                      <a:pt x="28258" y="13718"/>
                    </a:lnTo>
                    <a:lnTo>
                      <a:pt x="28304" y="13330"/>
                    </a:lnTo>
                    <a:lnTo>
                      <a:pt x="28350" y="13056"/>
                    </a:lnTo>
                    <a:lnTo>
                      <a:pt x="28395" y="12668"/>
                    </a:lnTo>
                    <a:lnTo>
                      <a:pt x="28441" y="12394"/>
                    </a:lnTo>
                    <a:lnTo>
                      <a:pt x="28487" y="12006"/>
                    </a:lnTo>
                    <a:lnTo>
                      <a:pt x="28532" y="11732"/>
                    </a:lnTo>
                    <a:lnTo>
                      <a:pt x="28578" y="11413"/>
                    </a:lnTo>
                    <a:lnTo>
                      <a:pt x="28738" y="10203"/>
                    </a:lnTo>
                    <a:lnTo>
                      <a:pt x="28760" y="10089"/>
                    </a:lnTo>
                    <a:lnTo>
                      <a:pt x="28783" y="9952"/>
                    </a:lnTo>
                    <a:lnTo>
                      <a:pt x="28920" y="8993"/>
                    </a:lnTo>
                    <a:lnTo>
                      <a:pt x="28395" y="3995"/>
                    </a:lnTo>
                    <a:lnTo>
                      <a:pt x="29240" y="3995"/>
                    </a:lnTo>
                    <a:cubicBezTo>
                      <a:pt x="29240" y="3995"/>
                      <a:pt x="29080" y="2648"/>
                      <a:pt x="27437" y="2648"/>
                    </a:cubicBezTo>
                    <a:lnTo>
                      <a:pt x="20840" y="2648"/>
                    </a:lnTo>
                    <a:cubicBezTo>
                      <a:pt x="20635" y="2648"/>
                      <a:pt x="20475" y="2785"/>
                      <a:pt x="20452" y="2967"/>
                    </a:cubicBezTo>
                    <a:lnTo>
                      <a:pt x="20292" y="3995"/>
                    </a:lnTo>
                    <a:lnTo>
                      <a:pt x="19950" y="6505"/>
                    </a:lnTo>
                    <a:lnTo>
                      <a:pt x="19904" y="6505"/>
                    </a:lnTo>
                    <a:cubicBezTo>
                      <a:pt x="19493" y="6505"/>
                      <a:pt x="19128" y="6825"/>
                      <a:pt x="19060" y="7236"/>
                    </a:cubicBezTo>
                    <a:lnTo>
                      <a:pt x="18192" y="13558"/>
                    </a:lnTo>
                    <a:lnTo>
                      <a:pt x="17599" y="13558"/>
                    </a:lnTo>
                    <a:lnTo>
                      <a:pt x="19288" y="1324"/>
                    </a:lnTo>
                    <a:lnTo>
                      <a:pt x="1947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8"/>
              <p:cNvSpPr/>
              <p:nvPr/>
            </p:nvSpPr>
            <p:spPr>
              <a:xfrm>
                <a:off x="5369800" y="3301150"/>
                <a:ext cx="144975" cy="144400"/>
              </a:xfrm>
              <a:custGeom>
                <a:avLst/>
                <a:gdLst/>
                <a:ahLst/>
                <a:cxnLst/>
                <a:rect l="l" t="t" r="r" b="b"/>
                <a:pathLst>
                  <a:path w="5799" h="5776" extrusionOk="0">
                    <a:moveTo>
                      <a:pt x="366" y="1"/>
                    </a:moveTo>
                    <a:lnTo>
                      <a:pt x="1" y="2694"/>
                    </a:lnTo>
                    <a:cubicBezTo>
                      <a:pt x="1234" y="2763"/>
                      <a:pt x="2352" y="3196"/>
                      <a:pt x="3105" y="4269"/>
                    </a:cubicBezTo>
                    <a:cubicBezTo>
                      <a:pt x="3539" y="4885"/>
                      <a:pt x="4087" y="5410"/>
                      <a:pt x="4840" y="5638"/>
                    </a:cubicBezTo>
                    <a:cubicBezTo>
                      <a:pt x="5091" y="5730"/>
                      <a:pt x="5388" y="5775"/>
                      <a:pt x="5662" y="5775"/>
                    </a:cubicBezTo>
                    <a:lnTo>
                      <a:pt x="5799" y="4703"/>
                    </a:lnTo>
                    <a:lnTo>
                      <a:pt x="5319" y="1"/>
                    </a:lnTo>
                    <a:close/>
                  </a:path>
                </a:pathLst>
              </a:custGeom>
              <a:solidFill>
                <a:srgbClr val="F0E8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7" name="Google Shape;407;p38"/>
            <p:cNvSpPr/>
            <p:nvPr/>
          </p:nvSpPr>
          <p:spPr>
            <a:xfrm>
              <a:off x="4031675" y="2619250"/>
              <a:ext cx="1863150" cy="147825"/>
            </a:xfrm>
            <a:custGeom>
              <a:avLst/>
              <a:gdLst/>
              <a:ahLst/>
              <a:cxnLst/>
              <a:rect l="l" t="t" r="r" b="b"/>
              <a:pathLst>
                <a:path w="74526" h="5913" extrusionOk="0">
                  <a:moveTo>
                    <a:pt x="1" y="0"/>
                  </a:moveTo>
                  <a:lnTo>
                    <a:pt x="1" y="5912"/>
                  </a:lnTo>
                  <a:lnTo>
                    <a:pt x="74525" y="5912"/>
                  </a:lnTo>
                  <a:lnTo>
                    <a:pt x="745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8" name="Google Shape;408;p38"/>
          <p:cNvGrpSpPr/>
          <p:nvPr/>
        </p:nvGrpSpPr>
        <p:grpSpPr>
          <a:xfrm>
            <a:off x="2961061" y="4243655"/>
            <a:ext cx="1113422" cy="935365"/>
            <a:chOff x="3332832" y="3709019"/>
            <a:chExt cx="909213" cy="763812"/>
          </a:xfrm>
        </p:grpSpPr>
        <p:sp>
          <p:nvSpPr>
            <p:cNvPr id="409" name="Google Shape;409;p38"/>
            <p:cNvSpPr/>
            <p:nvPr/>
          </p:nvSpPr>
          <p:spPr>
            <a:xfrm>
              <a:off x="3332832" y="3709019"/>
              <a:ext cx="909213" cy="763812"/>
            </a:xfrm>
            <a:custGeom>
              <a:avLst/>
              <a:gdLst/>
              <a:ahLst/>
              <a:cxnLst/>
              <a:rect l="l" t="t" r="r" b="b"/>
              <a:pathLst>
                <a:path w="10843" h="9109" extrusionOk="0">
                  <a:moveTo>
                    <a:pt x="0" y="1"/>
                  </a:moveTo>
                  <a:lnTo>
                    <a:pt x="0" y="9108"/>
                  </a:lnTo>
                  <a:lnTo>
                    <a:pt x="10842" y="9108"/>
                  </a:lnTo>
                  <a:lnTo>
                    <a:pt x="10842" y="1"/>
                  </a:lnTo>
                  <a:close/>
                </a:path>
              </a:pathLst>
            </a:custGeom>
            <a:solidFill>
              <a:srgbClr val="FFD1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8"/>
            <p:cNvSpPr/>
            <p:nvPr/>
          </p:nvSpPr>
          <p:spPr>
            <a:xfrm>
              <a:off x="3332832" y="3709019"/>
              <a:ext cx="181876" cy="763812"/>
            </a:xfrm>
            <a:custGeom>
              <a:avLst/>
              <a:gdLst/>
              <a:ahLst/>
              <a:cxnLst/>
              <a:rect l="l" t="t" r="r" b="b"/>
              <a:pathLst>
                <a:path w="2169" h="9109" extrusionOk="0">
                  <a:moveTo>
                    <a:pt x="0" y="1"/>
                  </a:moveTo>
                  <a:lnTo>
                    <a:pt x="0" y="9108"/>
                  </a:lnTo>
                  <a:lnTo>
                    <a:pt x="2168" y="9108"/>
                  </a:lnTo>
                  <a:lnTo>
                    <a:pt x="2168" y="1"/>
                  </a:lnTo>
                  <a:close/>
                </a:path>
              </a:pathLst>
            </a:custGeom>
            <a:solidFill>
              <a:srgbClr val="EBA6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8"/>
            <p:cNvSpPr/>
            <p:nvPr/>
          </p:nvSpPr>
          <p:spPr>
            <a:xfrm>
              <a:off x="3813223" y="3709019"/>
              <a:ext cx="130223" cy="289123"/>
            </a:xfrm>
            <a:custGeom>
              <a:avLst/>
              <a:gdLst/>
              <a:ahLst/>
              <a:cxnLst/>
              <a:rect l="l" t="t" r="r" b="b"/>
              <a:pathLst>
                <a:path w="1553" h="3448" extrusionOk="0">
                  <a:moveTo>
                    <a:pt x="0" y="1"/>
                  </a:moveTo>
                  <a:lnTo>
                    <a:pt x="0" y="3447"/>
                  </a:lnTo>
                  <a:lnTo>
                    <a:pt x="1552" y="3447"/>
                  </a:lnTo>
                  <a:lnTo>
                    <a:pt x="15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2" name="Google Shape;412;p38"/>
          <p:cNvGrpSpPr/>
          <p:nvPr/>
        </p:nvGrpSpPr>
        <p:grpSpPr>
          <a:xfrm>
            <a:off x="3313237" y="2972413"/>
            <a:ext cx="644732" cy="1271242"/>
            <a:chOff x="2194800" y="3981175"/>
            <a:chExt cx="161875" cy="319175"/>
          </a:xfrm>
        </p:grpSpPr>
        <p:sp>
          <p:nvSpPr>
            <p:cNvPr id="413" name="Google Shape;413;p38"/>
            <p:cNvSpPr/>
            <p:nvPr/>
          </p:nvSpPr>
          <p:spPr>
            <a:xfrm>
              <a:off x="2271850" y="4102875"/>
              <a:ext cx="84825" cy="73075"/>
            </a:xfrm>
            <a:custGeom>
              <a:avLst/>
              <a:gdLst/>
              <a:ahLst/>
              <a:cxnLst/>
              <a:rect l="l" t="t" r="r" b="b"/>
              <a:pathLst>
                <a:path w="3393" h="2923" extrusionOk="0">
                  <a:moveTo>
                    <a:pt x="2483" y="0"/>
                  </a:moveTo>
                  <a:cubicBezTo>
                    <a:pt x="2470" y="0"/>
                    <a:pt x="2456" y="0"/>
                    <a:pt x="2443" y="1"/>
                  </a:cubicBezTo>
                  <a:cubicBezTo>
                    <a:pt x="1804" y="47"/>
                    <a:pt x="1324" y="298"/>
                    <a:pt x="936" y="754"/>
                  </a:cubicBezTo>
                  <a:cubicBezTo>
                    <a:pt x="297" y="1485"/>
                    <a:pt x="115" y="2466"/>
                    <a:pt x="0" y="2923"/>
                  </a:cubicBezTo>
                  <a:cubicBezTo>
                    <a:pt x="640" y="2352"/>
                    <a:pt x="1324" y="1873"/>
                    <a:pt x="2123" y="1645"/>
                  </a:cubicBezTo>
                  <a:cubicBezTo>
                    <a:pt x="2511" y="1530"/>
                    <a:pt x="2922" y="1325"/>
                    <a:pt x="3105" y="960"/>
                  </a:cubicBezTo>
                  <a:cubicBezTo>
                    <a:pt x="3393" y="362"/>
                    <a:pt x="2928" y="0"/>
                    <a:pt x="24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8"/>
            <p:cNvSpPr/>
            <p:nvPr/>
          </p:nvSpPr>
          <p:spPr>
            <a:xfrm>
              <a:off x="2194800" y="4053225"/>
              <a:ext cx="41700" cy="103900"/>
            </a:xfrm>
            <a:custGeom>
              <a:avLst/>
              <a:gdLst/>
              <a:ahLst/>
              <a:cxnLst/>
              <a:rect l="l" t="t" r="r" b="b"/>
              <a:pathLst>
                <a:path w="1668" h="4156" extrusionOk="0">
                  <a:moveTo>
                    <a:pt x="919" y="1"/>
                  </a:moveTo>
                  <a:cubicBezTo>
                    <a:pt x="536" y="1"/>
                    <a:pt x="114" y="719"/>
                    <a:pt x="69" y="1371"/>
                  </a:cubicBezTo>
                  <a:cubicBezTo>
                    <a:pt x="1" y="2695"/>
                    <a:pt x="503" y="3699"/>
                    <a:pt x="1256" y="4156"/>
                  </a:cubicBezTo>
                  <a:cubicBezTo>
                    <a:pt x="1074" y="2946"/>
                    <a:pt x="1279" y="2238"/>
                    <a:pt x="1416" y="1645"/>
                  </a:cubicBezTo>
                  <a:cubicBezTo>
                    <a:pt x="1530" y="1051"/>
                    <a:pt x="1667" y="70"/>
                    <a:pt x="937" y="1"/>
                  </a:cubicBezTo>
                  <a:cubicBezTo>
                    <a:pt x="931" y="1"/>
                    <a:pt x="925" y="1"/>
                    <a:pt x="9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8"/>
            <p:cNvSpPr/>
            <p:nvPr/>
          </p:nvSpPr>
          <p:spPr>
            <a:xfrm>
              <a:off x="2243325" y="3981175"/>
              <a:ext cx="59350" cy="138300"/>
            </a:xfrm>
            <a:custGeom>
              <a:avLst/>
              <a:gdLst/>
              <a:ahLst/>
              <a:cxnLst/>
              <a:rect l="l" t="t" r="r" b="b"/>
              <a:pathLst>
                <a:path w="2374" h="5532" extrusionOk="0">
                  <a:moveTo>
                    <a:pt x="1010" y="1"/>
                  </a:moveTo>
                  <a:cubicBezTo>
                    <a:pt x="985" y="1"/>
                    <a:pt x="960" y="3"/>
                    <a:pt x="936" y="7"/>
                  </a:cubicBezTo>
                  <a:cubicBezTo>
                    <a:pt x="0" y="167"/>
                    <a:pt x="297" y="1400"/>
                    <a:pt x="502" y="2107"/>
                  </a:cubicBezTo>
                  <a:cubicBezTo>
                    <a:pt x="708" y="2861"/>
                    <a:pt x="1050" y="3979"/>
                    <a:pt x="913" y="5531"/>
                  </a:cubicBezTo>
                  <a:cubicBezTo>
                    <a:pt x="1826" y="4869"/>
                    <a:pt x="2374" y="3271"/>
                    <a:pt x="2169" y="1628"/>
                  </a:cubicBezTo>
                  <a:cubicBezTo>
                    <a:pt x="2060" y="825"/>
                    <a:pt x="1497" y="1"/>
                    <a:pt x="10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8"/>
            <p:cNvSpPr/>
            <p:nvPr/>
          </p:nvSpPr>
          <p:spPr>
            <a:xfrm>
              <a:off x="2200525" y="4080975"/>
              <a:ext cx="85625" cy="181725"/>
            </a:xfrm>
            <a:custGeom>
              <a:avLst/>
              <a:gdLst/>
              <a:ahLst/>
              <a:cxnLst/>
              <a:rect l="l" t="t" r="r" b="b"/>
              <a:pathLst>
                <a:path w="3425" h="7269" extrusionOk="0">
                  <a:moveTo>
                    <a:pt x="484" y="1"/>
                  </a:moveTo>
                  <a:cubicBezTo>
                    <a:pt x="469" y="1"/>
                    <a:pt x="457" y="22"/>
                    <a:pt x="457" y="55"/>
                  </a:cubicBezTo>
                  <a:cubicBezTo>
                    <a:pt x="434" y="78"/>
                    <a:pt x="0" y="2361"/>
                    <a:pt x="1461" y="3639"/>
                  </a:cubicBezTo>
                  <a:cubicBezTo>
                    <a:pt x="2420" y="4461"/>
                    <a:pt x="2671" y="5397"/>
                    <a:pt x="2739" y="6013"/>
                  </a:cubicBezTo>
                  <a:cubicBezTo>
                    <a:pt x="2808" y="6698"/>
                    <a:pt x="2625" y="7200"/>
                    <a:pt x="2625" y="7200"/>
                  </a:cubicBezTo>
                  <a:cubicBezTo>
                    <a:pt x="2625" y="7223"/>
                    <a:pt x="2625" y="7268"/>
                    <a:pt x="2671" y="7268"/>
                  </a:cubicBezTo>
                  <a:cubicBezTo>
                    <a:pt x="2694" y="7268"/>
                    <a:pt x="2716" y="7245"/>
                    <a:pt x="2739" y="7223"/>
                  </a:cubicBezTo>
                  <a:cubicBezTo>
                    <a:pt x="2739" y="7223"/>
                    <a:pt x="3424" y="5191"/>
                    <a:pt x="1530" y="3548"/>
                  </a:cubicBezTo>
                  <a:cubicBezTo>
                    <a:pt x="137" y="2338"/>
                    <a:pt x="548" y="101"/>
                    <a:pt x="548" y="78"/>
                  </a:cubicBezTo>
                  <a:cubicBezTo>
                    <a:pt x="548" y="33"/>
                    <a:pt x="548" y="10"/>
                    <a:pt x="502" y="10"/>
                  </a:cubicBezTo>
                  <a:cubicBezTo>
                    <a:pt x="496" y="4"/>
                    <a:pt x="490" y="1"/>
                    <a:pt x="4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8"/>
            <p:cNvSpPr/>
            <p:nvPr/>
          </p:nvSpPr>
          <p:spPr>
            <a:xfrm>
              <a:off x="2249600" y="4116925"/>
              <a:ext cx="79900" cy="137200"/>
            </a:xfrm>
            <a:custGeom>
              <a:avLst/>
              <a:gdLst/>
              <a:ahLst/>
              <a:cxnLst/>
              <a:rect l="l" t="t" r="r" b="b"/>
              <a:pathLst>
                <a:path w="3196" h="5488" extrusionOk="0">
                  <a:moveTo>
                    <a:pt x="3129" y="0"/>
                  </a:moveTo>
                  <a:cubicBezTo>
                    <a:pt x="3120" y="0"/>
                    <a:pt x="3111" y="3"/>
                    <a:pt x="3104" y="10"/>
                  </a:cubicBezTo>
                  <a:cubicBezTo>
                    <a:pt x="0" y="1722"/>
                    <a:pt x="137" y="5397"/>
                    <a:pt x="137" y="5442"/>
                  </a:cubicBezTo>
                  <a:cubicBezTo>
                    <a:pt x="137" y="5465"/>
                    <a:pt x="160" y="5488"/>
                    <a:pt x="183" y="5488"/>
                  </a:cubicBezTo>
                  <a:cubicBezTo>
                    <a:pt x="206" y="5488"/>
                    <a:pt x="228" y="5465"/>
                    <a:pt x="228" y="5419"/>
                  </a:cubicBezTo>
                  <a:cubicBezTo>
                    <a:pt x="228" y="5397"/>
                    <a:pt x="92" y="1767"/>
                    <a:pt x="3150" y="101"/>
                  </a:cubicBezTo>
                  <a:cubicBezTo>
                    <a:pt x="3173" y="101"/>
                    <a:pt x="3196" y="55"/>
                    <a:pt x="3173" y="33"/>
                  </a:cubicBezTo>
                  <a:cubicBezTo>
                    <a:pt x="3173" y="16"/>
                    <a:pt x="3150" y="0"/>
                    <a:pt x="31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8"/>
            <p:cNvSpPr/>
            <p:nvPr/>
          </p:nvSpPr>
          <p:spPr>
            <a:xfrm>
              <a:off x="2243325" y="4008175"/>
              <a:ext cx="48525" cy="239675"/>
            </a:xfrm>
            <a:custGeom>
              <a:avLst/>
              <a:gdLst/>
              <a:ahLst/>
              <a:cxnLst/>
              <a:rect l="l" t="t" r="r" b="b"/>
              <a:pathLst>
                <a:path w="1941" h="9587" extrusionOk="0">
                  <a:moveTo>
                    <a:pt x="1233" y="0"/>
                  </a:moveTo>
                  <a:cubicBezTo>
                    <a:pt x="1210" y="0"/>
                    <a:pt x="1187" y="46"/>
                    <a:pt x="1187" y="69"/>
                  </a:cubicBezTo>
                  <a:cubicBezTo>
                    <a:pt x="1210" y="91"/>
                    <a:pt x="1826" y="2420"/>
                    <a:pt x="731" y="4816"/>
                  </a:cubicBezTo>
                  <a:cubicBezTo>
                    <a:pt x="0" y="6391"/>
                    <a:pt x="46" y="7601"/>
                    <a:pt x="228" y="8331"/>
                  </a:cubicBezTo>
                  <a:cubicBezTo>
                    <a:pt x="411" y="9130"/>
                    <a:pt x="753" y="9564"/>
                    <a:pt x="776" y="9564"/>
                  </a:cubicBezTo>
                  <a:cubicBezTo>
                    <a:pt x="799" y="9587"/>
                    <a:pt x="799" y="9587"/>
                    <a:pt x="822" y="9587"/>
                  </a:cubicBezTo>
                  <a:cubicBezTo>
                    <a:pt x="845" y="9587"/>
                    <a:pt x="845" y="9587"/>
                    <a:pt x="845" y="9564"/>
                  </a:cubicBezTo>
                  <a:cubicBezTo>
                    <a:pt x="867" y="9564"/>
                    <a:pt x="867" y="9518"/>
                    <a:pt x="845" y="9495"/>
                  </a:cubicBezTo>
                  <a:cubicBezTo>
                    <a:pt x="845" y="9495"/>
                    <a:pt x="502" y="9085"/>
                    <a:pt x="320" y="8309"/>
                  </a:cubicBezTo>
                  <a:cubicBezTo>
                    <a:pt x="160" y="7601"/>
                    <a:pt x="114" y="6414"/>
                    <a:pt x="822" y="4862"/>
                  </a:cubicBezTo>
                  <a:cubicBezTo>
                    <a:pt x="1940" y="2420"/>
                    <a:pt x="1301" y="69"/>
                    <a:pt x="1301" y="46"/>
                  </a:cubicBezTo>
                  <a:cubicBezTo>
                    <a:pt x="1278" y="0"/>
                    <a:pt x="1256" y="0"/>
                    <a:pt x="12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8"/>
            <p:cNvSpPr/>
            <p:nvPr/>
          </p:nvSpPr>
          <p:spPr>
            <a:xfrm>
              <a:off x="2200525" y="4210750"/>
              <a:ext cx="118700" cy="89600"/>
            </a:xfrm>
            <a:custGeom>
              <a:avLst/>
              <a:gdLst/>
              <a:ahLst/>
              <a:cxnLst/>
              <a:rect l="l" t="t" r="r" b="b"/>
              <a:pathLst>
                <a:path w="4748" h="3584" extrusionOk="0">
                  <a:moveTo>
                    <a:pt x="0" y="0"/>
                  </a:moveTo>
                  <a:lnTo>
                    <a:pt x="799" y="3584"/>
                  </a:lnTo>
                  <a:lnTo>
                    <a:pt x="3949" y="3584"/>
                  </a:lnTo>
                  <a:lnTo>
                    <a:pt x="47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0" name="Google Shape;420;p38"/>
          <p:cNvGrpSpPr/>
          <p:nvPr/>
        </p:nvGrpSpPr>
        <p:grpSpPr>
          <a:xfrm>
            <a:off x="3844463" y="4417031"/>
            <a:ext cx="1113414" cy="761998"/>
            <a:chOff x="2991425" y="4073225"/>
            <a:chExt cx="332700" cy="227700"/>
          </a:xfrm>
        </p:grpSpPr>
        <p:sp>
          <p:nvSpPr>
            <p:cNvPr id="421" name="Google Shape;421;p38"/>
            <p:cNvSpPr/>
            <p:nvPr/>
          </p:nvSpPr>
          <p:spPr>
            <a:xfrm>
              <a:off x="2991425" y="4073225"/>
              <a:ext cx="332700" cy="227700"/>
            </a:xfrm>
            <a:custGeom>
              <a:avLst/>
              <a:gdLst/>
              <a:ahLst/>
              <a:cxnLst/>
              <a:rect l="l" t="t" r="r" b="b"/>
              <a:pathLst>
                <a:path w="13308" h="9108" extrusionOk="0">
                  <a:moveTo>
                    <a:pt x="0" y="0"/>
                  </a:moveTo>
                  <a:lnTo>
                    <a:pt x="0" y="9108"/>
                  </a:lnTo>
                  <a:lnTo>
                    <a:pt x="13307" y="9108"/>
                  </a:lnTo>
                  <a:lnTo>
                    <a:pt x="13307" y="0"/>
                  </a:lnTo>
                  <a:close/>
                </a:path>
              </a:pathLst>
            </a:custGeom>
            <a:solidFill>
              <a:srgbClr val="FFD1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8"/>
            <p:cNvSpPr/>
            <p:nvPr/>
          </p:nvSpPr>
          <p:spPr>
            <a:xfrm>
              <a:off x="2991425" y="4073225"/>
              <a:ext cx="166075" cy="227700"/>
            </a:xfrm>
            <a:custGeom>
              <a:avLst/>
              <a:gdLst/>
              <a:ahLst/>
              <a:cxnLst/>
              <a:rect l="l" t="t" r="r" b="b"/>
              <a:pathLst>
                <a:path w="6643" h="9108" extrusionOk="0">
                  <a:moveTo>
                    <a:pt x="0" y="0"/>
                  </a:moveTo>
                  <a:lnTo>
                    <a:pt x="0" y="9108"/>
                  </a:lnTo>
                  <a:lnTo>
                    <a:pt x="6642" y="9108"/>
                  </a:lnTo>
                  <a:lnTo>
                    <a:pt x="6642" y="0"/>
                  </a:lnTo>
                  <a:close/>
                </a:path>
              </a:pathLst>
            </a:custGeom>
            <a:solidFill>
              <a:srgbClr val="EBA6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8"/>
            <p:cNvSpPr/>
            <p:nvPr/>
          </p:nvSpPr>
          <p:spPr>
            <a:xfrm>
              <a:off x="3227650" y="4073225"/>
              <a:ext cx="38825" cy="85600"/>
            </a:xfrm>
            <a:custGeom>
              <a:avLst/>
              <a:gdLst/>
              <a:ahLst/>
              <a:cxnLst/>
              <a:rect l="l" t="t" r="r" b="b"/>
              <a:pathLst>
                <a:path w="1553" h="3424" extrusionOk="0">
                  <a:moveTo>
                    <a:pt x="1" y="0"/>
                  </a:moveTo>
                  <a:lnTo>
                    <a:pt x="1" y="3424"/>
                  </a:lnTo>
                  <a:lnTo>
                    <a:pt x="1553" y="3424"/>
                  </a:lnTo>
                  <a:lnTo>
                    <a:pt x="15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4" name="Google Shape;424;p38"/>
          <p:cNvGrpSpPr/>
          <p:nvPr/>
        </p:nvGrpSpPr>
        <p:grpSpPr>
          <a:xfrm>
            <a:off x="799505" y="3098695"/>
            <a:ext cx="1113422" cy="2080320"/>
            <a:chOff x="3332832" y="3709019"/>
            <a:chExt cx="909213" cy="763812"/>
          </a:xfrm>
        </p:grpSpPr>
        <p:sp>
          <p:nvSpPr>
            <p:cNvPr id="425" name="Google Shape;425;p38"/>
            <p:cNvSpPr/>
            <p:nvPr/>
          </p:nvSpPr>
          <p:spPr>
            <a:xfrm>
              <a:off x="3332832" y="3709019"/>
              <a:ext cx="909213" cy="763812"/>
            </a:xfrm>
            <a:custGeom>
              <a:avLst/>
              <a:gdLst/>
              <a:ahLst/>
              <a:cxnLst/>
              <a:rect l="l" t="t" r="r" b="b"/>
              <a:pathLst>
                <a:path w="10843" h="9109" extrusionOk="0">
                  <a:moveTo>
                    <a:pt x="0" y="1"/>
                  </a:moveTo>
                  <a:lnTo>
                    <a:pt x="0" y="9108"/>
                  </a:lnTo>
                  <a:lnTo>
                    <a:pt x="10842" y="9108"/>
                  </a:lnTo>
                  <a:lnTo>
                    <a:pt x="10842" y="1"/>
                  </a:lnTo>
                  <a:close/>
                </a:path>
              </a:pathLst>
            </a:custGeom>
            <a:solidFill>
              <a:srgbClr val="FFD1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8"/>
            <p:cNvSpPr/>
            <p:nvPr/>
          </p:nvSpPr>
          <p:spPr>
            <a:xfrm>
              <a:off x="3332832" y="3709019"/>
              <a:ext cx="181876" cy="763812"/>
            </a:xfrm>
            <a:custGeom>
              <a:avLst/>
              <a:gdLst/>
              <a:ahLst/>
              <a:cxnLst/>
              <a:rect l="l" t="t" r="r" b="b"/>
              <a:pathLst>
                <a:path w="2169" h="9109" extrusionOk="0">
                  <a:moveTo>
                    <a:pt x="0" y="1"/>
                  </a:moveTo>
                  <a:lnTo>
                    <a:pt x="0" y="9108"/>
                  </a:lnTo>
                  <a:lnTo>
                    <a:pt x="2168" y="9108"/>
                  </a:lnTo>
                  <a:lnTo>
                    <a:pt x="2168" y="1"/>
                  </a:lnTo>
                  <a:close/>
                </a:path>
              </a:pathLst>
            </a:custGeom>
            <a:solidFill>
              <a:srgbClr val="EBA6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8"/>
            <p:cNvSpPr/>
            <p:nvPr/>
          </p:nvSpPr>
          <p:spPr>
            <a:xfrm>
              <a:off x="3813223" y="3709019"/>
              <a:ext cx="130223" cy="289123"/>
            </a:xfrm>
            <a:custGeom>
              <a:avLst/>
              <a:gdLst/>
              <a:ahLst/>
              <a:cxnLst/>
              <a:rect l="l" t="t" r="r" b="b"/>
              <a:pathLst>
                <a:path w="1553" h="3448" extrusionOk="0">
                  <a:moveTo>
                    <a:pt x="0" y="1"/>
                  </a:moveTo>
                  <a:lnTo>
                    <a:pt x="0" y="3447"/>
                  </a:lnTo>
                  <a:lnTo>
                    <a:pt x="1552" y="3447"/>
                  </a:lnTo>
                  <a:lnTo>
                    <a:pt x="15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8" name="Google Shape;428;p38"/>
          <p:cNvGrpSpPr/>
          <p:nvPr/>
        </p:nvGrpSpPr>
        <p:grpSpPr>
          <a:xfrm>
            <a:off x="1781788" y="3812375"/>
            <a:ext cx="1113422" cy="1366645"/>
            <a:chOff x="274312" y="3356839"/>
            <a:chExt cx="909213" cy="1115993"/>
          </a:xfrm>
        </p:grpSpPr>
        <p:sp>
          <p:nvSpPr>
            <p:cNvPr id="429" name="Google Shape;429;p38"/>
            <p:cNvSpPr/>
            <p:nvPr/>
          </p:nvSpPr>
          <p:spPr>
            <a:xfrm>
              <a:off x="274312" y="3969298"/>
              <a:ext cx="909213" cy="503534"/>
            </a:xfrm>
            <a:custGeom>
              <a:avLst/>
              <a:gdLst/>
              <a:ahLst/>
              <a:cxnLst/>
              <a:rect l="l" t="t" r="r" b="b"/>
              <a:pathLst>
                <a:path w="10843" h="6005" extrusionOk="0">
                  <a:moveTo>
                    <a:pt x="0" y="1"/>
                  </a:moveTo>
                  <a:lnTo>
                    <a:pt x="0" y="6004"/>
                  </a:lnTo>
                  <a:lnTo>
                    <a:pt x="10842" y="6004"/>
                  </a:lnTo>
                  <a:lnTo>
                    <a:pt x="10842" y="1"/>
                  </a:lnTo>
                  <a:close/>
                </a:path>
              </a:pathLst>
            </a:custGeom>
            <a:solidFill>
              <a:srgbClr val="FFD1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8"/>
            <p:cNvSpPr/>
            <p:nvPr/>
          </p:nvSpPr>
          <p:spPr>
            <a:xfrm>
              <a:off x="274312" y="3969298"/>
              <a:ext cx="181876" cy="503534"/>
            </a:xfrm>
            <a:custGeom>
              <a:avLst/>
              <a:gdLst/>
              <a:ahLst/>
              <a:cxnLst/>
              <a:rect l="l" t="t" r="r" b="b"/>
              <a:pathLst>
                <a:path w="2169" h="6005" extrusionOk="0">
                  <a:moveTo>
                    <a:pt x="0" y="1"/>
                  </a:moveTo>
                  <a:lnTo>
                    <a:pt x="0" y="6004"/>
                  </a:lnTo>
                  <a:lnTo>
                    <a:pt x="2169" y="6004"/>
                  </a:lnTo>
                  <a:lnTo>
                    <a:pt x="2169" y="1"/>
                  </a:lnTo>
                  <a:close/>
                </a:path>
              </a:pathLst>
            </a:custGeom>
            <a:solidFill>
              <a:srgbClr val="EBA6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8"/>
            <p:cNvSpPr/>
            <p:nvPr/>
          </p:nvSpPr>
          <p:spPr>
            <a:xfrm>
              <a:off x="754703" y="3969297"/>
              <a:ext cx="130223" cy="191519"/>
            </a:xfrm>
            <a:custGeom>
              <a:avLst/>
              <a:gdLst/>
              <a:ahLst/>
              <a:cxnLst/>
              <a:rect l="l" t="t" r="r" b="b"/>
              <a:pathLst>
                <a:path w="1553" h="2284" extrusionOk="0">
                  <a:moveTo>
                    <a:pt x="0" y="1"/>
                  </a:moveTo>
                  <a:lnTo>
                    <a:pt x="0" y="2284"/>
                  </a:lnTo>
                  <a:lnTo>
                    <a:pt x="1552" y="2284"/>
                  </a:lnTo>
                  <a:lnTo>
                    <a:pt x="15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8"/>
            <p:cNvSpPr/>
            <p:nvPr/>
          </p:nvSpPr>
          <p:spPr>
            <a:xfrm>
              <a:off x="436986" y="3356839"/>
              <a:ext cx="583865" cy="612543"/>
            </a:xfrm>
            <a:custGeom>
              <a:avLst/>
              <a:gdLst/>
              <a:ahLst/>
              <a:cxnLst/>
              <a:rect l="l" t="t" r="r" b="b"/>
              <a:pathLst>
                <a:path w="6963" h="7305" extrusionOk="0">
                  <a:moveTo>
                    <a:pt x="0" y="1"/>
                  </a:moveTo>
                  <a:lnTo>
                    <a:pt x="0" y="7305"/>
                  </a:lnTo>
                  <a:lnTo>
                    <a:pt x="6962" y="7305"/>
                  </a:lnTo>
                  <a:lnTo>
                    <a:pt x="6962" y="1"/>
                  </a:lnTo>
                  <a:close/>
                </a:path>
              </a:pathLst>
            </a:custGeom>
            <a:solidFill>
              <a:srgbClr val="FFD1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8"/>
            <p:cNvSpPr/>
            <p:nvPr/>
          </p:nvSpPr>
          <p:spPr>
            <a:xfrm>
              <a:off x="436986" y="3356839"/>
              <a:ext cx="204852" cy="612543"/>
            </a:xfrm>
            <a:custGeom>
              <a:avLst/>
              <a:gdLst/>
              <a:ahLst/>
              <a:cxnLst/>
              <a:rect l="l" t="t" r="r" b="b"/>
              <a:pathLst>
                <a:path w="2443" h="7305" extrusionOk="0">
                  <a:moveTo>
                    <a:pt x="0" y="1"/>
                  </a:moveTo>
                  <a:lnTo>
                    <a:pt x="0" y="7305"/>
                  </a:lnTo>
                  <a:lnTo>
                    <a:pt x="2443" y="7305"/>
                  </a:lnTo>
                  <a:lnTo>
                    <a:pt x="2443" y="1"/>
                  </a:lnTo>
                  <a:close/>
                </a:path>
              </a:pathLst>
            </a:custGeom>
            <a:solidFill>
              <a:srgbClr val="EBA6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8"/>
            <p:cNvSpPr/>
            <p:nvPr/>
          </p:nvSpPr>
          <p:spPr>
            <a:xfrm>
              <a:off x="754703" y="3356839"/>
              <a:ext cx="130223" cy="231684"/>
            </a:xfrm>
            <a:custGeom>
              <a:avLst/>
              <a:gdLst/>
              <a:ahLst/>
              <a:cxnLst/>
              <a:rect l="l" t="t" r="r" b="b"/>
              <a:pathLst>
                <a:path w="1553" h="2763" extrusionOk="0">
                  <a:moveTo>
                    <a:pt x="0" y="1"/>
                  </a:moveTo>
                  <a:lnTo>
                    <a:pt x="0" y="2763"/>
                  </a:lnTo>
                  <a:lnTo>
                    <a:pt x="1552" y="2763"/>
                  </a:lnTo>
                  <a:lnTo>
                    <a:pt x="15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39"/>
          <p:cNvSpPr txBox="1">
            <a:spLocks noGrp="1"/>
          </p:cNvSpPr>
          <p:nvPr>
            <p:ph type="title"/>
          </p:nvPr>
        </p:nvSpPr>
        <p:spPr>
          <a:xfrm>
            <a:off x="349400" y="426000"/>
            <a:ext cx="3312900" cy="676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a:t>About us</a:t>
            </a:r>
            <a:endParaRPr sz="2800"/>
          </a:p>
        </p:txBody>
      </p:sp>
      <p:sp>
        <p:nvSpPr>
          <p:cNvPr id="440" name="Google Shape;440;p39"/>
          <p:cNvSpPr txBox="1">
            <a:spLocks noGrp="1"/>
          </p:cNvSpPr>
          <p:nvPr>
            <p:ph type="subTitle" idx="1"/>
          </p:nvPr>
        </p:nvSpPr>
        <p:spPr>
          <a:xfrm>
            <a:off x="255100" y="1143300"/>
            <a:ext cx="4065900" cy="3615000"/>
          </a:xfrm>
          <a:prstGeom prst="rect">
            <a:avLst/>
          </a:prstGeom>
        </p:spPr>
        <p:txBody>
          <a:bodyPr spcFirstLastPara="1" wrap="square" lIns="91425" tIns="91425" rIns="91425" bIns="91425" anchor="ctr" anchorCtr="0">
            <a:noAutofit/>
          </a:bodyPr>
          <a:lstStyle/>
          <a:p>
            <a:pPr marL="0" marR="0" lvl="0" indent="0" algn="just" rtl="0">
              <a:lnSpc>
                <a:spcPct val="150000"/>
              </a:lnSpc>
              <a:spcBef>
                <a:spcPts val="360"/>
              </a:spcBef>
              <a:spcAft>
                <a:spcPts val="0"/>
              </a:spcAft>
              <a:buClr>
                <a:schemeClr val="dk1"/>
              </a:buClr>
              <a:buSzPts val="1100"/>
              <a:buFont typeface="Arial"/>
              <a:buNone/>
            </a:pPr>
            <a:r>
              <a:rPr lang="en" sz="1200">
                <a:latin typeface="Tahoma"/>
                <a:ea typeface="Tahoma"/>
                <a:cs typeface="Tahoma"/>
                <a:sym typeface="Tahoma"/>
              </a:rPr>
              <a:t>The purpose of this project is to tackle an existing </a:t>
            </a:r>
            <a:r>
              <a:rPr lang="en" sz="1200" b="1">
                <a:latin typeface="Tahoma"/>
                <a:ea typeface="Tahoma"/>
                <a:cs typeface="Tahoma"/>
                <a:sym typeface="Tahoma"/>
              </a:rPr>
              <a:t>pain point</a:t>
            </a:r>
            <a:r>
              <a:rPr lang="en" sz="1200">
                <a:latin typeface="Tahoma"/>
                <a:ea typeface="Tahoma"/>
                <a:cs typeface="Tahoma"/>
                <a:sym typeface="Tahoma"/>
              </a:rPr>
              <a:t> - websites that sell gym equipment are often filled with a plethora of useless information and variable add-ons meant to squeeze more out of the customer.</a:t>
            </a:r>
            <a:endParaRPr sz="1200">
              <a:latin typeface="Tahoma"/>
              <a:ea typeface="Tahoma"/>
              <a:cs typeface="Tahoma"/>
              <a:sym typeface="Tahoma"/>
            </a:endParaRPr>
          </a:p>
          <a:p>
            <a:pPr marL="0" marR="0" lvl="0" indent="0" algn="just" rtl="0">
              <a:lnSpc>
                <a:spcPct val="150000"/>
              </a:lnSpc>
              <a:spcBef>
                <a:spcPts val="360"/>
              </a:spcBef>
              <a:spcAft>
                <a:spcPts val="0"/>
              </a:spcAft>
              <a:buClr>
                <a:schemeClr val="dk1"/>
              </a:buClr>
              <a:buSzPts val="1100"/>
              <a:buFont typeface="Arial"/>
              <a:buNone/>
            </a:pPr>
            <a:endParaRPr sz="1200">
              <a:latin typeface="Tahoma"/>
              <a:ea typeface="Tahoma"/>
              <a:cs typeface="Tahoma"/>
              <a:sym typeface="Tahoma"/>
            </a:endParaRPr>
          </a:p>
          <a:p>
            <a:pPr marL="0" marR="0" lvl="0" indent="0" algn="just" rtl="0">
              <a:lnSpc>
                <a:spcPct val="150000"/>
              </a:lnSpc>
              <a:spcBef>
                <a:spcPts val="360"/>
              </a:spcBef>
              <a:spcAft>
                <a:spcPts val="0"/>
              </a:spcAft>
              <a:buClr>
                <a:schemeClr val="dk1"/>
              </a:buClr>
              <a:buSzPts val="1100"/>
              <a:buFont typeface="Arial"/>
              <a:buNone/>
            </a:pPr>
            <a:r>
              <a:rPr lang="en" sz="1200">
                <a:latin typeface="Tahoma"/>
                <a:ea typeface="Tahoma"/>
                <a:cs typeface="Tahoma"/>
                <a:sym typeface="Tahoma"/>
              </a:rPr>
              <a:t>Our team has come up with </a:t>
            </a:r>
            <a:r>
              <a:rPr lang="en" sz="1500" b="1">
                <a:solidFill>
                  <a:schemeClr val="accent4"/>
                </a:solidFill>
                <a:latin typeface="Tahoma"/>
                <a:ea typeface="Tahoma"/>
                <a:cs typeface="Tahoma"/>
                <a:sym typeface="Tahoma"/>
              </a:rPr>
              <a:t>HUUGE</a:t>
            </a:r>
            <a:r>
              <a:rPr lang="en" sz="1200">
                <a:latin typeface="Tahoma"/>
                <a:ea typeface="Tahoma"/>
                <a:cs typeface="Tahoma"/>
                <a:sym typeface="Tahoma"/>
              </a:rPr>
              <a:t>, a one-stop, lightweight e-commerce platform for like-minded potential gym-goers to have affordable clothing and gym equipment they can sweat in, finding inspiration in and a community they can become best at.</a:t>
            </a:r>
            <a:endParaRPr sz="1100">
              <a:latin typeface="Calibri"/>
              <a:ea typeface="Calibri"/>
              <a:cs typeface="Calibri"/>
              <a:sym typeface="Calibri"/>
            </a:endParaRPr>
          </a:p>
        </p:txBody>
      </p:sp>
      <p:grpSp>
        <p:nvGrpSpPr>
          <p:cNvPr id="441" name="Google Shape;441;p39"/>
          <p:cNvGrpSpPr/>
          <p:nvPr/>
        </p:nvGrpSpPr>
        <p:grpSpPr>
          <a:xfrm>
            <a:off x="8056341" y="-299602"/>
            <a:ext cx="1507301" cy="4485811"/>
            <a:chOff x="8049641" y="277248"/>
            <a:chExt cx="1507301" cy="4485811"/>
          </a:xfrm>
        </p:grpSpPr>
        <p:sp>
          <p:nvSpPr>
            <p:cNvPr id="442" name="Google Shape;442;p39"/>
            <p:cNvSpPr/>
            <p:nvPr/>
          </p:nvSpPr>
          <p:spPr>
            <a:xfrm>
              <a:off x="8049641" y="277248"/>
              <a:ext cx="1507301" cy="3317735"/>
            </a:xfrm>
            <a:custGeom>
              <a:avLst/>
              <a:gdLst/>
              <a:ahLst/>
              <a:cxnLst/>
              <a:rect l="l" t="t" r="r" b="b"/>
              <a:pathLst>
                <a:path w="47775" h="105158" extrusionOk="0">
                  <a:moveTo>
                    <a:pt x="25555" y="0"/>
                  </a:moveTo>
                  <a:cubicBezTo>
                    <a:pt x="17900" y="0"/>
                    <a:pt x="9363" y="4952"/>
                    <a:pt x="7807" y="12875"/>
                  </a:cubicBezTo>
                  <a:cubicBezTo>
                    <a:pt x="5022" y="27096"/>
                    <a:pt x="12235" y="32688"/>
                    <a:pt x="12235" y="32688"/>
                  </a:cubicBezTo>
                  <a:cubicBezTo>
                    <a:pt x="12235" y="32688"/>
                    <a:pt x="11949" y="32643"/>
                    <a:pt x="11470" y="32643"/>
                  </a:cubicBezTo>
                  <a:cubicBezTo>
                    <a:pt x="9521" y="32643"/>
                    <a:pt x="4372" y="33379"/>
                    <a:pt x="2283" y="40836"/>
                  </a:cubicBezTo>
                  <a:cubicBezTo>
                    <a:pt x="1" y="52089"/>
                    <a:pt x="11482" y="57681"/>
                    <a:pt x="11482" y="57681"/>
                  </a:cubicBezTo>
                  <a:cubicBezTo>
                    <a:pt x="11482" y="57681"/>
                    <a:pt x="11398" y="57676"/>
                    <a:pt x="11249" y="57676"/>
                  </a:cubicBezTo>
                  <a:cubicBezTo>
                    <a:pt x="10136" y="57676"/>
                    <a:pt x="5420" y="57978"/>
                    <a:pt x="5662" y="63114"/>
                  </a:cubicBezTo>
                  <a:cubicBezTo>
                    <a:pt x="5913" y="68957"/>
                    <a:pt x="12509" y="72518"/>
                    <a:pt x="12509" y="72518"/>
                  </a:cubicBezTo>
                  <a:cubicBezTo>
                    <a:pt x="12509" y="72518"/>
                    <a:pt x="12453" y="72515"/>
                    <a:pt x="12348" y="72515"/>
                  </a:cubicBezTo>
                  <a:cubicBezTo>
                    <a:pt x="10941" y="72515"/>
                    <a:pt x="823" y="72950"/>
                    <a:pt x="823" y="85460"/>
                  </a:cubicBezTo>
                  <a:cubicBezTo>
                    <a:pt x="823" y="94499"/>
                    <a:pt x="11482" y="100273"/>
                    <a:pt x="18489" y="103127"/>
                  </a:cubicBezTo>
                  <a:cubicBezTo>
                    <a:pt x="21890" y="104496"/>
                    <a:pt x="24424" y="105158"/>
                    <a:pt x="24424" y="105158"/>
                  </a:cubicBezTo>
                  <a:cubicBezTo>
                    <a:pt x="44716" y="98927"/>
                    <a:pt x="47774" y="87491"/>
                    <a:pt x="46998" y="79617"/>
                  </a:cubicBezTo>
                  <a:cubicBezTo>
                    <a:pt x="46245" y="71742"/>
                    <a:pt x="38644" y="69984"/>
                    <a:pt x="38644" y="69984"/>
                  </a:cubicBezTo>
                  <a:cubicBezTo>
                    <a:pt x="44967" y="65168"/>
                    <a:pt x="46747" y="55011"/>
                    <a:pt x="43962" y="51062"/>
                  </a:cubicBezTo>
                  <a:cubicBezTo>
                    <a:pt x="43000" y="49697"/>
                    <a:pt x="41766" y="49250"/>
                    <a:pt x="40561" y="49250"/>
                  </a:cubicBezTo>
                  <a:cubicBezTo>
                    <a:pt x="38423" y="49250"/>
                    <a:pt x="36382" y="50659"/>
                    <a:pt x="36133" y="50834"/>
                  </a:cubicBezTo>
                  <a:cubicBezTo>
                    <a:pt x="36658" y="50332"/>
                    <a:pt x="46975" y="40540"/>
                    <a:pt x="41885" y="35975"/>
                  </a:cubicBezTo>
                  <a:cubicBezTo>
                    <a:pt x="40999" y="35167"/>
                    <a:pt x="40053" y="34858"/>
                    <a:pt x="39126" y="34858"/>
                  </a:cubicBezTo>
                  <a:cubicBezTo>
                    <a:pt x="36305" y="34858"/>
                    <a:pt x="33652" y="37714"/>
                    <a:pt x="33326" y="38075"/>
                  </a:cubicBezTo>
                  <a:cubicBezTo>
                    <a:pt x="33782" y="37367"/>
                    <a:pt x="40698" y="26068"/>
                    <a:pt x="38256" y="10319"/>
                  </a:cubicBezTo>
                  <a:cubicBezTo>
                    <a:pt x="37320" y="4293"/>
                    <a:pt x="33303" y="1143"/>
                    <a:pt x="28464" y="253"/>
                  </a:cubicBezTo>
                  <a:cubicBezTo>
                    <a:pt x="27521" y="83"/>
                    <a:pt x="26545" y="0"/>
                    <a:pt x="255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9"/>
            <p:cNvSpPr/>
            <p:nvPr/>
          </p:nvSpPr>
          <p:spPr>
            <a:xfrm>
              <a:off x="8548699" y="1786695"/>
              <a:ext cx="524298" cy="2969896"/>
            </a:xfrm>
            <a:custGeom>
              <a:avLst/>
              <a:gdLst/>
              <a:ahLst/>
              <a:cxnLst/>
              <a:rect l="l" t="t" r="r" b="b"/>
              <a:pathLst>
                <a:path w="16618" h="94133" extrusionOk="0">
                  <a:moveTo>
                    <a:pt x="7967" y="1"/>
                  </a:moveTo>
                  <a:lnTo>
                    <a:pt x="7465" y="31431"/>
                  </a:lnTo>
                  <a:cubicBezTo>
                    <a:pt x="5570" y="30199"/>
                    <a:pt x="594" y="26592"/>
                    <a:pt x="594" y="26592"/>
                  </a:cubicBezTo>
                  <a:lnTo>
                    <a:pt x="1" y="27414"/>
                  </a:lnTo>
                  <a:lnTo>
                    <a:pt x="7419" y="34901"/>
                  </a:lnTo>
                  <a:lnTo>
                    <a:pt x="6460" y="94132"/>
                  </a:lnTo>
                  <a:lnTo>
                    <a:pt x="10637" y="94132"/>
                  </a:lnTo>
                  <a:lnTo>
                    <a:pt x="9382" y="16891"/>
                  </a:lnTo>
                  <a:lnTo>
                    <a:pt x="16618" y="10341"/>
                  </a:lnTo>
                  <a:lnTo>
                    <a:pt x="16618" y="9542"/>
                  </a:lnTo>
                  <a:lnTo>
                    <a:pt x="9359" y="14655"/>
                  </a:lnTo>
                  <a:lnTo>
                    <a:pt x="91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9"/>
            <p:cNvSpPr/>
            <p:nvPr/>
          </p:nvSpPr>
          <p:spPr>
            <a:xfrm>
              <a:off x="8401802" y="4336219"/>
              <a:ext cx="1130657" cy="426840"/>
            </a:xfrm>
            <a:custGeom>
              <a:avLst/>
              <a:gdLst/>
              <a:ahLst/>
              <a:cxnLst/>
              <a:rect l="l" t="t" r="r" b="b"/>
              <a:pathLst>
                <a:path w="35837" h="13529" extrusionOk="0">
                  <a:moveTo>
                    <a:pt x="16252" y="1"/>
                  </a:moveTo>
                  <a:cubicBezTo>
                    <a:pt x="10511" y="1"/>
                    <a:pt x="11892" y="9877"/>
                    <a:pt x="11892" y="9877"/>
                  </a:cubicBezTo>
                  <a:cubicBezTo>
                    <a:pt x="11892" y="9877"/>
                    <a:pt x="10788" y="9199"/>
                    <a:pt x="9410" y="9199"/>
                  </a:cubicBezTo>
                  <a:cubicBezTo>
                    <a:pt x="8323" y="9199"/>
                    <a:pt x="7066" y="9621"/>
                    <a:pt x="6049" y="11132"/>
                  </a:cubicBezTo>
                  <a:cubicBezTo>
                    <a:pt x="6049" y="11132"/>
                    <a:pt x="5010" y="10634"/>
                    <a:pt x="3755" y="10634"/>
                  </a:cubicBezTo>
                  <a:cubicBezTo>
                    <a:pt x="2418" y="10634"/>
                    <a:pt x="836" y="11198"/>
                    <a:pt x="0" y="13529"/>
                  </a:cubicBezTo>
                  <a:lnTo>
                    <a:pt x="35836" y="13529"/>
                  </a:lnTo>
                  <a:cubicBezTo>
                    <a:pt x="35836" y="13529"/>
                    <a:pt x="34586" y="11229"/>
                    <a:pt x="31858" y="11229"/>
                  </a:cubicBezTo>
                  <a:cubicBezTo>
                    <a:pt x="31394" y="11229"/>
                    <a:pt x="30887" y="11295"/>
                    <a:pt x="30335" y="11451"/>
                  </a:cubicBezTo>
                  <a:cubicBezTo>
                    <a:pt x="30335" y="11451"/>
                    <a:pt x="30792" y="7206"/>
                    <a:pt x="26797" y="5745"/>
                  </a:cubicBezTo>
                  <a:cubicBezTo>
                    <a:pt x="26239" y="5538"/>
                    <a:pt x="25746" y="5449"/>
                    <a:pt x="25310" y="5449"/>
                  </a:cubicBezTo>
                  <a:cubicBezTo>
                    <a:pt x="23177" y="5449"/>
                    <a:pt x="22432" y="7590"/>
                    <a:pt x="22216" y="8463"/>
                  </a:cubicBezTo>
                  <a:lnTo>
                    <a:pt x="22216" y="8463"/>
                  </a:lnTo>
                  <a:cubicBezTo>
                    <a:pt x="22494" y="6935"/>
                    <a:pt x="23156" y="1075"/>
                    <a:pt x="17211" y="84"/>
                  </a:cubicBezTo>
                  <a:cubicBezTo>
                    <a:pt x="16871" y="28"/>
                    <a:pt x="16552" y="1"/>
                    <a:pt x="162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39"/>
          <p:cNvGrpSpPr/>
          <p:nvPr/>
        </p:nvGrpSpPr>
        <p:grpSpPr>
          <a:xfrm>
            <a:off x="6578946" y="799180"/>
            <a:ext cx="6848063" cy="4377907"/>
            <a:chOff x="3990025" y="2619250"/>
            <a:chExt cx="3153900" cy="2016075"/>
          </a:xfrm>
        </p:grpSpPr>
        <p:sp>
          <p:nvSpPr>
            <p:cNvPr id="446" name="Google Shape;446;p39"/>
            <p:cNvSpPr/>
            <p:nvPr/>
          </p:nvSpPr>
          <p:spPr>
            <a:xfrm>
              <a:off x="5384650" y="2637500"/>
              <a:ext cx="24000" cy="121000"/>
            </a:xfrm>
            <a:custGeom>
              <a:avLst/>
              <a:gdLst/>
              <a:ahLst/>
              <a:cxnLst/>
              <a:rect l="l" t="t" r="r" b="b"/>
              <a:pathLst>
                <a:path w="960" h="4840" extrusionOk="0">
                  <a:moveTo>
                    <a:pt x="0" y="1"/>
                  </a:moveTo>
                  <a:lnTo>
                    <a:pt x="0" y="4840"/>
                  </a:lnTo>
                  <a:lnTo>
                    <a:pt x="959" y="4840"/>
                  </a:lnTo>
                  <a:lnTo>
                    <a:pt x="959" y="1"/>
                  </a:lnTo>
                  <a:close/>
                </a:path>
              </a:pathLst>
            </a:custGeom>
            <a:solidFill>
              <a:srgbClr val="EBA6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9"/>
            <p:cNvSpPr/>
            <p:nvPr/>
          </p:nvSpPr>
          <p:spPr>
            <a:xfrm>
              <a:off x="4928150" y="2665475"/>
              <a:ext cx="33125" cy="170075"/>
            </a:xfrm>
            <a:custGeom>
              <a:avLst/>
              <a:gdLst/>
              <a:ahLst/>
              <a:cxnLst/>
              <a:rect l="l" t="t" r="r" b="b"/>
              <a:pathLst>
                <a:path w="1325" h="6803" extrusionOk="0">
                  <a:moveTo>
                    <a:pt x="0" y="0"/>
                  </a:moveTo>
                  <a:lnTo>
                    <a:pt x="0" y="6802"/>
                  </a:lnTo>
                  <a:lnTo>
                    <a:pt x="1324" y="6802"/>
                  </a:lnTo>
                  <a:lnTo>
                    <a:pt x="1324" y="0"/>
                  </a:lnTo>
                  <a:close/>
                </a:path>
              </a:pathLst>
            </a:custGeom>
            <a:solidFill>
              <a:srgbClr val="EBA6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9"/>
            <p:cNvSpPr/>
            <p:nvPr/>
          </p:nvSpPr>
          <p:spPr>
            <a:xfrm>
              <a:off x="4422550" y="2954775"/>
              <a:ext cx="41700" cy="213450"/>
            </a:xfrm>
            <a:custGeom>
              <a:avLst/>
              <a:gdLst/>
              <a:ahLst/>
              <a:cxnLst/>
              <a:rect l="l" t="t" r="r" b="b"/>
              <a:pathLst>
                <a:path w="1668" h="8538" extrusionOk="0">
                  <a:moveTo>
                    <a:pt x="1" y="1"/>
                  </a:moveTo>
                  <a:lnTo>
                    <a:pt x="1" y="8537"/>
                  </a:lnTo>
                  <a:lnTo>
                    <a:pt x="1667" y="8537"/>
                  </a:lnTo>
                  <a:lnTo>
                    <a:pt x="1667" y="1"/>
                  </a:lnTo>
                  <a:close/>
                </a:path>
              </a:pathLst>
            </a:custGeom>
            <a:solidFill>
              <a:srgbClr val="EBA6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9"/>
            <p:cNvSpPr/>
            <p:nvPr/>
          </p:nvSpPr>
          <p:spPr>
            <a:xfrm>
              <a:off x="5959850" y="3341675"/>
              <a:ext cx="87900" cy="831425"/>
            </a:xfrm>
            <a:custGeom>
              <a:avLst/>
              <a:gdLst/>
              <a:ahLst/>
              <a:cxnLst/>
              <a:rect l="l" t="t" r="r" b="b"/>
              <a:pathLst>
                <a:path w="3516" h="33257" extrusionOk="0">
                  <a:moveTo>
                    <a:pt x="3242" y="0"/>
                  </a:moveTo>
                  <a:cubicBezTo>
                    <a:pt x="1461" y="0"/>
                    <a:pt x="0" y="1461"/>
                    <a:pt x="0" y="3241"/>
                  </a:cubicBezTo>
                  <a:lnTo>
                    <a:pt x="0" y="33257"/>
                  </a:lnTo>
                  <a:lnTo>
                    <a:pt x="3515" y="33257"/>
                  </a:lnTo>
                  <a:lnTo>
                    <a:pt x="351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9"/>
            <p:cNvSpPr/>
            <p:nvPr/>
          </p:nvSpPr>
          <p:spPr>
            <a:xfrm>
              <a:off x="6047725" y="3063200"/>
              <a:ext cx="1033450" cy="555250"/>
            </a:xfrm>
            <a:custGeom>
              <a:avLst/>
              <a:gdLst/>
              <a:ahLst/>
              <a:cxnLst/>
              <a:rect l="l" t="t" r="r" b="b"/>
              <a:pathLst>
                <a:path w="41338" h="22210" extrusionOk="0">
                  <a:moveTo>
                    <a:pt x="0" y="1"/>
                  </a:moveTo>
                  <a:lnTo>
                    <a:pt x="0" y="22209"/>
                  </a:lnTo>
                  <a:lnTo>
                    <a:pt x="41337" y="22209"/>
                  </a:lnTo>
                  <a:lnTo>
                    <a:pt x="359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9"/>
            <p:cNvSpPr/>
            <p:nvPr/>
          </p:nvSpPr>
          <p:spPr>
            <a:xfrm>
              <a:off x="6047725" y="3618425"/>
              <a:ext cx="1033450" cy="820025"/>
            </a:xfrm>
            <a:custGeom>
              <a:avLst/>
              <a:gdLst/>
              <a:ahLst/>
              <a:cxnLst/>
              <a:rect l="l" t="t" r="r" b="b"/>
              <a:pathLst>
                <a:path w="41338" h="32801" extrusionOk="0">
                  <a:moveTo>
                    <a:pt x="0" y="0"/>
                  </a:moveTo>
                  <a:lnTo>
                    <a:pt x="0" y="32800"/>
                  </a:lnTo>
                  <a:lnTo>
                    <a:pt x="41337" y="32800"/>
                  </a:lnTo>
                  <a:lnTo>
                    <a:pt x="41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9"/>
            <p:cNvSpPr/>
            <p:nvPr/>
          </p:nvSpPr>
          <p:spPr>
            <a:xfrm>
              <a:off x="6047725" y="2914825"/>
              <a:ext cx="994075" cy="148400"/>
            </a:xfrm>
            <a:custGeom>
              <a:avLst/>
              <a:gdLst/>
              <a:ahLst/>
              <a:cxnLst/>
              <a:rect l="l" t="t" r="r" b="b"/>
              <a:pathLst>
                <a:path w="39763" h="5936" extrusionOk="0">
                  <a:moveTo>
                    <a:pt x="1575" y="1"/>
                  </a:moveTo>
                  <a:cubicBezTo>
                    <a:pt x="708" y="1"/>
                    <a:pt x="0" y="617"/>
                    <a:pt x="0" y="1370"/>
                  </a:cubicBezTo>
                  <a:lnTo>
                    <a:pt x="0" y="5936"/>
                  </a:lnTo>
                  <a:lnTo>
                    <a:pt x="39762" y="5936"/>
                  </a:lnTo>
                  <a:cubicBezTo>
                    <a:pt x="39762" y="5936"/>
                    <a:pt x="38187" y="1"/>
                    <a:pt x="308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9"/>
            <p:cNvSpPr/>
            <p:nvPr/>
          </p:nvSpPr>
          <p:spPr>
            <a:xfrm>
              <a:off x="6185825" y="3722850"/>
              <a:ext cx="895350" cy="20000"/>
            </a:xfrm>
            <a:custGeom>
              <a:avLst/>
              <a:gdLst/>
              <a:ahLst/>
              <a:cxnLst/>
              <a:rect l="l" t="t" r="r" b="b"/>
              <a:pathLst>
                <a:path w="35814" h="800" extrusionOk="0">
                  <a:moveTo>
                    <a:pt x="0" y="1"/>
                  </a:moveTo>
                  <a:lnTo>
                    <a:pt x="0" y="640"/>
                  </a:lnTo>
                  <a:lnTo>
                    <a:pt x="35813" y="799"/>
                  </a:lnTo>
                  <a:lnTo>
                    <a:pt x="35813" y="160"/>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9"/>
            <p:cNvSpPr/>
            <p:nvPr/>
          </p:nvSpPr>
          <p:spPr>
            <a:xfrm>
              <a:off x="6177825" y="3063200"/>
              <a:ext cx="16000" cy="1128175"/>
            </a:xfrm>
            <a:custGeom>
              <a:avLst/>
              <a:gdLst/>
              <a:ahLst/>
              <a:cxnLst/>
              <a:rect l="l" t="t" r="r" b="b"/>
              <a:pathLst>
                <a:path w="640" h="45127" extrusionOk="0">
                  <a:moveTo>
                    <a:pt x="1" y="1"/>
                  </a:moveTo>
                  <a:lnTo>
                    <a:pt x="1" y="45126"/>
                  </a:lnTo>
                  <a:lnTo>
                    <a:pt x="640" y="45126"/>
                  </a:lnTo>
                  <a:lnTo>
                    <a:pt x="6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9"/>
            <p:cNvSpPr/>
            <p:nvPr/>
          </p:nvSpPr>
          <p:spPr>
            <a:xfrm>
              <a:off x="6372975" y="3571050"/>
              <a:ext cx="152975" cy="47400"/>
            </a:xfrm>
            <a:custGeom>
              <a:avLst/>
              <a:gdLst/>
              <a:ahLst/>
              <a:cxnLst/>
              <a:rect l="l" t="t" r="r" b="b"/>
              <a:pathLst>
                <a:path w="6119" h="1896" extrusionOk="0">
                  <a:moveTo>
                    <a:pt x="868" y="1"/>
                  </a:moveTo>
                  <a:cubicBezTo>
                    <a:pt x="389" y="1"/>
                    <a:pt x="1" y="412"/>
                    <a:pt x="1" y="868"/>
                  </a:cubicBezTo>
                  <a:lnTo>
                    <a:pt x="1" y="1028"/>
                  </a:lnTo>
                  <a:cubicBezTo>
                    <a:pt x="1" y="1507"/>
                    <a:pt x="389" y="1895"/>
                    <a:pt x="868" y="1895"/>
                  </a:cubicBezTo>
                  <a:lnTo>
                    <a:pt x="5251" y="1895"/>
                  </a:lnTo>
                  <a:cubicBezTo>
                    <a:pt x="5730" y="1895"/>
                    <a:pt x="6118" y="1507"/>
                    <a:pt x="6118" y="1028"/>
                  </a:cubicBezTo>
                  <a:lnTo>
                    <a:pt x="6118" y="868"/>
                  </a:lnTo>
                  <a:cubicBezTo>
                    <a:pt x="6118" y="412"/>
                    <a:pt x="5730" y="1"/>
                    <a:pt x="52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9"/>
            <p:cNvSpPr/>
            <p:nvPr/>
          </p:nvSpPr>
          <p:spPr>
            <a:xfrm>
              <a:off x="6372975" y="3137950"/>
              <a:ext cx="605475" cy="554100"/>
            </a:xfrm>
            <a:custGeom>
              <a:avLst/>
              <a:gdLst/>
              <a:ahLst/>
              <a:cxnLst/>
              <a:rect l="l" t="t" r="r" b="b"/>
              <a:pathLst>
                <a:path w="24219" h="22164" extrusionOk="0">
                  <a:moveTo>
                    <a:pt x="1" y="1"/>
                  </a:moveTo>
                  <a:lnTo>
                    <a:pt x="1" y="16252"/>
                  </a:lnTo>
                  <a:lnTo>
                    <a:pt x="12007" y="16252"/>
                  </a:lnTo>
                  <a:cubicBezTo>
                    <a:pt x="14381" y="16252"/>
                    <a:pt x="16321" y="17896"/>
                    <a:pt x="16321" y="19927"/>
                  </a:cubicBezTo>
                  <a:lnTo>
                    <a:pt x="16321" y="22164"/>
                  </a:lnTo>
                  <a:lnTo>
                    <a:pt x="24219" y="22164"/>
                  </a:lnTo>
                  <a:lnTo>
                    <a:pt x="24219" y="16252"/>
                  </a:lnTo>
                  <a:lnTo>
                    <a:pt x="2029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9"/>
            <p:cNvSpPr/>
            <p:nvPr/>
          </p:nvSpPr>
          <p:spPr>
            <a:xfrm>
              <a:off x="6401525" y="3162500"/>
              <a:ext cx="547825" cy="505025"/>
            </a:xfrm>
            <a:custGeom>
              <a:avLst/>
              <a:gdLst/>
              <a:ahLst/>
              <a:cxnLst/>
              <a:rect l="l" t="t" r="r" b="b"/>
              <a:pathLst>
                <a:path w="21913" h="20201" extrusionOk="0">
                  <a:moveTo>
                    <a:pt x="0" y="0"/>
                  </a:moveTo>
                  <a:lnTo>
                    <a:pt x="0" y="14289"/>
                  </a:lnTo>
                  <a:lnTo>
                    <a:pt x="10865" y="14289"/>
                  </a:lnTo>
                  <a:cubicBezTo>
                    <a:pt x="13878" y="14289"/>
                    <a:pt x="16320" y="16389"/>
                    <a:pt x="16320" y="18945"/>
                  </a:cubicBezTo>
                  <a:lnTo>
                    <a:pt x="16320" y="20200"/>
                  </a:lnTo>
                  <a:lnTo>
                    <a:pt x="21912" y="20200"/>
                  </a:lnTo>
                  <a:lnTo>
                    <a:pt x="21912" y="15362"/>
                  </a:lnTo>
                  <a:lnTo>
                    <a:pt x="1821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9"/>
            <p:cNvSpPr/>
            <p:nvPr/>
          </p:nvSpPr>
          <p:spPr>
            <a:xfrm>
              <a:off x="7002400" y="3754225"/>
              <a:ext cx="78775" cy="134125"/>
            </a:xfrm>
            <a:custGeom>
              <a:avLst/>
              <a:gdLst/>
              <a:ahLst/>
              <a:cxnLst/>
              <a:rect l="l" t="t" r="r" b="b"/>
              <a:pathLst>
                <a:path w="3151" h="5365" extrusionOk="0">
                  <a:moveTo>
                    <a:pt x="3150" y="1"/>
                  </a:moveTo>
                  <a:cubicBezTo>
                    <a:pt x="1415" y="1"/>
                    <a:pt x="0" y="1211"/>
                    <a:pt x="0" y="2694"/>
                  </a:cubicBezTo>
                  <a:cubicBezTo>
                    <a:pt x="0" y="4178"/>
                    <a:pt x="1415" y="5365"/>
                    <a:pt x="3150" y="5365"/>
                  </a:cubicBezTo>
                  <a:lnTo>
                    <a:pt x="315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9"/>
            <p:cNvSpPr/>
            <p:nvPr/>
          </p:nvSpPr>
          <p:spPr>
            <a:xfrm>
              <a:off x="6875700" y="3528825"/>
              <a:ext cx="102750" cy="202050"/>
            </a:xfrm>
            <a:custGeom>
              <a:avLst/>
              <a:gdLst/>
              <a:ahLst/>
              <a:cxnLst/>
              <a:rect l="l" t="t" r="r" b="b"/>
              <a:pathLst>
                <a:path w="4110" h="8082" extrusionOk="0">
                  <a:moveTo>
                    <a:pt x="1895" y="1"/>
                  </a:moveTo>
                  <a:cubicBezTo>
                    <a:pt x="846" y="1"/>
                    <a:pt x="1" y="845"/>
                    <a:pt x="1" y="1895"/>
                  </a:cubicBezTo>
                  <a:lnTo>
                    <a:pt x="1" y="6187"/>
                  </a:lnTo>
                  <a:cubicBezTo>
                    <a:pt x="1" y="7214"/>
                    <a:pt x="846" y="8081"/>
                    <a:pt x="1895" y="8081"/>
                  </a:cubicBezTo>
                  <a:lnTo>
                    <a:pt x="2192" y="8081"/>
                  </a:lnTo>
                  <a:cubicBezTo>
                    <a:pt x="3242" y="8081"/>
                    <a:pt x="4110" y="7214"/>
                    <a:pt x="4110" y="6187"/>
                  </a:cubicBezTo>
                  <a:lnTo>
                    <a:pt x="4110" y="1895"/>
                  </a:lnTo>
                  <a:cubicBezTo>
                    <a:pt x="4110" y="845"/>
                    <a:pt x="3242" y="1"/>
                    <a:pt x="21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9"/>
            <p:cNvSpPr/>
            <p:nvPr/>
          </p:nvSpPr>
          <p:spPr>
            <a:xfrm>
              <a:off x="4031675" y="2619250"/>
              <a:ext cx="1863150" cy="1508775"/>
            </a:xfrm>
            <a:custGeom>
              <a:avLst/>
              <a:gdLst/>
              <a:ahLst/>
              <a:cxnLst/>
              <a:rect l="l" t="t" r="r" b="b"/>
              <a:pathLst>
                <a:path w="74526" h="60351" extrusionOk="0">
                  <a:moveTo>
                    <a:pt x="1" y="0"/>
                  </a:moveTo>
                  <a:lnTo>
                    <a:pt x="1" y="60350"/>
                  </a:lnTo>
                  <a:lnTo>
                    <a:pt x="74525" y="60350"/>
                  </a:lnTo>
                  <a:lnTo>
                    <a:pt x="7452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9"/>
            <p:cNvSpPr/>
            <p:nvPr/>
          </p:nvSpPr>
          <p:spPr>
            <a:xfrm>
              <a:off x="6623500" y="4299750"/>
              <a:ext cx="520425" cy="138700"/>
            </a:xfrm>
            <a:custGeom>
              <a:avLst/>
              <a:gdLst/>
              <a:ahLst/>
              <a:cxnLst/>
              <a:rect l="l" t="t" r="r" b="b"/>
              <a:pathLst>
                <a:path w="20817" h="5548" extrusionOk="0">
                  <a:moveTo>
                    <a:pt x="0" y="1"/>
                  </a:moveTo>
                  <a:lnTo>
                    <a:pt x="0" y="5547"/>
                  </a:lnTo>
                  <a:lnTo>
                    <a:pt x="18420" y="5547"/>
                  </a:lnTo>
                  <a:cubicBezTo>
                    <a:pt x="19744" y="5547"/>
                    <a:pt x="20817" y="4475"/>
                    <a:pt x="20817" y="3151"/>
                  </a:cubicBezTo>
                  <a:lnTo>
                    <a:pt x="208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9"/>
            <p:cNvSpPr/>
            <p:nvPr/>
          </p:nvSpPr>
          <p:spPr>
            <a:xfrm>
              <a:off x="4031675" y="4126850"/>
              <a:ext cx="2179850" cy="312750"/>
            </a:xfrm>
            <a:custGeom>
              <a:avLst/>
              <a:gdLst/>
              <a:ahLst/>
              <a:cxnLst/>
              <a:rect l="l" t="t" r="r" b="b"/>
              <a:pathLst>
                <a:path w="87194" h="12510" extrusionOk="0">
                  <a:moveTo>
                    <a:pt x="87193" y="1"/>
                  </a:moveTo>
                  <a:lnTo>
                    <a:pt x="1" y="46"/>
                  </a:lnTo>
                  <a:lnTo>
                    <a:pt x="1" y="12509"/>
                  </a:lnTo>
                  <a:lnTo>
                    <a:pt x="87193" y="12463"/>
                  </a:lnTo>
                  <a:lnTo>
                    <a:pt x="8719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9"/>
            <p:cNvSpPr/>
            <p:nvPr/>
          </p:nvSpPr>
          <p:spPr>
            <a:xfrm>
              <a:off x="4031675" y="4350550"/>
              <a:ext cx="2179850" cy="89050"/>
            </a:xfrm>
            <a:custGeom>
              <a:avLst/>
              <a:gdLst/>
              <a:ahLst/>
              <a:cxnLst/>
              <a:rect l="l" t="t" r="r" b="b"/>
              <a:pathLst>
                <a:path w="87194" h="3562" extrusionOk="0">
                  <a:moveTo>
                    <a:pt x="87193" y="0"/>
                  </a:moveTo>
                  <a:lnTo>
                    <a:pt x="1" y="46"/>
                  </a:lnTo>
                  <a:lnTo>
                    <a:pt x="1" y="3561"/>
                  </a:lnTo>
                  <a:lnTo>
                    <a:pt x="87193" y="3515"/>
                  </a:lnTo>
                  <a:lnTo>
                    <a:pt x="871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9"/>
            <p:cNvSpPr/>
            <p:nvPr/>
          </p:nvSpPr>
          <p:spPr>
            <a:xfrm>
              <a:off x="6117350" y="3971075"/>
              <a:ext cx="758375" cy="467375"/>
            </a:xfrm>
            <a:custGeom>
              <a:avLst/>
              <a:gdLst/>
              <a:ahLst/>
              <a:cxnLst/>
              <a:rect l="l" t="t" r="r" b="b"/>
              <a:pathLst>
                <a:path w="30335" h="18695" extrusionOk="0">
                  <a:moveTo>
                    <a:pt x="15156" y="1"/>
                  </a:moveTo>
                  <a:cubicBezTo>
                    <a:pt x="6802" y="1"/>
                    <a:pt x="0" y="6802"/>
                    <a:pt x="0" y="15179"/>
                  </a:cubicBezTo>
                  <a:cubicBezTo>
                    <a:pt x="0" y="16389"/>
                    <a:pt x="137" y="17576"/>
                    <a:pt x="411" y="18694"/>
                  </a:cubicBezTo>
                  <a:lnTo>
                    <a:pt x="29901" y="18694"/>
                  </a:lnTo>
                  <a:cubicBezTo>
                    <a:pt x="30175" y="17576"/>
                    <a:pt x="30335" y="16389"/>
                    <a:pt x="30335" y="15179"/>
                  </a:cubicBezTo>
                  <a:cubicBezTo>
                    <a:pt x="30335" y="6802"/>
                    <a:pt x="23533" y="1"/>
                    <a:pt x="151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9"/>
            <p:cNvSpPr/>
            <p:nvPr/>
          </p:nvSpPr>
          <p:spPr>
            <a:xfrm>
              <a:off x="6174400" y="4028700"/>
              <a:ext cx="645425" cy="409750"/>
            </a:xfrm>
            <a:custGeom>
              <a:avLst/>
              <a:gdLst/>
              <a:ahLst/>
              <a:cxnLst/>
              <a:rect l="l" t="t" r="r" b="b"/>
              <a:pathLst>
                <a:path w="25817" h="16390" extrusionOk="0">
                  <a:moveTo>
                    <a:pt x="12920" y="1"/>
                  </a:moveTo>
                  <a:cubicBezTo>
                    <a:pt x="5798" y="1"/>
                    <a:pt x="1" y="5776"/>
                    <a:pt x="1" y="12897"/>
                  </a:cubicBezTo>
                  <a:cubicBezTo>
                    <a:pt x="1" y="14107"/>
                    <a:pt x="183" y="15271"/>
                    <a:pt x="503" y="16389"/>
                  </a:cubicBezTo>
                  <a:lnTo>
                    <a:pt x="25337" y="16389"/>
                  </a:lnTo>
                  <a:cubicBezTo>
                    <a:pt x="25633" y="15271"/>
                    <a:pt x="25816" y="14107"/>
                    <a:pt x="25816" y="12897"/>
                  </a:cubicBezTo>
                  <a:cubicBezTo>
                    <a:pt x="25816" y="5776"/>
                    <a:pt x="20041" y="1"/>
                    <a:pt x="129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9"/>
            <p:cNvSpPr/>
            <p:nvPr/>
          </p:nvSpPr>
          <p:spPr>
            <a:xfrm>
              <a:off x="6211500" y="4065800"/>
              <a:ext cx="569500" cy="569525"/>
            </a:xfrm>
            <a:custGeom>
              <a:avLst/>
              <a:gdLst/>
              <a:ahLst/>
              <a:cxnLst/>
              <a:rect l="l" t="t" r="r" b="b"/>
              <a:pathLst>
                <a:path w="22780" h="22781" extrusionOk="0">
                  <a:moveTo>
                    <a:pt x="11390" y="0"/>
                  </a:moveTo>
                  <a:cubicBezTo>
                    <a:pt x="5113" y="0"/>
                    <a:pt x="0" y="5091"/>
                    <a:pt x="0" y="11390"/>
                  </a:cubicBezTo>
                  <a:cubicBezTo>
                    <a:pt x="0" y="17667"/>
                    <a:pt x="5113" y="22780"/>
                    <a:pt x="11390" y="22780"/>
                  </a:cubicBezTo>
                  <a:cubicBezTo>
                    <a:pt x="17690" y="22780"/>
                    <a:pt x="22780" y="17667"/>
                    <a:pt x="22780" y="11390"/>
                  </a:cubicBezTo>
                  <a:cubicBezTo>
                    <a:pt x="22780" y="5091"/>
                    <a:pt x="17690" y="0"/>
                    <a:pt x="113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9"/>
            <p:cNvSpPr/>
            <p:nvPr/>
          </p:nvSpPr>
          <p:spPr>
            <a:xfrm>
              <a:off x="6322200" y="4176500"/>
              <a:ext cx="349825" cy="349250"/>
            </a:xfrm>
            <a:custGeom>
              <a:avLst/>
              <a:gdLst/>
              <a:ahLst/>
              <a:cxnLst/>
              <a:rect l="l" t="t" r="r" b="b"/>
              <a:pathLst>
                <a:path w="13993" h="13970" extrusionOk="0">
                  <a:moveTo>
                    <a:pt x="7008" y="1"/>
                  </a:moveTo>
                  <a:cubicBezTo>
                    <a:pt x="3150" y="1"/>
                    <a:pt x="0" y="3128"/>
                    <a:pt x="0" y="6985"/>
                  </a:cubicBezTo>
                  <a:cubicBezTo>
                    <a:pt x="0" y="10843"/>
                    <a:pt x="3150" y="13970"/>
                    <a:pt x="7008" y="13970"/>
                  </a:cubicBezTo>
                  <a:cubicBezTo>
                    <a:pt x="10865" y="13970"/>
                    <a:pt x="13992" y="10843"/>
                    <a:pt x="13992" y="6985"/>
                  </a:cubicBezTo>
                  <a:cubicBezTo>
                    <a:pt x="13992" y="3128"/>
                    <a:pt x="10865" y="1"/>
                    <a:pt x="70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9"/>
            <p:cNvSpPr/>
            <p:nvPr/>
          </p:nvSpPr>
          <p:spPr>
            <a:xfrm>
              <a:off x="6322200" y="4176500"/>
              <a:ext cx="349825" cy="349250"/>
            </a:xfrm>
            <a:custGeom>
              <a:avLst/>
              <a:gdLst/>
              <a:ahLst/>
              <a:cxnLst/>
              <a:rect l="l" t="t" r="r" b="b"/>
              <a:pathLst>
                <a:path w="13993" h="13970" extrusionOk="0">
                  <a:moveTo>
                    <a:pt x="7008" y="594"/>
                  </a:moveTo>
                  <a:cubicBezTo>
                    <a:pt x="10523" y="594"/>
                    <a:pt x="13399" y="3447"/>
                    <a:pt x="13399" y="6985"/>
                  </a:cubicBezTo>
                  <a:cubicBezTo>
                    <a:pt x="13399" y="10523"/>
                    <a:pt x="10523" y="13376"/>
                    <a:pt x="7008" y="13376"/>
                  </a:cubicBezTo>
                  <a:cubicBezTo>
                    <a:pt x="3470" y="13376"/>
                    <a:pt x="594" y="10523"/>
                    <a:pt x="594" y="6985"/>
                  </a:cubicBezTo>
                  <a:cubicBezTo>
                    <a:pt x="594" y="3447"/>
                    <a:pt x="3470" y="594"/>
                    <a:pt x="7008" y="594"/>
                  </a:cubicBezTo>
                  <a:close/>
                  <a:moveTo>
                    <a:pt x="7008" y="1"/>
                  </a:moveTo>
                  <a:cubicBezTo>
                    <a:pt x="3150" y="1"/>
                    <a:pt x="0" y="3128"/>
                    <a:pt x="0" y="6985"/>
                  </a:cubicBezTo>
                  <a:cubicBezTo>
                    <a:pt x="0" y="10843"/>
                    <a:pt x="3150" y="13970"/>
                    <a:pt x="7008" y="13970"/>
                  </a:cubicBezTo>
                  <a:cubicBezTo>
                    <a:pt x="10865" y="13970"/>
                    <a:pt x="13992" y="10843"/>
                    <a:pt x="13992" y="6985"/>
                  </a:cubicBezTo>
                  <a:cubicBezTo>
                    <a:pt x="13992" y="3128"/>
                    <a:pt x="10865" y="1"/>
                    <a:pt x="7008" y="1"/>
                  </a:cubicBezTo>
                  <a:close/>
                </a:path>
              </a:pathLst>
            </a:custGeom>
            <a:solidFill>
              <a:srgbClr val="F0E8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9"/>
            <p:cNvSpPr/>
            <p:nvPr/>
          </p:nvSpPr>
          <p:spPr>
            <a:xfrm>
              <a:off x="4186325" y="3971075"/>
              <a:ext cx="758400" cy="467375"/>
            </a:xfrm>
            <a:custGeom>
              <a:avLst/>
              <a:gdLst/>
              <a:ahLst/>
              <a:cxnLst/>
              <a:rect l="l" t="t" r="r" b="b"/>
              <a:pathLst>
                <a:path w="30336" h="18695" extrusionOk="0">
                  <a:moveTo>
                    <a:pt x="15179" y="1"/>
                  </a:moveTo>
                  <a:cubicBezTo>
                    <a:pt x="6802" y="1"/>
                    <a:pt x="0" y="6802"/>
                    <a:pt x="0" y="15179"/>
                  </a:cubicBezTo>
                  <a:cubicBezTo>
                    <a:pt x="0" y="16389"/>
                    <a:pt x="160" y="17576"/>
                    <a:pt x="411" y="18694"/>
                  </a:cubicBezTo>
                  <a:lnTo>
                    <a:pt x="29924" y="18694"/>
                  </a:lnTo>
                  <a:cubicBezTo>
                    <a:pt x="30198" y="17576"/>
                    <a:pt x="30335" y="16389"/>
                    <a:pt x="30335" y="15179"/>
                  </a:cubicBezTo>
                  <a:cubicBezTo>
                    <a:pt x="30335" y="6802"/>
                    <a:pt x="23533" y="1"/>
                    <a:pt x="151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9"/>
            <p:cNvSpPr/>
            <p:nvPr/>
          </p:nvSpPr>
          <p:spPr>
            <a:xfrm>
              <a:off x="4243950" y="4028700"/>
              <a:ext cx="644850" cy="409750"/>
            </a:xfrm>
            <a:custGeom>
              <a:avLst/>
              <a:gdLst/>
              <a:ahLst/>
              <a:cxnLst/>
              <a:rect l="l" t="t" r="r" b="b"/>
              <a:pathLst>
                <a:path w="25794" h="16390" extrusionOk="0">
                  <a:moveTo>
                    <a:pt x="12897" y="1"/>
                  </a:moveTo>
                  <a:cubicBezTo>
                    <a:pt x="5775" y="1"/>
                    <a:pt x="1" y="5776"/>
                    <a:pt x="1" y="12897"/>
                  </a:cubicBezTo>
                  <a:cubicBezTo>
                    <a:pt x="1" y="14107"/>
                    <a:pt x="160" y="15271"/>
                    <a:pt x="480" y="16389"/>
                  </a:cubicBezTo>
                  <a:lnTo>
                    <a:pt x="25314" y="16389"/>
                  </a:lnTo>
                  <a:cubicBezTo>
                    <a:pt x="25633" y="15271"/>
                    <a:pt x="25793" y="14107"/>
                    <a:pt x="25793" y="12897"/>
                  </a:cubicBezTo>
                  <a:cubicBezTo>
                    <a:pt x="25793" y="5776"/>
                    <a:pt x="20018" y="1"/>
                    <a:pt x="128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9"/>
            <p:cNvSpPr/>
            <p:nvPr/>
          </p:nvSpPr>
          <p:spPr>
            <a:xfrm>
              <a:off x="4281050" y="4065800"/>
              <a:ext cx="569500" cy="569525"/>
            </a:xfrm>
            <a:custGeom>
              <a:avLst/>
              <a:gdLst/>
              <a:ahLst/>
              <a:cxnLst/>
              <a:rect l="l" t="t" r="r" b="b"/>
              <a:pathLst>
                <a:path w="22780" h="22781" extrusionOk="0">
                  <a:moveTo>
                    <a:pt x="11390" y="0"/>
                  </a:moveTo>
                  <a:cubicBezTo>
                    <a:pt x="5090" y="0"/>
                    <a:pt x="0" y="5091"/>
                    <a:pt x="0" y="11390"/>
                  </a:cubicBezTo>
                  <a:cubicBezTo>
                    <a:pt x="0" y="17667"/>
                    <a:pt x="5090" y="22780"/>
                    <a:pt x="11390" y="22780"/>
                  </a:cubicBezTo>
                  <a:cubicBezTo>
                    <a:pt x="17667" y="22780"/>
                    <a:pt x="22780" y="17667"/>
                    <a:pt x="22780" y="11390"/>
                  </a:cubicBezTo>
                  <a:cubicBezTo>
                    <a:pt x="22780" y="5091"/>
                    <a:pt x="17667" y="0"/>
                    <a:pt x="113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9"/>
            <p:cNvSpPr/>
            <p:nvPr/>
          </p:nvSpPr>
          <p:spPr>
            <a:xfrm>
              <a:off x="4391750" y="4176500"/>
              <a:ext cx="349250" cy="349250"/>
            </a:xfrm>
            <a:custGeom>
              <a:avLst/>
              <a:gdLst/>
              <a:ahLst/>
              <a:cxnLst/>
              <a:rect l="l" t="t" r="r" b="b"/>
              <a:pathLst>
                <a:path w="13970" h="13970" extrusionOk="0">
                  <a:moveTo>
                    <a:pt x="6985" y="1"/>
                  </a:moveTo>
                  <a:cubicBezTo>
                    <a:pt x="3127" y="1"/>
                    <a:pt x="0" y="3128"/>
                    <a:pt x="0" y="6985"/>
                  </a:cubicBezTo>
                  <a:cubicBezTo>
                    <a:pt x="0" y="10843"/>
                    <a:pt x="3127" y="13970"/>
                    <a:pt x="6985" y="13970"/>
                  </a:cubicBezTo>
                  <a:cubicBezTo>
                    <a:pt x="10842" y="13970"/>
                    <a:pt x="13969" y="10843"/>
                    <a:pt x="13969" y="6985"/>
                  </a:cubicBezTo>
                  <a:cubicBezTo>
                    <a:pt x="13969" y="3128"/>
                    <a:pt x="10842" y="1"/>
                    <a:pt x="69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9"/>
            <p:cNvSpPr/>
            <p:nvPr/>
          </p:nvSpPr>
          <p:spPr>
            <a:xfrm>
              <a:off x="4391750" y="4176500"/>
              <a:ext cx="349250" cy="349250"/>
            </a:xfrm>
            <a:custGeom>
              <a:avLst/>
              <a:gdLst/>
              <a:ahLst/>
              <a:cxnLst/>
              <a:rect l="l" t="t" r="r" b="b"/>
              <a:pathLst>
                <a:path w="13970" h="13970" extrusionOk="0">
                  <a:moveTo>
                    <a:pt x="6985" y="594"/>
                  </a:moveTo>
                  <a:cubicBezTo>
                    <a:pt x="10523" y="594"/>
                    <a:pt x="13399" y="3447"/>
                    <a:pt x="13399" y="6985"/>
                  </a:cubicBezTo>
                  <a:cubicBezTo>
                    <a:pt x="13399" y="10523"/>
                    <a:pt x="10523" y="13376"/>
                    <a:pt x="6985" y="13376"/>
                  </a:cubicBezTo>
                  <a:cubicBezTo>
                    <a:pt x="3447" y="13376"/>
                    <a:pt x="594" y="10523"/>
                    <a:pt x="594" y="6985"/>
                  </a:cubicBezTo>
                  <a:cubicBezTo>
                    <a:pt x="594" y="3447"/>
                    <a:pt x="3447" y="594"/>
                    <a:pt x="6985" y="594"/>
                  </a:cubicBezTo>
                  <a:close/>
                  <a:moveTo>
                    <a:pt x="6985" y="1"/>
                  </a:moveTo>
                  <a:cubicBezTo>
                    <a:pt x="3127" y="1"/>
                    <a:pt x="0" y="3128"/>
                    <a:pt x="0" y="6985"/>
                  </a:cubicBezTo>
                  <a:cubicBezTo>
                    <a:pt x="0" y="10843"/>
                    <a:pt x="3127" y="13970"/>
                    <a:pt x="6985" y="13970"/>
                  </a:cubicBezTo>
                  <a:cubicBezTo>
                    <a:pt x="10842" y="13970"/>
                    <a:pt x="13969" y="10843"/>
                    <a:pt x="13969" y="6985"/>
                  </a:cubicBezTo>
                  <a:cubicBezTo>
                    <a:pt x="13969" y="3128"/>
                    <a:pt x="10842" y="1"/>
                    <a:pt x="6985" y="1"/>
                  </a:cubicBezTo>
                  <a:close/>
                </a:path>
              </a:pathLst>
            </a:custGeom>
            <a:solidFill>
              <a:srgbClr val="F0E8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9"/>
            <p:cNvSpPr/>
            <p:nvPr/>
          </p:nvSpPr>
          <p:spPr>
            <a:xfrm>
              <a:off x="7002400" y="3922575"/>
              <a:ext cx="78775" cy="31975"/>
            </a:xfrm>
            <a:custGeom>
              <a:avLst/>
              <a:gdLst/>
              <a:ahLst/>
              <a:cxnLst/>
              <a:rect l="l" t="t" r="r" b="b"/>
              <a:pathLst>
                <a:path w="3151" h="1279" extrusionOk="0">
                  <a:moveTo>
                    <a:pt x="639" y="0"/>
                  </a:moveTo>
                  <a:cubicBezTo>
                    <a:pt x="480" y="0"/>
                    <a:pt x="320" y="92"/>
                    <a:pt x="183" y="206"/>
                  </a:cubicBezTo>
                  <a:cubicBezTo>
                    <a:pt x="69" y="320"/>
                    <a:pt x="0" y="480"/>
                    <a:pt x="0" y="639"/>
                  </a:cubicBezTo>
                  <a:cubicBezTo>
                    <a:pt x="0" y="1005"/>
                    <a:pt x="297" y="1279"/>
                    <a:pt x="639" y="1279"/>
                  </a:cubicBezTo>
                  <a:lnTo>
                    <a:pt x="3150" y="1279"/>
                  </a:lnTo>
                  <a:lnTo>
                    <a:pt x="315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9"/>
            <p:cNvSpPr/>
            <p:nvPr/>
          </p:nvSpPr>
          <p:spPr>
            <a:xfrm>
              <a:off x="7002400" y="3996750"/>
              <a:ext cx="78775" cy="31975"/>
            </a:xfrm>
            <a:custGeom>
              <a:avLst/>
              <a:gdLst/>
              <a:ahLst/>
              <a:cxnLst/>
              <a:rect l="l" t="t" r="r" b="b"/>
              <a:pathLst>
                <a:path w="3151" h="1279" extrusionOk="0">
                  <a:moveTo>
                    <a:pt x="639" y="1"/>
                  </a:moveTo>
                  <a:cubicBezTo>
                    <a:pt x="480" y="1"/>
                    <a:pt x="320" y="69"/>
                    <a:pt x="183" y="183"/>
                  </a:cubicBezTo>
                  <a:cubicBezTo>
                    <a:pt x="69" y="297"/>
                    <a:pt x="0" y="457"/>
                    <a:pt x="0" y="640"/>
                  </a:cubicBezTo>
                  <a:cubicBezTo>
                    <a:pt x="0" y="982"/>
                    <a:pt x="297" y="1279"/>
                    <a:pt x="639" y="1279"/>
                  </a:cubicBezTo>
                  <a:lnTo>
                    <a:pt x="3150" y="1279"/>
                  </a:lnTo>
                  <a:lnTo>
                    <a:pt x="315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9"/>
            <p:cNvSpPr/>
            <p:nvPr/>
          </p:nvSpPr>
          <p:spPr>
            <a:xfrm>
              <a:off x="7002400" y="4070375"/>
              <a:ext cx="78775" cy="31975"/>
            </a:xfrm>
            <a:custGeom>
              <a:avLst/>
              <a:gdLst/>
              <a:ahLst/>
              <a:cxnLst/>
              <a:rect l="l" t="t" r="r" b="b"/>
              <a:pathLst>
                <a:path w="3151" h="1279" extrusionOk="0">
                  <a:moveTo>
                    <a:pt x="639" y="0"/>
                  </a:moveTo>
                  <a:cubicBezTo>
                    <a:pt x="480" y="0"/>
                    <a:pt x="320" y="69"/>
                    <a:pt x="183" y="183"/>
                  </a:cubicBezTo>
                  <a:cubicBezTo>
                    <a:pt x="69" y="297"/>
                    <a:pt x="0" y="457"/>
                    <a:pt x="0" y="639"/>
                  </a:cubicBezTo>
                  <a:cubicBezTo>
                    <a:pt x="0" y="1004"/>
                    <a:pt x="297" y="1278"/>
                    <a:pt x="639" y="1278"/>
                  </a:cubicBezTo>
                  <a:lnTo>
                    <a:pt x="3150" y="1278"/>
                  </a:lnTo>
                  <a:lnTo>
                    <a:pt x="315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9"/>
            <p:cNvSpPr/>
            <p:nvPr/>
          </p:nvSpPr>
          <p:spPr>
            <a:xfrm>
              <a:off x="7002400" y="4143975"/>
              <a:ext cx="78775" cy="31975"/>
            </a:xfrm>
            <a:custGeom>
              <a:avLst/>
              <a:gdLst/>
              <a:ahLst/>
              <a:cxnLst/>
              <a:rect l="l" t="t" r="r" b="b"/>
              <a:pathLst>
                <a:path w="3151" h="1279" extrusionOk="0">
                  <a:moveTo>
                    <a:pt x="639" y="1"/>
                  </a:moveTo>
                  <a:cubicBezTo>
                    <a:pt x="480" y="1"/>
                    <a:pt x="320" y="92"/>
                    <a:pt x="183" y="206"/>
                  </a:cubicBezTo>
                  <a:cubicBezTo>
                    <a:pt x="69" y="320"/>
                    <a:pt x="0" y="480"/>
                    <a:pt x="0" y="662"/>
                  </a:cubicBezTo>
                  <a:cubicBezTo>
                    <a:pt x="0" y="1005"/>
                    <a:pt x="297" y="1279"/>
                    <a:pt x="639" y="1279"/>
                  </a:cubicBezTo>
                  <a:lnTo>
                    <a:pt x="3150" y="1279"/>
                  </a:lnTo>
                  <a:lnTo>
                    <a:pt x="315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9"/>
            <p:cNvSpPr/>
            <p:nvPr/>
          </p:nvSpPr>
          <p:spPr>
            <a:xfrm>
              <a:off x="7002400" y="4218150"/>
              <a:ext cx="78775" cy="32000"/>
            </a:xfrm>
            <a:custGeom>
              <a:avLst/>
              <a:gdLst/>
              <a:ahLst/>
              <a:cxnLst/>
              <a:rect l="l" t="t" r="r" b="b"/>
              <a:pathLst>
                <a:path w="3151" h="1280" extrusionOk="0">
                  <a:moveTo>
                    <a:pt x="639" y="1"/>
                  </a:moveTo>
                  <a:cubicBezTo>
                    <a:pt x="480" y="1"/>
                    <a:pt x="320" y="69"/>
                    <a:pt x="183" y="183"/>
                  </a:cubicBezTo>
                  <a:cubicBezTo>
                    <a:pt x="69" y="298"/>
                    <a:pt x="0" y="457"/>
                    <a:pt x="0" y="640"/>
                  </a:cubicBezTo>
                  <a:cubicBezTo>
                    <a:pt x="0" y="982"/>
                    <a:pt x="297" y="1279"/>
                    <a:pt x="639" y="1279"/>
                  </a:cubicBezTo>
                  <a:lnTo>
                    <a:pt x="3150" y="1279"/>
                  </a:lnTo>
                  <a:lnTo>
                    <a:pt x="315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9"/>
            <p:cNvSpPr/>
            <p:nvPr/>
          </p:nvSpPr>
          <p:spPr>
            <a:xfrm>
              <a:off x="3990025" y="4176500"/>
              <a:ext cx="106725" cy="73075"/>
            </a:xfrm>
            <a:custGeom>
              <a:avLst/>
              <a:gdLst/>
              <a:ahLst/>
              <a:cxnLst/>
              <a:rect l="l" t="t" r="r" b="b"/>
              <a:pathLst>
                <a:path w="4269" h="2923" extrusionOk="0">
                  <a:moveTo>
                    <a:pt x="0" y="1"/>
                  </a:moveTo>
                  <a:lnTo>
                    <a:pt x="0" y="2922"/>
                  </a:lnTo>
                  <a:lnTo>
                    <a:pt x="2831" y="2922"/>
                  </a:lnTo>
                  <a:cubicBezTo>
                    <a:pt x="3219" y="2922"/>
                    <a:pt x="3584" y="2762"/>
                    <a:pt x="3858" y="2489"/>
                  </a:cubicBezTo>
                  <a:cubicBezTo>
                    <a:pt x="4109" y="2215"/>
                    <a:pt x="4269" y="1849"/>
                    <a:pt x="4269" y="1461"/>
                  </a:cubicBezTo>
                  <a:cubicBezTo>
                    <a:pt x="4269" y="663"/>
                    <a:pt x="3630" y="1"/>
                    <a:pt x="28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9"/>
            <p:cNvSpPr/>
            <p:nvPr/>
          </p:nvSpPr>
          <p:spPr>
            <a:xfrm>
              <a:off x="4031675" y="3063200"/>
              <a:ext cx="1863150" cy="42825"/>
            </a:xfrm>
            <a:custGeom>
              <a:avLst/>
              <a:gdLst/>
              <a:ahLst/>
              <a:cxnLst/>
              <a:rect l="l" t="t" r="r" b="b"/>
              <a:pathLst>
                <a:path w="74526" h="1713" extrusionOk="0">
                  <a:moveTo>
                    <a:pt x="1" y="1"/>
                  </a:moveTo>
                  <a:lnTo>
                    <a:pt x="1" y="1712"/>
                  </a:lnTo>
                  <a:lnTo>
                    <a:pt x="74525" y="1712"/>
                  </a:lnTo>
                  <a:lnTo>
                    <a:pt x="745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9"/>
            <p:cNvSpPr/>
            <p:nvPr/>
          </p:nvSpPr>
          <p:spPr>
            <a:xfrm>
              <a:off x="4031675" y="3733125"/>
              <a:ext cx="1863150" cy="42825"/>
            </a:xfrm>
            <a:custGeom>
              <a:avLst/>
              <a:gdLst/>
              <a:ahLst/>
              <a:cxnLst/>
              <a:rect l="l" t="t" r="r" b="b"/>
              <a:pathLst>
                <a:path w="74526" h="1713" extrusionOk="0">
                  <a:moveTo>
                    <a:pt x="1" y="0"/>
                  </a:moveTo>
                  <a:lnTo>
                    <a:pt x="1" y="1712"/>
                  </a:lnTo>
                  <a:lnTo>
                    <a:pt x="74525" y="1712"/>
                  </a:lnTo>
                  <a:lnTo>
                    <a:pt x="745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2" name="Google Shape;482;p39"/>
            <p:cNvGrpSpPr/>
            <p:nvPr/>
          </p:nvGrpSpPr>
          <p:grpSpPr>
            <a:xfrm>
              <a:off x="4326125" y="3192725"/>
              <a:ext cx="1237150" cy="455400"/>
              <a:chOff x="4326125" y="3192725"/>
              <a:chExt cx="1237150" cy="455400"/>
            </a:xfrm>
          </p:grpSpPr>
          <p:sp>
            <p:nvSpPr>
              <p:cNvPr id="483" name="Google Shape;483;p39"/>
              <p:cNvSpPr/>
              <p:nvPr/>
            </p:nvSpPr>
            <p:spPr>
              <a:xfrm>
                <a:off x="4374050" y="3192725"/>
                <a:ext cx="494200" cy="39400"/>
              </a:xfrm>
              <a:custGeom>
                <a:avLst/>
                <a:gdLst/>
                <a:ahLst/>
                <a:cxnLst/>
                <a:rect l="l" t="t" r="r" b="b"/>
                <a:pathLst>
                  <a:path w="19768" h="1576" extrusionOk="0">
                    <a:moveTo>
                      <a:pt x="206" y="1"/>
                    </a:moveTo>
                    <a:lnTo>
                      <a:pt x="1" y="1576"/>
                    </a:lnTo>
                    <a:lnTo>
                      <a:pt x="19562" y="1576"/>
                    </a:lnTo>
                    <a:lnTo>
                      <a:pt x="197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9"/>
              <p:cNvSpPr/>
              <p:nvPr/>
            </p:nvSpPr>
            <p:spPr>
              <a:xfrm>
                <a:off x="4362075" y="3278900"/>
                <a:ext cx="494200" cy="39400"/>
              </a:xfrm>
              <a:custGeom>
                <a:avLst/>
                <a:gdLst/>
                <a:ahLst/>
                <a:cxnLst/>
                <a:rect l="l" t="t" r="r" b="b"/>
                <a:pathLst>
                  <a:path w="19768" h="1576" extrusionOk="0">
                    <a:moveTo>
                      <a:pt x="206" y="0"/>
                    </a:moveTo>
                    <a:lnTo>
                      <a:pt x="0" y="1575"/>
                    </a:lnTo>
                    <a:lnTo>
                      <a:pt x="19562" y="1575"/>
                    </a:lnTo>
                    <a:lnTo>
                      <a:pt x="1976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9"/>
              <p:cNvSpPr/>
              <p:nvPr/>
            </p:nvSpPr>
            <p:spPr>
              <a:xfrm>
                <a:off x="4350100" y="3365075"/>
                <a:ext cx="494750" cy="39400"/>
              </a:xfrm>
              <a:custGeom>
                <a:avLst/>
                <a:gdLst/>
                <a:ahLst/>
                <a:cxnLst/>
                <a:rect l="l" t="t" r="r" b="b"/>
                <a:pathLst>
                  <a:path w="19790" h="1576" extrusionOk="0">
                    <a:moveTo>
                      <a:pt x="228" y="0"/>
                    </a:moveTo>
                    <a:lnTo>
                      <a:pt x="0" y="1575"/>
                    </a:lnTo>
                    <a:lnTo>
                      <a:pt x="19561" y="1575"/>
                    </a:lnTo>
                    <a:lnTo>
                      <a:pt x="1979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9"/>
              <p:cNvSpPr/>
              <p:nvPr/>
            </p:nvSpPr>
            <p:spPr>
              <a:xfrm>
                <a:off x="4338100" y="3451225"/>
                <a:ext cx="494775" cy="39400"/>
              </a:xfrm>
              <a:custGeom>
                <a:avLst/>
                <a:gdLst/>
                <a:ahLst/>
                <a:cxnLst/>
                <a:rect l="l" t="t" r="r" b="b"/>
                <a:pathLst>
                  <a:path w="19791" h="1576" extrusionOk="0">
                    <a:moveTo>
                      <a:pt x="229" y="1"/>
                    </a:moveTo>
                    <a:lnTo>
                      <a:pt x="1" y="1576"/>
                    </a:lnTo>
                    <a:lnTo>
                      <a:pt x="19562" y="1576"/>
                    </a:lnTo>
                    <a:lnTo>
                      <a:pt x="1979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9"/>
              <p:cNvSpPr/>
              <p:nvPr/>
            </p:nvSpPr>
            <p:spPr>
              <a:xfrm>
                <a:off x="4326125" y="3537400"/>
                <a:ext cx="485050" cy="39975"/>
              </a:xfrm>
              <a:custGeom>
                <a:avLst/>
                <a:gdLst/>
                <a:ahLst/>
                <a:cxnLst/>
                <a:rect l="l" t="t" r="r" b="b"/>
                <a:pathLst>
                  <a:path w="19402" h="1599" extrusionOk="0">
                    <a:moveTo>
                      <a:pt x="229" y="0"/>
                    </a:moveTo>
                    <a:lnTo>
                      <a:pt x="0" y="1598"/>
                    </a:lnTo>
                    <a:lnTo>
                      <a:pt x="19197" y="1598"/>
                    </a:lnTo>
                    <a:lnTo>
                      <a:pt x="1940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9"/>
              <p:cNvSpPr/>
              <p:nvPr/>
            </p:nvSpPr>
            <p:spPr>
              <a:xfrm>
                <a:off x="4905325" y="3612725"/>
                <a:ext cx="114150" cy="35400"/>
              </a:xfrm>
              <a:custGeom>
                <a:avLst/>
                <a:gdLst/>
                <a:ahLst/>
                <a:cxnLst/>
                <a:rect l="l" t="t" r="r" b="b"/>
                <a:pathLst>
                  <a:path w="4566" h="1416" extrusionOk="0">
                    <a:moveTo>
                      <a:pt x="0" y="0"/>
                    </a:moveTo>
                    <a:cubicBezTo>
                      <a:pt x="297" y="845"/>
                      <a:pt x="1096" y="1415"/>
                      <a:pt x="2100" y="1415"/>
                    </a:cubicBezTo>
                    <a:cubicBezTo>
                      <a:pt x="3104" y="1415"/>
                      <a:pt x="4040" y="845"/>
                      <a:pt x="45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9"/>
              <p:cNvSpPr/>
              <p:nvPr/>
            </p:nvSpPr>
            <p:spPr>
              <a:xfrm>
                <a:off x="5339575" y="3612725"/>
                <a:ext cx="114150" cy="35400"/>
              </a:xfrm>
              <a:custGeom>
                <a:avLst/>
                <a:gdLst/>
                <a:ahLst/>
                <a:cxnLst/>
                <a:rect l="l" t="t" r="r" b="b"/>
                <a:pathLst>
                  <a:path w="4566" h="1416" extrusionOk="0">
                    <a:moveTo>
                      <a:pt x="0" y="0"/>
                    </a:moveTo>
                    <a:cubicBezTo>
                      <a:pt x="297" y="845"/>
                      <a:pt x="1096" y="1415"/>
                      <a:pt x="2100" y="1415"/>
                    </a:cubicBezTo>
                    <a:cubicBezTo>
                      <a:pt x="3082" y="1415"/>
                      <a:pt x="4040" y="845"/>
                      <a:pt x="45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9"/>
              <p:cNvSpPr/>
              <p:nvPr/>
            </p:nvSpPr>
            <p:spPr>
              <a:xfrm>
                <a:off x="4832275" y="3195025"/>
                <a:ext cx="731000" cy="421725"/>
              </a:xfrm>
              <a:custGeom>
                <a:avLst/>
                <a:gdLst/>
                <a:ahLst/>
                <a:cxnLst/>
                <a:rect l="l" t="t" r="r" b="b"/>
                <a:pathLst>
                  <a:path w="29240" h="16869" extrusionOk="0">
                    <a:moveTo>
                      <a:pt x="845" y="13558"/>
                    </a:moveTo>
                    <a:lnTo>
                      <a:pt x="457" y="16297"/>
                    </a:lnTo>
                    <a:lnTo>
                      <a:pt x="685" y="14654"/>
                    </a:lnTo>
                    <a:lnTo>
                      <a:pt x="777" y="14015"/>
                    </a:lnTo>
                    <a:lnTo>
                      <a:pt x="845" y="13558"/>
                    </a:lnTo>
                    <a:close/>
                    <a:moveTo>
                      <a:pt x="2717" y="0"/>
                    </a:moveTo>
                    <a:lnTo>
                      <a:pt x="2534" y="1324"/>
                    </a:lnTo>
                    <a:lnTo>
                      <a:pt x="845" y="13558"/>
                    </a:lnTo>
                    <a:lnTo>
                      <a:pt x="457" y="13558"/>
                    </a:lnTo>
                    <a:lnTo>
                      <a:pt x="320" y="14654"/>
                    </a:lnTo>
                    <a:lnTo>
                      <a:pt x="1" y="16868"/>
                    </a:lnTo>
                    <a:lnTo>
                      <a:pt x="389" y="16868"/>
                    </a:lnTo>
                    <a:lnTo>
                      <a:pt x="457" y="16366"/>
                    </a:lnTo>
                    <a:lnTo>
                      <a:pt x="27916" y="16366"/>
                    </a:lnTo>
                    <a:cubicBezTo>
                      <a:pt x="28213" y="16366"/>
                      <a:pt x="28487" y="16115"/>
                      <a:pt x="28532" y="15818"/>
                    </a:cubicBezTo>
                    <a:lnTo>
                      <a:pt x="28623" y="15110"/>
                    </a:lnTo>
                    <a:lnTo>
                      <a:pt x="28053" y="15110"/>
                    </a:lnTo>
                    <a:lnTo>
                      <a:pt x="28121" y="14677"/>
                    </a:lnTo>
                    <a:lnTo>
                      <a:pt x="28167" y="14380"/>
                    </a:lnTo>
                    <a:lnTo>
                      <a:pt x="28213" y="14015"/>
                    </a:lnTo>
                    <a:lnTo>
                      <a:pt x="28258" y="13718"/>
                    </a:lnTo>
                    <a:lnTo>
                      <a:pt x="28304" y="13330"/>
                    </a:lnTo>
                    <a:lnTo>
                      <a:pt x="28350" y="13056"/>
                    </a:lnTo>
                    <a:lnTo>
                      <a:pt x="28395" y="12668"/>
                    </a:lnTo>
                    <a:lnTo>
                      <a:pt x="28441" y="12394"/>
                    </a:lnTo>
                    <a:lnTo>
                      <a:pt x="28487" y="12006"/>
                    </a:lnTo>
                    <a:lnTo>
                      <a:pt x="28532" y="11732"/>
                    </a:lnTo>
                    <a:lnTo>
                      <a:pt x="28578" y="11413"/>
                    </a:lnTo>
                    <a:lnTo>
                      <a:pt x="28738" y="10203"/>
                    </a:lnTo>
                    <a:lnTo>
                      <a:pt x="28760" y="10089"/>
                    </a:lnTo>
                    <a:lnTo>
                      <a:pt x="28783" y="9952"/>
                    </a:lnTo>
                    <a:lnTo>
                      <a:pt x="28920" y="8993"/>
                    </a:lnTo>
                    <a:lnTo>
                      <a:pt x="28395" y="3995"/>
                    </a:lnTo>
                    <a:lnTo>
                      <a:pt x="29240" y="3995"/>
                    </a:lnTo>
                    <a:cubicBezTo>
                      <a:pt x="29240" y="3995"/>
                      <a:pt x="29080" y="2648"/>
                      <a:pt x="27437" y="2648"/>
                    </a:cubicBezTo>
                    <a:lnTo>
                      <a:pt x="20840" y="2648"/>
                    </a:lnTo>
                    <a:cubicBezTo>
                      <a:pt x="20635" y="2648"/>
                      <a:pt x="20475" y="2785"/>
                      <a:pt x="20452" y="2967"/>
                    </a:cubicBezTo>
                    <a:lnTo>
                      <a:pt x="20292" y="3995"/>
                    </a:lnTo>
                    <a:lnTo>
                      <a:pt x="19950" y="6505"/>
                    </a:lnTo>
                    <a:lnTo>
                      <a:pt x="19904" y="6505"/>
                    </a:lnTo>
                    <a:cubicBezTo>
                      <a:pt x="19493" y="6505"/>
                      <a:pt x="19128" y="6825"/>
                      <a:pt x="19060" y="7236"/>
                    </a:cubicBezTo>
                    <a:lnTo>
                      <a:pt x="18192" y="13558"/>
                    </a:lnTo>
                    <a:lnTo>
                      <a:pt x="17599" y="13558"/>
                    </a:lnTo>
                    <a:lnTo>
                      <a:pt x="19288" y="1324"/>
                    </a:lnTo>
                    <a:lnTo>
                      <a:pt x="1947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9"/>
              <p:cNvSpPr/>
              <p:nvPr/>
            </p:nvSpPr>
            <p:spPr>
              <a:xfrm>
                <a:off x="5369800" y="3301150"/>
                <a:ext cx="144975" cy="144400"/>
              </a:xfrm>
              <a:custGeom>
                <a:avLst/>
                <a:gdLst/>
                <a:ahLst/>
                <a:cxnLst/>
                <a:rect l="l" t="t" r="r" b="b"/>
                <a:pathLst>
                  <a:path w="5799" h="5776" extrusionOk="0">
                    <a:moveTo>
                      <a:pt x="366" y="1"/>
                    </a:moveTo>
                    <a:lnTo>
                      <a:pt x="1" y="2694"/>
                    </a:lnTo>
                    <a:cubicBezTo>
                      <a:pt x="1234" y="2763"/>
                      <a:pt x="2352" y="3196"/>
                      <a:pt x="3105" y="4269"/>
                    </a:cubicBezTo>
                    <a:cubicBezTo>
                      <a:pt x="3539" y="4885"/>
                      <a:pt x="4087" y="5410"/>
                      <a:pt x="4840" y="5638"/>
                    </a:cubicBezTo>
                    <a:cubicBezTo>
                      <a:pt x="5091" y="5730"/>
                      <a:pt x="5388" y="5775"/>
                      <a:pt x="5662" y="5775"/>
                    </a:cubicBezTo>
                    <a:lnTo>
                      <a:pt x="5799" y="4703"/>
                    </a:lnTo>
                    <a:lnTo>
                      <a:pt x="5319" y="1"/>
                    </a:lnTo>
                    <a:close/>
                  </a:path>
                </a:pathLst>
              </a:custGeom>
              <a:solidFill>
                <a:srgbClr val="F0E8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2" name="Google Shape;492;p39"/>
            <p:cNvSpPr/>
            <p:nvPr/>
          </p:nvSpPr>
          <p:spPr>
            <a:xfrm>
              <a:off x="4031675" y="2619250"/>
              <a:ext cx="1863150" cy="147825"/>
            </a:xfrm>
            <a:custGeom>
              <a:avLst/>
              <a:gdLst/>
              <a:ahLst/>
              <a:cxnLst/>
              <a:rect l="l" t="t" r="r" b="b"/>
              <a:pathLst>
                <a:path w="74526" h="5913" extrusionOk="0">
                  <a:moveTo>
                    <a:pt x="1" y="0"/>
                  </a:moveTo>
                  <a:lnTo>
                    <a:pt x="1" y="5912"/>
                  </a:lnTo>
                  <a:lnTo>
                    <a:pt x="74525" y="5912"/>
                  </a:lnTo>
                  <a:lnTo>
                    <a:pt x="745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39"/>
          <p:cNvGrpSpPr/>
          <p:nvPr/>
        </p:nvGrpSpPr>
        <p:grpSpPr>
          <a:xfrm>
            <a:off x="5278934" y="3684458"/>
            <a:ext cx="2004233" cy="1459032"/>
            <a:chOff x="4370825" y="3147425"/>
            <a:chExt cx="1821864" cy="1326272"/>
          </a:xfrm>
        </p:grpSpPr>
        <p:grpSp>
          <p:nvGrpSpPr>
            <p:cNvPr id="494" name="Google Shape;494;p39"/>
            <p:cNvGrpSpPr/>
            <p:nvPr/>
          </p:nvGrpSpPr>
          <p:grpSpPr>
            <a:xfrm>
              <a:off x="4370825" y="3800825"/>
              <a:ext cx="859400" cy="653400"/>
              <a:chOff x="6511125" y="3924100"/>
              <a:chExt cx="859400" cy="653400"/>
            </a:xfrm>
          </p:grpSpPr>
          <p:sp>
            <p:nvSpPr>
              <p:cNvPr id="495" name="Google Shape;495;p39"/>
              <p:cNvSpPr/>
              <p:nvPr/>
            </p:nvSpPr>
            <p:spPr>
              <a:xfrm>
                <a:off x="6642375" y="3924100"/>
                <a:ext cx="728150" cy="653400"/>
              </a:xfrm>
              <a:custGeom>
                <a:avLst/>
                <a:gdLst/>
                <a:ahLst/>
                <a:cxnLst/>
                <a:rect l="l" t="t" r="r" b="b"/>
                <a:pathLst>
                  <a:path w="29126" h="26136" extrusionOk="0">
                    <a:moveTo>
                      <a:pt x="0" y="0"/>
                    </a:moveTo>
                    <a:lnTo>
                      <a:pt x="0" y="26135"/>
                    </a:lnTo>
                    <a:lnTo>
                      <a:pt x="29125" y="26135"/>
                    </a:lnTo>
                    <a:lnTo>
                      <a:pt x="2912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9"/>
              <p:cNvSpPr/>
              <p:nvPr/>
            </p:nvSpPr>
            <p:spPr>
              <a:xfrm>
                <a:off x="6511125" y="3924100"/>
                <a:ext cx="131275" cy="653400"/>
              </a:xfrm>
              <a:custGeom>
                <a:avLst/>
                <a:gdLst/>
                <a:ahLst/>
                <a:cxnLst/>
                <a:rect l="l" t="t" r="r" b="b"/>
                <a:pathLst>
                  <a:path w="5251" h="26136" extrusionOk="0">
                    <a:moveTo>
                      <a:pt x="1" y="0"/>
                    </a:moveTo>
                    <a:lnTo>
                      <a:pt x="1" y="26135"/>
                    </a:lnTo>
                    <a:lnTo>
                      <a:pt x="5250" y="26135"/>
                    </a:lnTo>
                    <a:lnTo>
                      <a:pt x="525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9"/>
              <p:cNvSpPr/>
              <p:nvPr/>
            </p:nvSpPr>
            <p:spPr>
              <a:xfrm>
                <a:off x="6642375" y="4204850"/>
                <a:ext cx="728150" cy="72500"/>
              </a:xfrm>
              <a:custGeom>
                <a:avLst/>
                <a:gdLst/>
                <a:ahLst/>
                <a:cxnLst/>
                <a:rect l="l" t="t" r="r" b="b"/>
                <a:pathLst>
                  <a:path w="29126" h="2900" extrusionOk="0">
                    <a:moveTo>
                      <a:pt x="0" y="0"/>
                    </a:moveTo>
                    <a:lnTo>
                      <a:pt x="0" y="2899"/>
                    </a:lnTo>
                    <a:lnTo>
                      <a:pt x="29125" y="2899"/>
                    </a:lnTo>
                    <a:lnTo>
                      <a:pt x="2912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9"/>
              <p:cNvSpPr/>
              <p:nvPr/>
            </p:nvSpPr>
            <p:spPr>
              <a:xfrm>
                <a:off x="6511125" y="4204850"/>
                <a:ext cx="131275" cy="72500"/>
              </a:xfrm>
              <a:custGeom>
                <a:avLst/>
                <a:gdLst/>
                <a:ahLst/>
                <a:cxnLst/>
                <a:rect l="l" t="t" r="r" b="b"/>
                <a:pathLst>
                  <a:path w="5251" h="2900" extrusionOk="0">
                    <a:moveTo>
                      <a:pt x="1" y="0"/>
                    </a:moveTo>
                    <a:lnTo>
                      <a:pt x="1" y="2899"/>
                    </a:lnTo>
                    <a:lnTo>
                      <a:pt x="5250" y="2899"/>
                    </a:lnTo>
                    <a:lnTo>
                      <a:pt x="52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9" name="Google Shape;499;p39"/>
            <p:cNvGrpSpPr/>
            <p:nvPr/>
          </p:nvGrpSpPr>
          <p:grpSpPr>
            <a:xfrm>
              <a:off x="4472775" y="3147425"/>
              <a:ext cx="859400" cy="653400"/>
              <a:chOff x="6511125" y="3924100"/>
              <a:chExt cx="859400" cy="653400"/>
            </a:xfrm>
          </p:grpSpPr>
          <p:sp>
            <p:nvSpPr>
              <p:cNvPr id="500" name="Google Shape;500;p39"/>
              <p:cNvSpPr/>
              <p:nvPr/>
            </p:nvSpPr>
            <p:spPr>
              <a:xfrm>
                <a:off x="6642375" y="3924100"/>
                <a:ext cx="728150" cy="653400"/>
              </a:xfrm>
              <a:custGeom>
                <a:avLst/>
                <a:gdLst/>
                <a:ahLst/>
                <a:cxnLst/>
                <a:rect l="l" t="t" r="r" b="b"/>
                <a:pathLst>
                  <a:path w="29126" h="26136" extrusionOk="0">
                    <a:moveTo>
                      <a:pt x="0" y="0"/>
                    </a:moveTo>
                    <a:lnTo>
                      <a:pt x="0" y="26135"/>
                    </a:lnTo>
                    <a:lnTo>
                      <a:pt x="29125" y="26135"/>
                    </a:lnTo>
                    <a:lnTo>
                      <a:pt x="2912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9"/>
              <p:cNvSpPr/>
              <p:nvPr/>
            </p:nvSpPr>
            <p:spPr>
              <a:xfrm>
                <a:off x="6511125" y="3924100"/>
                <a:ext cx="131275" cy="653400"/>
              </a:xfrm>
              <a:custGeom>
                <a:avLst/>
                <a:gdLst/>
                <a:ahLst/>
                <a:cxnLst/>
                <a:rect l="l" t="t" r="r" b="b"/>
                <a:pathLst>
                  <a:path w="5251" h="26136" extrusionOk="0">
                    <a:moveTo>
                      <a:pt x="1" y="0"/>
                    </a:moveTo>
                    <a:lnTo>
                      <a:pt x="1" y="26135"/>
                    </a:lnTo>
                    <a:lnTo>
                      <a:pt x="5250" y="26135"/>
                    </a:lnTo>
                    <a:lnTo>
                      <a:pt x="525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9"/>
              <p:cNvSpPr/>
              <p:nvPr/>
            </p:nvSpPr>
            <p:spPr>
              <a:xfrm>
                <a:off x="6642375" y="4204850"/>
                <a:ext cx="728150" cy="72500"/>
              </a:xfrm>
              <a:custGeom>
                <a:avLst/>
                <a:gdLst/>
                <a:ahLst/>
                <a:cxnLst/>
                <a:rect l="l" t="t" r="r" b="b"/>
                <a:pathLst>
                  <a:path w="29126" h="2900" extrusionOk="0">
                    <a:moveTo>
                      <a:pt x="0" y="0"/>
                    </a:moveTo>
                    <a:lnTo>
                      <a:pt x="0" y="2899"/>
                    </a:lnTo>
                    <a:lnTo>
                      <a:pt x="29125" y="2899"/>
                    </a:lnTo>
                    <a:lnTo>
                      <a:pt x="2912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9"/>
              <p:cNvSpPr/>
              <p:nvPr/>
            </p:nvSpPr>
            <p:spPr>
              <a:xfrm>
                <a:off x="6511125" y="4204850"/>
                <a:ext cx="131275" cy="72500"/>
              </a:xfrm>
              <a:custGeom>
                <a:avLst/>
                <a:gdLst/>
                <a:ahLst/>
                <a:cxnLst/>
                <a:rect l="l" t="t" r="r" b="b"/>
                <a:pathLst>
                  <a:path w="5251" h="2900" extrusionOk="0">
                    <a:moveTo>
                      <a:pt x="1" y="0"/>
                    </a:moveTo>
                    <a:lnTo>
                      <a:pt x="1" y="2899"/>
                    </a:lnTo>
                    <a:lnTo>
                      <a:pt x="5250" y="2899"/>
                    </a:lnTo>
                    <a:lnTo>
                      <a:pt x="52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4" name="Google Shape;504;p39"/>
            <p:cNvGrpSpPr/>
            <p:nvPr/>
          </p:nvGrpSpPr>
          <p:grpSpPr>
            <a:xfrm>
              <a:off x="5118439" y="3656947"/>
              <a:ext cx="1074250" cy="816750"/>
              <a:chOff x="6511125" y="3877680"/>
              <a:chExt cx="859400" cy="653400"/>
            </a:xfrm>
          </p:grpSpPr>
          <p:sp>
            <p:nvSpPr>
              <p:cNvPr id="505" name="Google Shape;505;p39"/>
              <p:cNvSpPr/>
              <p:nvPr/>
            </p:nvSpPr>
            <p:spPr>
              <a:xfrm>
                <a:off x="6642375" y="3877680"/>
                <a:ext cx="728150" cy="653400"/>
              </a:xfrm>
              <a:custGeom>
                <a:avLst/>
                <a:gdLst/>
                <a:ahLst/>
                <a:cxnLst/>
                <a:rect l="l" t="t" r="r" b="b"/>
                <a:pathLst>
                  <a:path w="29126" h="26136" extrusionOk="0">
                    <a:moveTo>
                      <a:pt x="0" y="0"/>
                    </a:moveTo>
                    <a:lnTo>
                      <a:pt x="0" y="26135"/>
                    </a:lnTo>
                    <a:lnTo>
                      <a:pt x="29125" y="26135"/>
                    </a:lnTo>
                    <a:lnTo>
                      <a:pt x="2912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9"/>
              <p:cNvSpPr/>
              <p:nvPr/>
            </p:nvSpPr>
            <p:spPr>
              <a:xfrm>
                <a:off x="6511125" y="3877680"/>
                <a:ext cx="131275" cy="653400"/>
              </a:xfrm>
              <a:custGeom>
                <a:avLst/>
                <a:gdLst/>
                <a:ahLst/>
                <a:cxnLst/>
                <a:rect l="l" t="t" r="r" b="b"/>
                <a:pathLst>
                  <a:path w="5251" h="26136" extrusionOk="0">
                    <a:moveTo>
                      <a:pt x="1" y="0"/>
                    </a:moveTo>
                    <a:lnTo>
                      <a:pt x="1" y="26135"/>
                    </a:lnTo>
                    <a:lnTo>
                      <a:pt x="5250" y="26135"/>
                    </a:lnTo>
                    <a:lnTo>
                      <a:pt x="525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9"/>
              <p:cNvSpPr/>
              <p:nvPr/>
            </p:nvSpPr>
            <p:spPr>
              <a:xfrm>
                <a:off x="6642375" y="4158430"/>
                <a:ext cx="728150" cy="72500"/>
              </a:xfrm>
              <a:custGeom>
                <a:avLst/>
                <a:gdLst/>
                <a:ahLst/>
                <a:cxnLst/>
                <a:rect l="l" t="t" r="r" b="b"/>
                <a:pathLst>
                  <a:path w="29126" h="2900" extrusionOk="0">
                    <a:moveTo>
                      <a:pt x="0" y="0"/>
                    </a:moveTo>
                    <a:lnTo>
                      <a:pt x="0" y="2899"/>
                    </a:lnTo>
                    <a:lnTo>
                      <a:pt x="29125" y="2899"/>
                    </a:lnTo>
                    <a:lnTo>
                      <a:pt x="2912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9"/>
              <p:cNvSpPr/>
              <p:nvPr/>
            </p:nvSpPr>
            <p:spPr>
              <a:xfrm>
                <a:off x="6511125" y="4158430"/>
                <a:ext cx="131275" cy="72500"/>
              </a:xfrm>
              <a:custGeom>
                <a:avLst/>
                <a:gdLst/>
                <a:ahLst/>
                <a:cxnLst/>
                <a:rect l="l" t="t" r="r" b="b"/>
                <a:pathLst>
                  <a:path w="5251" h="2900" extrusionOk="0">
                    <a:moveTo>
                      <a:pt x="1" y="0"/>
                    </a:moveTo>
                    <a:lnTo>
                      <a:pt x="1" y="2899"/>
                    </a:lnTo>
                    <a:lnTo>
                      <a:pt x="5250" y="2899"/>
                    </a:lnTo>
                    <a:lnTo>
                      <a:pt x="52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40"/>
          <p:cNvSpPr/>
          <p:nvPr/>
        </p:nvSpPr>
        <p:spPr>
          <a:xfrm>
            <a:off x="5645275" y="1203975"/>
            <a:ext cx="1116000" cy="1116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40"/>
          <p:cNvSpPr txBox="1">
            <a:spLocks noGrp="1"/>
          </p:cNvSpPr>
          <p:nvPr>
            <p:ph type="ctrTitle"/>
          </p:nvPr>
        </p:nvSpPr>
        <p:spPr>
          <a:xfrm>
            <a:off x="4156175" y="2324475"/>
            <a:ext cx="4157400" cy="122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Application Flow</a:t>
            </a:r>
            <a:endParaRPr/>
          </a:p>
        </p:txBody>
      </p:sp>
      <p:sp>
        <p:nvSpPr>
          <p:cNvPr id="515" name="Google Shape;515;p40"/>
          <p:cNvSpPr txBox="1">
            <a:spLocks noGrp="1"/>
          </p:cNvSpPr>
          <p:nvPr>
            <p:ph type="title" idx="2"/>
          </p:nvPr>
        </p:nvSpPr>
        <p:spPr>
          <a:xfrm>
            <a:off x="5409175" y="1296975"/>
            <a:ext cx="1588200" cy="930000"/>
          </a:xfrm>
          <a:prstGeom prst="rect">
            <a:avLst/>
          </a:prstGeom>
        </p:spPr>
        <p:txBody>
          <a:bodyPr spcFirstLastPara="1" wrap="square" lIns="91425" tIns="91425" rIns="91425" bIns="91425" anchor="ctr" anchorCtr="0">
            <a:noAutofit/>
          </a:bodyPr>
          <a:lstStyle/>
          <a:p>
            <a:pPr marL="0" lvl="0" indent="0" algn="ctr" rtl="0">
              <a:spcBef>
                <a:spcPts val="0"/>
              </a:spcBef>
              <a:spcAft>
                <a:spcPts val="1200"/>
              </a:spcAft>
              <a:buNone/>
            </a:pPr>
            <a:r>
              <a:rPr lang="en" sz="3600"/>
              <a:t>02</a:t>
            </a:r>
            <a:endParaRPr sz="3600"/>
          </a:p>
        </p:txBody>
      </p:sp>
      <p:grpSp>
        <p:nvGrpSpPr>
          <p:cNvPr id="516" name="Google Shape;516;p40"/>
          <p:cNvGrpSpPr/>
          <p:nvPr/>
        </p:nvGrpSpPr>
        <p:grpSpPr>
          <a:xfrm>
            <a:off x="764674" y="290468"/>
            <a:ext cx="2548554" cy="2547782"/>
            <a:chOff x="296624" y="620468"/>
            <a:chExt cx="2548554" cy="2547782"/>
          </a:xfrm>
        </p:grpSpPr>
        <p:sp>
          <p:nvSpPr>
            <p:cNvPr id="517" name="Google Shape;517;p40"/>
            <p:cNvSpPr/>
            <p:nvPr/>
          </p:nvSpPr>
          <p:spPr>
            <a:xfrm>
              <a:off x="296624" y="620468"/>
              <a:ext cx="2548554" cy="2547782"/>
            </a:xfrm>
            <a:custGeom>
              <a:avLst/>
              <a:gdLst/>
              <a:ahLst/>
              <a:cxnLst/>
              <a:rect l="l" t="t" r="r" b="b"/>
              <a:pathLst>
                <a:path w="75895" h="75872" extrusionOk="0">
                  <a:moveTo>
                    <a:pt x="73179" y="42820"/>
                  </a:moveTo>
                  <a:cubicBezTo>
                    <a:pt x="70485" y="62290"/>
                    <a:pt x="52499" y="75871"/>
                    <a:pt x="33052" y="73155"/>
                  </a:cubicBezTo>
                  <a:cubicBezTo>
                    <a:pt x="13582" y="70462"/>
                    <a:pt x="1" y="52498"/>
                    <a:pt x="2717" y="33028"/>
                  </a:cubicBezTo>
                  <a:cubicBezTo>
                    <a:pt x="5410" y="13581"/>
                    <a:pt x="23374" y="0"/>
                    <a:pt x="42844" y="2694"/>
                  </a:cubicBezTo>
                  <a:cubicBezTo>
                    <a:pt x="62314" y="5410"/>
                    <a:pt x="75895" y="23373"/>
                    <a:pt x="73179" y="4282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40"/>
            <p:cNvSpPr/>
            <p:nvPr/>
          </p:nvSpPr>
          <p:spPr>
            <a:xfrm>
              <a:off x="525808" y="704015"/>
              <a:ext cx="2264971" cy="2271083"/>
            </a:xfrm>
            <a:custGeom>
              <a:avLst/>
              <a:gdLst/>
              <a:ahLst/>
              <a:cxnLst/>
              <a:rect l="l" t="t" r="r" b="b"/>
              <a:pathLst>
                <a:path w="67450" h="67632" extrusionOk="0">
                  <a:moveTo>
                    <a:pt x="16389" y="3059"/>
                  </a:moveTo>
                  <a:cubicBezTo>
                    <a:pt x="16526" y="3378"/>
                    <a:pt x="16572" y="3766"/>
                    <a:pt x="16663" y="4177"/>
                  </a:cubicBezTo>
                  <a:lnTo>
                    <a:pt x="16663" y="4177"/>
                  </a:lnTo>
                  <a:cubicBezTo>
                    <a:pt x="16754" y="4497"/>
                    <a:pt x="16868" y="4839"/>
                    <a:pt x="17165" y="5022"/>
                  </a:cubicBezTo>
                  <a:lnTo>
                    <a:pt x="17165" y="5022"/>
                  </a:lnTo>
                  <a:cubicBezTo>
                    <a:pt x="17804" y="5410"/>
                    <a:pt x="18489" y="4908"/>
                    <a:pt x="18877" y="4428"/>
                  </a:cubicBezTo>
                  <a:lnTo>
                    <a:pt x="18877" y="4428"/>
                  </a:lnTo>
                  <a:cubicBezTo>
                    <a:pt x="19288" y="3972"/>
                    <a:pt x="19653" y="3492"/>
                    <a:pt x="20246" y="3241"/>
                  </a:cubicBezTo>
                  <a:lnTo>
                    <a:pt x="20246" y="3241"/>
                  </a:lnTo>
                  <a:cubicBezTo>
                    <a:pt x="21114" y="2853"/>
                    <a:pt x="21776" y="3310"/>
                    <a:pt x="22575" y="3652"/>
                  </a:cubicBezTo>
                  <a:lnTo>
                    <a:pt x="22575" y="3652"/>
                  </a:lnTo>
                  <a:cubicBezTo>
                    <a:pt x="23373" y="3995"/>
                    <a:pt x="23807" y="3629"/>
                    <a:pt x="24446" y="3127"/>
                  </a:cubicBezTo>
                  <a:lnTo>
                    <a:pt x="24446" y="3127"/>
                  </a:lnTo>
                  <a:cubicBezTo>
                    <a:pt x="24948" y="2739"/>
                    <a:pt x="25451" y="2283"/>
                    <a:pt x="26067" y="2032"/>
                  </a:cubicBezTo>
                  <a:lnTo>
                    <a:pt x="26067" y="2032"/>
                  </a:lnTo>
                  <a:cubicBezTo>
                    <a:pt x="26592" y="1826"/>
                    <a:pt x="27162" y="1712"/>
                    <a:pt x="27710" y="1552"/>
                  </a:cubicBezTo>
                  <a:lnTo>
                    <a:pt x="27710" y="1552"/>
                  </a:lnTo>
                  <a:cubicBezTo>
                    <a:pt x="28098" y="1438"/>
                    <a:pt x="29240" y="1210"/>
                    <a:pt x="29262" y="685"/>
                  </a:cubicBezTo>
                  <a:lnTo>
                    <a:pt x="29262" y="685"/>
                  </a:lnTo>
                  <a:cubicBezTo>
                    <a:pt x="29285" y="206"/>
                    <a:pt x="28532" y="91"/>
                    <a:pt x="27984" y="0"/>
                  </a:cubicBezTo>
                  <a:lnTo>
                    <a:pt x="27984" y="0"/>
                  </a:lnTo>
                  <a:cubicBezTo>
                    <a:pt x="23921" y="365"/>
                    <a:pt x="19995" y="1415"/>
                    <a:pt x="16389" y="3059"/>
                  </a:cubicBezTo>
                  <a:moveTo>
                    <a:pt x="37343" y="1712"/>
                  </a:moveTo>
                  <a:cubicBezTo>
                    <a:pt x="36224" y="1735"/>
                    <a:pt x="35083" y="1781"/>
                    <a:pt x="33987" y="1917"/>
                  </a:cubicBezTo>
                  <a:lnTo>
                    <a:pt x="33987" y="1917"/>
                  </a:lnTo>
                  <a:cubicBezTo>
                    <a:pt x="33371" y="2009"/>
                    <a:pt x="32732" y="1986"/>
                    <a:pt x="32093" y="1963"/>
                  </a:cubicBezTo>
                  <a:lnTo>
                    <a:pt x="32093" y="1963"/>
                  </a:lnTo>
                  <a:cubicBezTo>
                    <a:pt x="31134" y="1940"/>
                    <a:pt x="30175" y="1917"/>
                    <a:pt x="29262" y="2214"/>
                  </a:cubicBezTo>
                  <a:lnTo>
                    <a:pt x="29262" y="2214"/>
                  </a:lnTo>
                  <a:cubicBezTo>
                    <a:pt x="29217" y="2169"/>
                    <a:pt x="29148" y="2146"/>
                    <a:pt x="29080" y="2169"/>
                  </a:cubicBezTo>
                  <a:lnTo>
                    <a:pt x="29080" y="2169"/>
                  </a:lnTo>
                  <a:cubicBezTo>
                    <a:pt x="28372" y="2465"/>
                    <a:pt x="25839" y="4063"/>
                    <a:pt x="27550" y="4771"/>
                  </a:cubicBezTo>
                  <a:lnTo>
                    <a:pt x="27550" y="4771"/>
                  </a:lnTo>
                  <a:cubicBezTo>
                    <a:pt x="28464" y="5159"/>
                    <a:pt x="29993" y="4657"/>
                    <a:pt x="30198" y="6003"/>
                  </a:cubicBezTo>
                  <a:lnTo>
                    <a:pt x="30198" y="6003"/>
                  </a:lnTo>
                  <a:cubicBezTo>
                    <a:pt x="30335" y="6848"/>
                    <a:pt x="30016" y="7829"/>
                    <a:pt x="29902" y="8674"/>
                  </a:cubicBezTo>
                  <a:lnTo>
                    <a:pt x="29902" y="8674"/>
                  </a:lnTo>
                  <a:cubicBezTo>
                    <a:pt x="29650" y="10523"/>
                    <a:pt x="29354" y="12623"/>
                    <a:pt x="30221" y="14357"/>
                  </a:cubicBezTo>
                  <a:lnTo>
                    <a:pt x="30221" y="14357"/>
                  </a:lnTo>
                  <a:cubicBezTo>
                    <a:pt x="30472" y="14859"/>
                    <a:pt x="30860" y="15521"/>
                    <a:pt x="31499" y="15476"/>
                  </a:cubicBezTo>
                  <a:lnTo>
                    <a:pt x="31499" y="15476"/>
                  </a:lnTo>
                  <a:cubicBezTo>
                    <a:pt x="31864" y="15476"/>
                    <a:pt x="32207" y="15179"/>
                    <a:pt x="32504" y="14996"/>
                  </a:cubicBezTo>
                  <a:lnTo>
                    <a:pt x="32504" y="14996"/>
                  </a:lnTo>
                  <a:cubicBezTo>
                    <a:pt x="32960" y="14722"/>
                    <a:pt x="33302" y="14494"/>
                    <a:pt x="33668" y="14106"/>
                  </a:cubicBezTo>
                  <a:lnTo>
                    <a:pt x="33668" y="14106"/>
                  </a:lnTo>
                  <a:cubicBezTo>
                    <a:pt x="34352" y="13330"/>
                    <a:pt x="35174" y="12143"/>
                    <a:pt x="36293" y="12166"/>
                  </a:cubicBezTo>
                  <a:lnTo>
                    <a:pt x="36293" y="12166"/>
                  </a:lnTo>
                  <a:cubicBezTo>
                    <a:pt x="37206" y="12166"/>
                    <a:pt x="37982" y="12212"/>
                    <a:pt x="38781" y="11664"/>
                  </a:cubicBezTo>
                  <a:lnTo>
                    <a:pt x="38781" y="11664"/>
                  </a:lnTo>
                  <a:cubicBezTo>
                    <a:pt x="39397" y="11230"/>
                    <a:pt x="39945" y="10545"/>
                    <a:pt x="40287" y="9884"/>
                  </a:cubicBezTo>
                  <a:lnTo>
                    <a:pt x="40287" y="9884"/>
                  </a:lnTo>
                  <a:cubicBezTo>
                    <a:pt x="40766" y="9039"/>
                    <a:pt x="40744" y="8035"/>
                    <a:pt x="41291" y="7213"/>
                  </a:cubicBezTo>
                  <a:lnTo>
                    <a:pt x="41291" y="7213"/>
                  </a:lnTo>
                  <a:cubicBezTo>
                    <a:pt x="41679" y="6619"/>
                    <a:pt x="42684" y="5958"/>
                    <a:pt x="42752" y="5204"/>
                  </a:cubicBezTo>
                  <a:lnTo>
                    <a:pt x="42752" y="5204"/>
                  </a:lnTo>
                  <a:cubicBezTo>
                    <a:pt x="42775" y="5113"/>
                    <a:pt x="42684" y="4930"/>
                    <a:pt x="42707" y="4839"/>
                  </a:cubicBezTo>
                  <a:lnTo>
                    <a:pt x="42707" y="4839"/>
                  </a:lnTo>
                  <a:cubicBezTo>
                    <a:pt x="42775" y="4291"/>
                    <a:pt x="42935" y="4360"/>
                    <a:pt x="43277" y="4200"/>
                  </a:cubicBezTo>
                  <a:lnTo>
                    <a:pt x="43277" y="4200"/>
                  </a:lnTo>
                  <a:cubicBezTo>
                    <a:pt x="43505" y="4109"/>
                    <a:pt x="43871" y="3926"/>
                    <a:pt x="43962" y="3652"/>
                  </a:cubicBezTo>
                  <a:lnTo>
                    <a:pt x="43962" y="3652"/>
                  </a:lnTo>
                  <a:cubicBezTo>
                    <a:pt x="44144" y="3059"/>
                    <a:pt x="43300" y="2831"/>
                    <a:pt x="42935" y="2557"/>
                  </a:cubicBezTo>
                  <a:lnTo>
                    <a:pt x="42935" y="2557"/>
                  </a:lnTo>
                  <a:cubicBezTo>
                    <a:pt x="42204" y="2077"/>
                    <a:pt x="41679" y="2054"/>
                    <a:pt x="40812" y="1986"/>
                  </a:cubicBezTo>
                  <a:lnTo>
                    <a:pt x="40812" y="1986"/>
                  </a:lnTo>
                  <a:cubicBezTo>
                    <a:pt x="39671" y="1917"/>
                    <a:pt x="38529" y="1712"/>
                    <a:pt x="37388" y="1712"/>
                  </a:cubicBezTo>
                  <a:lnTo>
                    <a:pt x="37388" y="1712"/>
                  </a:lnTo>
                  <a:lnTo>
                    <a:pt x="37343" y="1712"/>
                  </a:lnTo>
                  <a:moveTo>
                    <a:pt x="19037" y="6597"/>
                  </a:moveTo>
                  <a:cubicBezTo>
                    <a:pt x="18306" y="6848"/>
                    <a:pt x="17485" y="7053"/>
                    <a:pt x="16708" y="6893"/>
                  </a:cubicBezTo>
                  <a:lnTo>
                    <a:pt x="16708" y="6893"/>
                  </a:lnTo>
                  <a:cubicBezTo>
                    <a:pt x="15910" y="6734"/>
                    <a:pt x="15613" y="6117"/>
                    <a:pt x="14951" y="5775"/>
                  </a:cubicBezTo>
                  <a:lnTo>
                    <a:pt x="14951" y="5775"/>
                  </a:lnTo>
                  <a:cubicBezTo>
                    <a:pt x="14152" y="5387"/>
                    <a:pt x="13056" y="5752"/>
                    <a:pt x="12509" y="6437"/>
                  </a:cubicBezTo>
                  <a:lnTo>
                    <a:pt x="12509" y="6437"/>
                  </a:lnTo>
                  <a:cubicBezTo>
                    <a:pt x="11938" y="7167"/>
                    <a:pt x="11504" y="7738"/>
                    <a:pt x="10523" y="7966"/>
                  </a:cubicBezTo>
                  <a:lnTo>
                    <a:pt x="10523" y="7966"/>
                  </a:lnTo>
                  <a:cubicBezTo>
                    <a:pt x="9952" y="8126"/>
                    <a:pt x="9404" y="7921"/>
                    <a:pt x="8902" y="7669"/>
                  </a:cubicBezTo>
                  <a:lnTo>
                    <a:pt x="8902" y="7669"/>
                  </a:lnTo>
                  <a:cubicBezTo>
                    <a:pt x="6391" y="9655"/>
                    <a:pt x="4177" y="11983"/>
                    <a:pt x="2283" y="14608"/>
                  </a:cubicBezTo>
                  <a:lnTo>
                    <a:pt x="2283" y="14608"/>
                  </a:lnTo>
                  <a:cubicBezTo>
                    <a:pt x="2237" y="15339"/>
                    <a:pt x="2306" y="16069"/>
                    <a:pt x="2374" y="16822"/>
                  </a:cubicBezTo>
                  <a:lnTo>
                    <a:pt x="2374" y="16822"/>
                  </a:lnTo>
                  <a:cubicBezTo>
                    <a:pt x="2420" y="17484"/>
                    <a:pt x="2488" y="18078"/>
                    <a:pt x="2283" y="18740"/>
                  </a:cubicBezTo>
                  <a:lnTo>
                    <a:pt x="2283" y="18740"/>
                  </a:lnTo>
                  <a:cubicBezTo>
                    <a:pt x="2100" y="19333"/>
                    <a:pt x="1986" y="19949"/>
                    <a:pt x="1712" y="20497"/>
                  </a:cubicBezTo>
                  <a:lnTo>
                    <a:pt x="1712" y="20497"/>
                  </a:lnTo>
                  <a:cubicBezTo>
                    <a:pt x="1142" y="21570"/>
                    <a:pt x="548" y="22483"/>
                    <a:pt x="251" y="23647"/>
                  </a:cubicBezTo>
                  <a:lnTo>
                    <a:pt x="251" y="23647"/>
                  </a:lnTo>
                  <a:cubicBezTo>
                    <a:pt x="0" y="24651"/>
                    <a:pt x="114" y="25496"/>
                    <a:pt x="525" y="26455"/>
                  </a:cubicBezTo>
                  <a:lnTo>
                    <a:pt x="525" y="26455"/>
                  </a:lnTo>
                  <a:cubicBezTo>
                    <a:pt x="754" y="27048"/>
                    <a:pt x="1005" y="27664"/>
                    <a:pt x="1096" y="28303"/>
                  </a:cubicBezTo>
                  <a:lnTo>
                    <a:pt x="1096" y="28303"/>
                  </a:lnTo>
                  <a:cubicBezTo>
                    <a:pt x="1187" y="28897"/>
                    <a:pt x="1050" y="29445"/>
                    <a:pt x="1096" y="30038"/>
                  </a:cubicBezTo>
                  <a:lnTo>
                    <a:pt x="1096" y="30038"/>
                  </a:lnTo>
                  <a:cubicBezTo>
                    <a:pt x="1142" y="30518"/>
                    <a:pt x="1575" y="31316"/>
                    <a:pt x="2192" y="31157"/>
                  </a:cubicBezTo>
                  <a:lnTo>
                    <a:pt x="2192" y="31157"/>
                  </a:lnTo>
                  <a:cubicBezTo>
                    <a:pt x="2443" y="31088"/>
                    <a:pt x="2557" y="30837"/>
                    <a:pt x="2648" y="30609"/>
                  </a:cubicBezTo>
                  <a:lnTo>
                    <a:pt x="2648" y="30609"/>
                  </a:lnTo>
                  <a:cubicBezTo>
                    <a:pt x="2739" y="30335"/>
                    <a:pt x="2694" y="29399"/>
                    <a:pt x="2968" y="29422"/>
                  </a:cubicBezTo>
                  <a:lnTo>
                    <a:pt x="2968" y="29422"/>
                  </a:lnTo>
                  <a:cubicBezTo>
                    <a:pt x="3538" y="29490"/>
                    <a:pt x="3835" y="30769"/>
                    <a:pt x="3926" y="31202"/>
                  </a:cubicBezTo>
                  <a:lnTo>
                    <a:pt x="3926" y="31202"/>
                  </a:lnTo>
                  <a:cubicBezTo>
                    <a:pt x="4040" y="31682"/>
                    <a:pt x="4177" y="32184"/>
                    <a:pt x="4360" y="32663"/>
                  </a:cubicBezTo>
                  <a:lnTo>
                    <a:pt x="4360" y="32663"/>
                  </a:lnTo>
                  <a:cubicBezTo>
                    <a:pt x="4816" y="33667"/>
                    <a:pt x="5752" y="34284"/>
                    <a:pt x="6665" y="34832"/>
                  </a:cubicBezTo>
                  <a:lnTo>
                    <a:pt x="6665" y="34832"/>
                  </a:lnTo>
                  <a:cubicBezTo>
                    <a:pt x="7122" y="35105"/>
                    <a:pt x="7624" y="35288"/>
                    <a:pt x="8058" y="35562"/>
                  </a:cubicBezTo>
                  <a:lnTo>
                    <a:pt x="8058" y="35562"/>
                  </a:lnTo>
                  <a:cubicBezTo>
                    <a:pt x="8537" y="35859"/>
                    <a:pt x="8948" y="36247"/>
                    <a:pt x="9382" y="36589"/>
                  </a:cubicBezTo>
                  <a:lnTo>
                    <a:pt x="9382" y="36589"/>
                  </a:lnTo>
                  <a:cubicBezTo>
                    <a:pt x="10363" y="37342"/>
                    <a:pt x="11641" y="37867"/>
                    <a:pt x="12349" y="38894"/>
                  </a:cubicBezTo>
                  <a:lnTo>
                    <a:pt x="12349" y="38894"/>
                  </a:lnTo>
                  <a:cubicBezTo>
                    <a:pt x="13171" y="40127"/>
                    <a:pt x="12394" y="41862"/>
                    <a:pt x="11961" y="43094"/>
                  </a:cubicBezTo>
                  <a:lnTo>
                    <a:pt x="11961" y="43094"/>
                  </a:lnTo>
                  <a:cubicBezTo>
                    <a:pt x="11755" y="43711"/>
                    <a:pt x="11322" y="44053"/>
                    <a:pt x="10934" y="44578"/>
                  </a:cubicBezTo>
                  <a:lnTo>
                    <a:pt x="10934" y="44578"/>
                  </a:lnTo>
                  <a:cubicBezTo>
                    <a:pt x="10660" y="44943"/>
                    <a:pt x="10546" y="45422"/>
                    <a:pt x="10432" y="45879"/>
                  </a:cubicBezTo>
                  <a:lnTo>
                    <a:pt x="10432" y="45879"/>
                  </a:lnTo>
                  <a:cubicBezTo>
                    <a:pt x="10226" y="46769"/>
                    <a:pt x="10477" y="47591"/>
                    <a:pt x="10705" y="48458"/>
                  </a:cubicBezTo>
                  <a:lnTo>
                    <a:pt x="10705" y="48458"/>
                  </a:lnTo>
                  <a:cubicBezTo>
                    <a:pt x="10957" y="49440"/>
                    <a:pt x="11299" y="50558"/>
                    <a:pt x="11687" y="51494"/>
                  </a:cubicBezTo>
                  <a:lnTo>
                    <a:pt x="11687" y="51494"/>
                  </a:lnTo>
                  <a:cubicBezTo>
                    <a:pt x="11892" y="51973"/>
                    <a:pt x="12212" y="52407"/>
                    <a:pt x="12440" y="52886"/>
                  </a:cubicBezTo>
                  <a:lnTo>
                    <a:pt x="12440" y="52886"/>
                  </a:lnTo>
                  <a:cubicBezTo>
                    <a:pt x="12760" y="53503"/>
                    <a:pt x="12965" y="54210"/>
                    <a:pt x="13171" y="54872"/>
                  </a:cubicBezTo>
                  <a:lnTo>
                    <a:pt x="13171" y="54872"/>
                  </a:lnTo>
                  <a:cubicBezTo>
                    <a:pt x="13627" y="56196"/>
                    <a:pt x="13467" y="57725"/>
                    <a:pt x="13376" y="59095"/>
                  </a:cubicBezTo>
                  <a:lnTo>
                    <a:pt x="13376" y="59095"/>
                  </a:lnTo>
                  <a:cubicBezTo>
                    <a:pt x="13308" y="60236"/>
                    <a:pt x="13308" y="61400"/>
                    <a:pt x="13148" y="62519"/>
                  </a:cubicBezTo>
                  <a:lnTo>
                    <a:pt x="13148" y="62519"/>
                  </a:lnTo>
                  <a:cubicBezTo>
                    <a:pt x="12988" y="63728"/>
                    <a:pt x="13262" y="64915"/>
                    <a:pt x="13650" y="66056"/>
                  </a:cubicBezTo>
                  <a:lnTo>
                    <a:pt x="13650" y="66056"/>
                  </a:lnTo>
                  <a:cubicBezTo>
                    <a:pt x="13718" y="66216"/>
                    <a:pt x="13764" y="66376"/>
                    <a:pt x="13832" y="66536"/>
                  </a:cubicBezTo>
                  <a:lnTo>
                    <a:pt x="13832" y="66536"/>
                  </a:lnTo>
                  <a:cubicBezTo>
                    <a:pt x="14517" y="66924"/>
                    <a:pt x="15225" y="67289"/>
                    <a:pt x="15955" y="67631"/>
                  </a:cubicBezTo>
                  <a:lnTo>
                    <a:pt x="15955" y="67631"/>
                  </a:lnTo>
                  <a:cubicBezTo>
                    <a:pt x="15910" y="67472"/>
                    <a:pt x="15864" y="67312"/>
                    <a:pt x="15818" y="67129"/>
                  </a:cubicBezTo>
                  <a:lnTo>
                    <a:pt x="15818" y="67129"/>
                  </a:lnTo>
                  <a:cubicBezTo>
                    <a:pt x="15590" y="66399"/>
                    <a:pt x="15499" y="65554"/>
                    <a:pt x="15567" y="64801"/>
                  </a:cubicBezTo>
                  <a:lnTo>
                    <a:pt x="15567" y="64801"/>
                  </a:lnTo>
                  <a:cubicBezTo>
                    <a:pt x="15659" y="63957"/>
                    <a:pt x="15750" y="63066"/>
                    <a:pt x="15932" y="62245"/>
                  </a:cubicBezTo>
                  <a:lnTo>
                    <a:pt x="15932" y="62245"/>
                  </a:lnTo>
                  <a:cubicBezTo>
                    <a:pt x="16138" y="61354"/>
                    <a:pt x="16845" y="60807"/>
                    <a:pt x="17621" y="60396"/>
                  </a:cubicBezTo>
                  <a:lnTo>
                    <a:pt x="17621" y="60396"/>
                  </a:lnTo>
                  <a:cubicBezTo>
                    <a:pt x="18763" y="59802"/>
                    <a:pt x="19972" y="59140"/>
                    <a:pt x="20817" y="58159"/>
                  </a:cubicBezTo>
                  <a:lnTo>
                    <a:pt x="20817" y="58159"/>
                  </a:lnTo>
                  <a:cubicBezTo>
                    <a:pt x="21251" y="57680"/>
                    <a:pt x="21616" y="57177"/>
                    <a:pt x="21935" y="56607"/>
                  </a:cubicBezTo>
                  <a:lnTo>
                    <a:pt x="21935" y="56607"/>
                  </a:lnTo>
                  <a:cubicBezTo>
                    <a:pt x="22301" y="55968"/>
                    <a:pt x="22620" y="55192"/>
                    <a:pt x="23145" y="54667"/>
                  </a:cubicBezTo>
                  <a:lnTo>
                    <a:pt x="23145" y="54667"/>
                  </a:lnTo>
                  <a:cubicBezTo>
                    <a:pt x="23442" y="54370"/>
                    <a:pt x="23807" y="54028"/>
                    <a:pt x="24241" y="53913"/>
                  </a:cubicBezTo>
                  <a:lnTo>
                    <a:pt x="24241" y="53913"/>
                  </a:lnTo>
                  <a:cubicBezTo>
                    <a:pt x="24583" y="53822"/>
                    <a:pt x="24903" y="53845"/>
                    <a:pt x="25245" y="53708"/>
                  </a:cubicBezTo>
                  <a:lnTo>
                    <a:pt x="25245" y="53708"/>
                  </a:lnTo>
                  <a:cubicBezTo>
                    <a:pt x="25770" y="53503"/>
                    <a:pt x="26364" y="53297"/>
                    <a:pt x="26774" y="52909"/>
                  </a:cubicBezTo>
                  <a:lnTo>
                    <a:pt x="26774" y="52909"/>
                  </a:lnTo>
                  <a:cubicBezTo>
                    <a:pt x="27619" y="52087"/>
                    <a:pt x="28304" y="50969"/>
                    <a:pt x="28555" y="49828"/>
                  </a:cubicBezTo>
                  <a:lnTo>
                    <a:pt x="28555" y="49828"/>
                  </a:lnTo>
                  <a:cubicBezTo>
                    <a:pt x="28806" y="48664"/>
                    <a:pt x="28281" y="47773"/>
                    <a:pt x="27505" y="46929"/>
                  </a:cubicBezTo>
                  <a:lnTo>
                    <a:pt x="27505" y="46929"/>
                  </a:lnTo>
                  <a:cubicBezTo>
                    <a:pt x="27117" y="46518"/>
                    <a:pt x="26729" y="46062"/>
                    <a:pt x="26227" y="45742"/>
                  </a:cubicBezTo>
                  <a:lnTo>
                    <a:pt x="26227" y="45742"/>
                  </a:lnTo>
                  <a:cubicBezTo>
                    <a:pt x="25656" y="45377"/>
                    <a:pt x="25063" y="45034"/>
                    <a:pt x="24515" y="44624"/>
                  </a:cubicBezTo>
                  <a:lnTo>
                    <a:pt x="24515" y="44624"/>
                  </a:lnTo>
                  <a:cubicBezTo>
                    <a:pt x="23830" y="44144"/>
                    <a:pt x="23214" y="43551"/>
                    <a:pt x="22826" y="42820"/>
                  </a:cubicBezTo>
                  <a:lnTo>
                    <a:pt x="22826" y="42820"/>
                  </a:lnTo>
                  <a:cubicBezTo>
                    <a:pt x="22483" y="42204"/>
                    <a:pt x="22301" y="41519"/>
                    <a:pt x="21958" y="40926"/>
                  </a:cubicBezTo>
                  <a:lnTo>
                    <a:pt x="21958" y="40926"/>
                  </a:lnTo>
                  <a:cubicBezTo>
                    <a:pt x="21730" y="40515"/>
                    <a:pt x="21410" y="40173"/>
                    <a:pt x="21045" y="39876"/>
                  </a:cubicBezTo>
                  <a:lnTo>
                    <a:pt x="21045" y="39876"/>
                  </a:lnTo>
                  <a:cubicBezTo>
                    <a:pt x="20520" y="39488"/>
                    <a:pt x="19950" y="39077"/>
                    <a:pt x="19379" y="38735"/>
                  </a:cubicBezTo>
                  <a:lnTo>
                    <a:pt x="19379" y="38735"/>
                  </a:lnTo>
                  <a:cubicBezTo>
                    <a:pt x="18854" y="38392"/>
                    <a:pt x="18238" y="38027"/>
                    <a:pt x="17621" y="37913"/>
                  </a:cubicBezTo>
                  <a:lnTo>
                    <a:pt x="17621" y="37913"/>
                  </a:lnTo>
                  <a:cubicBezTo>
                    <a:pt x="17051" y="37799"/>
                    <a:pt x="16480" y="37936"/>
                    <a:pt x="15932" y="38027"/>
                  </a:cubicBezTo>
                  <a:lnTo>
                    <a:pt x="15932" y="38027"/>
                  </a:lnTo>
                  <a:cubicBezTo>
                    <a:pt x="15019" y="38187"/>
                    <a:pt x="14198" y="38027"/>
                    <a:pt x="13444" y="37479"/>
                  </a:cubicBezTo>
                  <a:lnTo>
                    <a:pt x="13444" y="37479"/>
                  </a:lnTo>
                  <a:cubicBezTo>
                    <a:pt x="12851" y="37046"/>
                    <a:pt x="12394" y="36429"/>
                    <a:pt x="11847" y="35927"/>
                  </a:cubicBezTo>
                  <a:lnTo>
                    <a:pt x="11847" y="35927"/>
                  </a:lnTo>
                  <a:cubicBezTo>
                    <a:pt x="11436" y="35539"/>
                    <a:pt x="11276" y="35197"/>
                    <a:pt x="11276" y="34603"/>
                  </a:cubicBezTo>
                  <a:lnTo>
                    <a:pt x="11276" y="34603"/>
                  </a:lnTo>
                  <a:cubicBezTo>
                    <a:pt x="11276" y="34443"/>
                    <a:pt x="11299" y="34284"/>
                    <a:pt x="11299" y="34124"/>
                  </a:cubicBezTo>
                  <a:lnTo>
                    <a:pt x="11299" y="34124"/>
                  </a:lnTo>
                  <a:cubicBezTo>
                    <a:pt x="11253" y="33690"/>
                    <a:pt x="11185" y="33416"/>
                    <a:pt x="11299" y="32983"/>
                  </a:cubicBezTo>
                  <a:lnTo>
                    <a:pt x="11299" y="32983"/>
                  </a:lnTo>
                  <a:cubicBezTo>
                    <a:pt x="11345" y="32732"/>
                    <a:pt x="11481" y="32481"/>
                    <a:pt x="11436" y="32229"/>
                  </a:cubicBezTo>
                  <a:lnTo>
                    <a:pt x="11436" y="32229"/>
                  </a:lnTo>
                  <a:cubicBezTo>
                    <a:pt x="11322" y="31545"/>
                    <a:pt x="10500" y="31316"/>
                    <a:pt x="9952" y="31545"/>
                  </a:cubicBezTo>
                  <a:lnTo>
                    <a:pt x="9952" y="31545"/>
                  </a:lnTo>
                  <a:cubicBezTo>
                    <a:pt x="9655" y="31682"/>
                    <a:pt x="9336" y="31887"/>
                    <a:pt x="8994" y="31910"/>
                  </a:cubicBezTo>
                  <a:lnTo>
                    <a:pt x="8994" y="31910"/>
                  </a:lnTo>
                  <a:cubicBezTo>
                    <a:pt x="8332" y="31933"/>
                    <a:pt x="7647" y="31431"/>
                    <a:pt x="7373" y="30883"/>
                  </a:cubicBezTo>
                  <a:lnTo>
                    <a:pt x="7373" y="30883"/>
                  </a:lnTo>
                  <a:cubicBezTo>
                    <a:pt x="6848" y="29810"/>
                    <a:pt x="7921" y="29011"/>
                    <a:pt x="8720" y="28577"/>
                  </a:cubicBezTo>
                  <a:lnTo>
                    <a:pt x="8720" y="28577"/>
                  </a:lnTo>
                  <a:cubicBezTo>
                    <a:pt x="9610" y="28098"/>
                    <a:pt x="10295" y="28189"/>
                    <a:pt x="10957" y="28943"/>
                  </a:cubicBezTo>
                  <a:lnTo>
                    <a:pt x="10957" y="28943"/>
                  </a:lnTo>
                  <a:cubicBezTo>
                    <a:pt x="11390" y="29445"/>
                    <a:pt x="11733" y="30084"/>
                    <a:pt x="12212" y="30540"/>
                  </a:cubicBezTo>
                  <a:lnTo>
                    <a:pt x="12212" y="30540"/>
                  </a:lnTo>
                  <a:cubicBezTo>
                    <a:pt x="13011" y="31316"/>
                    <a:pt x="13810" y="30540"/>
                    <a:pt x="14403" y="29901"/>
                  </a:cubicBezTo>
                  <a:lnTo>
                    <a:pt x="14403" y="29901"/>
                  </a:lnTo>
                  <a:cubicBezTo>
                    <a:pt x="14951" y="29262"/>
                    <a:pt x="15430" y="28874"/>
                    <a:pt x="16183" y="28509"/>
                  </a:cubicBezTo>
                  <a:lnTo>
                    <a:pt x="16183" y="28509"/>
                  </a:lnTo>
                  <a:cubicBezTo>
                    <a:pt x="16777" y="28235"/>
                    <a:pt x="17439" y="27961"/>
                    <a:pt x="17964" y="27550"/>
                  </a:cubicBezTo>
                  <a:lnTo>
                    <a:pt x="17964" y="27550"/>
                  </a:lnTo>
                  <a:cubicBezTo>
                    <a:pt x="18717" y="26957"/>
                    <a:pt x="18717" y="25793"/>
                    <a:pt x="18649" y="24925"/>
                  </a:cubicBezTo>
                  <a:lnTo>
                    <a:pt x="18649" y="24925"/>
                  </a:lnTo>
                  <a:cubicBezTo>
                    <a:pt x="18603" y="24423"/>
                    <a:pt x="18626" y="23967"/>
                    <a:pt x="18763" y="23465"/>
                  </a:cubicBezTo>
                  <a:lnTo>
                    <a:pt x="18763" y="23465"/>
                  </a:lnTo>
                  <a:cubicBezTo>
                    <a:pt x="18945" y="22825"/>
                    <a:pt x="19379" y="22574"/>
                    <a:pt x="20064" y="22574"/>
                  </a:cubicBezTo>
                  <a:lnTo>
                    <a:pt x="20064" y="22574"/>
                  </a:lnTo>
                  <a:cubicBezTo>
                    <a:pt x="20886" y="22552"/>
                    <a:pt x="21114" y="23236"/>
                    <a:pt x="21730" y="23533"/>
                  </a:cubicBezTo>
                  <a:lnTo>
                    <a:pt x="21730" y="23533"/>
                  </a:lnTo>
                  <a:cubicBezTo>
                    <a:pt x="22346" y="23830"/>
                    <a:pt x="23465" y="24081"/>
                    <a:pt x="23625" y="23168"/>
                  </a:cubicBezTo>
                  <a:lnTo>
                    <a:pt x="23625" y="23168"/>
                  </a:lnTo>
                  <a:cubicBezTo>
                    <a:pt x="23693" y="22803"/>
                    <a:pt x="23533" y="22506"/>
                    <a:pt x="23351" y="22209"/>
                  </a:cubicBezTo>
                  <a:lnTo>
                    <a:pt x="23351" y="22209"/>
                  </a:lnTo>
                  <a:cubicBezTo>
                    <a:pt x="23214" y="22004"/>
                    <a:pt x="23008" y="21821"/>
                    <a:pt x="22871" y="21570"/>
                  </a:cubicBezTo>
                  <a:lnTo>
                    <a:pt x="22871" y="21570"/>
                  </a:lnTo>
                  <a:cubicBezTo>
                    <a:pt x="22460" y="20726"/>
                    <a:pt x="23054" y="20452"/>
                    <a:pt x="23761" y="20817"/>
                  </a:cubicBezTo>
                  <a:lnTo>
                    <a:pt x="23761" y="20817"/>
                  </a:lnTo>
                  <a:cubicBezTo>
                    <a:pt x="24606" y="21250"/>
                    <a:pt x="25199" y="22666"/>
                    <a:pt x="26318" y="21958"/>
                  </a:cubicBezTo>
                  <a:lnTo>
                    <a:pt x="26318" y="21958"/>
                  </a:lnTo>
                  <a:cubicBezTo>
                    <a:pt x="27094" y="21456"/>
                    <a:pt x="26797" y="20041"/>
                    <a:pt x="26455" y="19379"/>
                  </a:cubicBezTo>
                  <a:lnTo>
                    <a:pt x="26455" y="19379"/>
                  </a:lnTo>
                  <a:cubicBezTo>
                    <a:pt x="25884" y="18192"/>
                    <a:pt x="25336" y="16891"/>
                    <a:pt x="24469" y="15909"/>
                  </a:cubicBezTo>
                  <a:lnTo>
                    <a:pt x="24469" y="15909"/>
                  </a:lnTo>
                  <a:cubicBezTo>
                    <a:pt x="24241" y="15658"/>
                    <a:pt x="23967" y="15430"/>
                    <a:pt x="23739" y="15179"/>
                  </a:cubicBezTo>
                  <a:lnTo>
                    <a:pt x="23739" y="15179"/>
                  </a:lnTo>
                  <a:cubicBezTo>
                    <a:pt x="23442" y="14814"/>
                    <a:pt x="23305" y="14449"/>
                    <a:pt x="23122" y="14038"/>
                  </a:cubicBezTo>
                  <a:lnTo>
                    <a:pt x="23122" y="14038"/>
                  </a:lnTo>
                  <a:cubicBezTo>
                    <a:pt x="22917" y="13604"/>
                    <a:pt x="22552" y="12965"/>
                    <a:pt x="22141" y="12714"/>
                  </a:cubicBezTo>
                  <a:lnTo>
                    <a:pt x="22141" y="12714"/>
                  </a:lnTo>
                  <a:cubicBezTo>
                    <a:pt x="21456" y="12257"/>
                    <a:pt x="20429" y="13102"/>
                    <a:pt x="20064" y="13650"/>
                  </a:cubicBezTo>
                  <a:lnTo>
                    <a:pt x="20064" y="13650"/>
                  </a:lnTo>
                  <a:cubicBezTo>
                    <a:pt x="19676" y="14220"/>
                    <a:pt x="19539" y="14905"/>
                    <a:pt x="19288" y="15521"/>
                  </a:cubicBezTo>
                  <a:lnTo>
                    <a:pt x="19288" y="15521"/>
                  </a:lnTo>
                  <a:cubicBezTo>
                    <a:pt x="19105" y="15932"/>
                    <a:pt x="18923" y="16320"/>
                    <a:pt x="18466" y="16503"/>
                  </a:cubicBezTo>
                  <a:lnTo>
                    <a:pt x="18466" y="16503"/>
                  </a:lnTo>
                  <a:cubicBezTo>
                    <a:pt x="18101" y="16640"/>
                    <a:pt x="17621" y="16640"/>
                    <a:pt x="17211" y="16526"/>
                  </a:cubicBezTo>
                  <a:lnTo>
                    <a:pt x="17211" y="16526"/>
                  </a:lnTo>
                  <a:cubicBezTo>
                    <a:pt x="16343" y="16320"/>
                    <a:pt x="15955" y="15567"/>
                    <a:pt x="15795" y="14722"/>
                  </a:cubicBezTo>
                  <a:lnTo>
                    <a:pt x="15795" y="14722"/>
                  </a:lnTo>
                  <a:cubicBezTo>
                    <a:pt x="15659" y="14015"/>
                    <a:pt x="15636" y="12874"/>
                    <a:pt x="16161" y="12303"/>
                  </a:cubicBezTo>
                  <a:lnTo>
                    <a:pt x="16161" y="12303"/>
                  </a:lnTo>
                  <a:cubicBezTo>
                    <a:pt x="16800" y="11618"/>
                    <a:pt x="17507" y="11824"/>
                    <a:pt x="18238" y="12029"/>
                  </a:cubicBezTo>
                  <a:lnTo>
                    <a:pt x="18238" y="12029"/>
                  </a:lnTo>
                  <a:cubicBezTo>
                    <a:pt x="18786" y="12189"/>
                    <a:pt x="19333" y="12349"/>
                    <a:pt x="19881" y="12120"/>
                  </a:cubicBezTo>
                  <a:lnTo>
                    <a:pt x="19881" y="12120"/>
                  </a:lnTo>
                  <a:cubicBezTo>
                    <a:pt x="20315" y="11961"/>
                    <a:pt x="20361" y="11595"/>
                    <a:pt x="20589" y="11207"/>
                  </a:cubicBezTo>
                  <a:lnTo>
                    <a:pt x="20589" y="11207"/>
                  </a:lnTo>
                  <a:cubicBezTo>
                    <a:pt x="20863" y="10819"/>
                    <a:pt x="21182" y="10614"/>
                    <a:pt x="21662" y="10545"/>
                  </a:cubicBezTo>
                  <a:lnTo>
                    <a:pt x="21662" y="10545"/>
                  </a:lnTo>
                  <a:cubicBezTo>
                    <a:pt x="22278" y="10454"/>
                    <a:pt x="22643" y="10865"/>
                    <a:pt x="22985" y="11299"/>
                  </a:cubicBezTo>
                  <a:lnTo>
                    <a:pt x="22985" y="11299"/>
                  </a:lnTo>
                  <a:cubicBezTo>
                    <a:pt x="23488" y="11938"/>
                    <a:pt x="24697" y="12531"/>
                    <a:pt x="25519" y="12531"/>
                  </a:cubicBezTo>
                  <a:lnTo>
                    <a:pt x="25519" y="12531"/>
                  </a:lnTo>
                  <a:cubicBezTo>
                    <a:pt x="26409" y="12554"/>
                    <a:pt x="26797" y="11436"/>
                    <a:pt x="26843" y="10682"/>
                  </a:cubicBezTo>
                  <a:lnTo>
                    <a:pt x="26843" y="10682"/>
                  </a:lnTo>
                  <a:cubicBezTo>
                    <a:pt x="27048" y="8446"/>
                    <a:pt x="25245" y="5706"/>
                    <a:pt x="22871" y="5524"/>
                  </a:cubicBezTo>
                  <a:lnTo>
                    <a:pt x="22871" y="5524"/>
                  </a:lnTo>
                  <a:cubicBezTo>
                    <a:pt x="22803" y="5524"/>
                    <a:pt x="22712" y="5524"/>
                    <a:pt x="22620" y="5524"/>
                  </a:cubicBezTo>
                  <a:lnTo>
                    <a:pt x="22620" y="5524"/>
                  </a:lnTo>
                  <a:cubicBezTo>
                    <a:pt x="21365" y="5524"/>
                    <a:pt x="20224" y="6209"/>
                    <a:pt x="19037" y="6597"/>
                  </a:cubicBezTo>
                  <a:moveTo>
                    <a:pt x="39967" y="14266"/>
                  </a:moveTo>
                  <a:cubicBezTo>
                    <a:pt x="40150" y="14586"/>
                    <a:pt x="40652" y="14722"/>
                    <a:pt x="40972" y="14768"/>
                  </a:cubicBezTo>
                  <a:lnTo>
                    <a:pt x="40972" y="14768"/>
                  </a:lnTo>
                  <a:cubicBezTo>
                    <a:pt x="41725" y="14928"/>
                    <a:pt x="42501" y="14882"/>
                    <a:pt x="43277" y="14951"/>
                  </a:cubicBezTo>
                  <a:lnTo>
                    <a:pt x="43277" y="14951"/>
                  </a:lnTo>
                  <a:cubicBezTo>
                    <a:pt x="43551" y="14974"/>
                    <a:pt x="43802" y="15019"/>
                    <a:pt x="43939" y="14722"/>
                  </a:cubicBezTo>
                  <a:lnTo>
                    <a:pt x="43939" y="14722"/>
                  </a:lnTo>
                  <a:cubicBezTo>
                    <a:pt x="44053" y="14471"/>
                    <a:pt x="43939" y="14129"/>
                    <a:pt x="43734" y="13946"/>
                  </a:cubicBezTo>
                  <a:lnTo>
                    <a:pt x="43734" y="13946"/>
                  </a:lnTo>
                  <a:cubicBezTo>
                    <a:pt x="43391" y="13581"/>
                    <a:pt x="42707" y="13399"/>
                    <a:pt x="42273" y="13284"/>
                  </a:cubicBezTo>
                  <a:lnTo>
                    <a:pt x="42273" y="13284"/>
                  </a:lnTo>
                  <a:cubicBezTo>
                    <a:pt x="41862" y="13170"/>
                    <a:pt x="41405" y="13056"/>
                    <a:pt x="40972" y="13079"/>
                  </a:cubicBezTo>
                  <a:lnTo>
                    <a:pt x="40972" y="13079"/>
                  </a:lnTo>
                  <a:cubicBezTo>
                    <a:pt x="40972" y="12988"/>
                    <a:pt x="40949" y="12896"/>
                    <a:pt x="40835" y="12896"/>
                  </a:cubicBezTo>
                  <a:lnTo>
                    <a:pt x="40835" y="12896"/>
                  </a:lnTo>
                  <a:cubicBezTo>
                    <a:pt x="40835" y="12896"/>
                    <a:pt x="40812" y="12896"/>
                    <a:pt x="40812" y="12896"/>
                  </a:cubicBezTo>
                  <a:lnTo>
                    <a:pt x="40812" y="12896"/>
                  </a:lnTo>
                  <a:cubicBezTo>
                    <a:pt x="40241" y="12896"/>
                    <a:pt x="39694" y="13764"/>
                    <a:pt x="39967" y="14266"/>
                  </a:cubicBezTo>
                  <a:moveTo>
                    <a:pt x="53412" y="13581"/>
                  </a:moveTo>
                  <a:cubicBezTo>
                    <a:pt x="52818" y="13992"/>
                    <a:pt x="52316" y="14631"/>
                    <a:pt x="51859" y="15179"/>
                  </a:cubicBezTo>
                  <a:lnTo>
                    <a:pt x="51859" y="15179"/>
                  </a:lnTo>
                  <a:cubicBezTo>
                    <a:pt x="51220" y="15955"/>
                    <a:pt x="50787" y="16982"/>
                    <a:pt x="49714" y="17279"/>
                  </a:cubicBezTo>
                  <a:lnTo>
                    <a:pt x="49714" y="17279"/>
                  </a:lnTo>
                  <a:cubicBezTo>
                    <a:pt x="49166" y="17439"/>
                    <a:pt x="48869" y="17576"/>
                    <a:pt x="48710" y="18215"/>
                  </a:cubicBezTo>
                  <a:lnTo>
                    <a:pt x="48710" y="18215"/>
                  </a:lnTo>
                  <a:cubicBezTo>
                    <a:pt x="48573" y="18877"/>
                    <a:pt x="48824" y="19447"/>
                    <a:pt x="49235" y="19949"/>
                  </a:cubicBezTo>
                  <a:lnTo>
                    <a:pt x="49235" y="19949"/>
                  </a:lnTo>
                  <a:cubicBezTo>
                    <a:pt x="49645" y="20406"/>
                    <a:pt x="50239" y="20748"/>
                    <a:pt x="50855" y="20748"/>
                  </a:cubicBezTo>
                  <a:lnTo>
                    <a:pt x="50855" y="20748"/>
                  </a:lnTo>
                  <a:cubicBezTo>
                    <a:pt x="51540" y="20748"/>
                    <a:pt x="52202" y="20246"/>
                    <a:pt x="52750" y="19904"/>
                  </a:cubicBezTo>
                  <a:lnTo>
                    <a:pt x="52750" y="19904"/>
                  </a:lnTo>
                  <a:cubicBezTo>
                    <a:pt x="53480" y="19424"/>
                    <a:pt x="54325" y="18489"/>
                    <a:pt x="55260" y="18557"/>
                  </a:cubicBezTo>
                  <a:lnTo>
                    <a:pt x="55260" y="18557"/>
                  </a:lnTo>
                  <a:cubicBezTo>
                    <a:pt x="55854" y="18603"/>
                    <a:pt x="56356" y="19014"/>
                    <a:pt x="56173" y="19698"/>
                  </a:cubicBezTo>
                  <a:lnTo>
                    <a:pt x="56173" y="19698"/>
                  </a:lnTo>
                  <a:cubicBezTo>
                    <a:pt x="56082" y="20041"/>
                    <a:pt x="55831" y="20292"/>
                    <a:pt x="55603" y="20543"/>
                  </a:cubicBezTo>
                  <a:lnTo>
                    <a:pt x="55603" y="20543"/>
                  </a:lnTo>
                  <a:cubicBezTo>
                    <a:pt x="55260" y="20908"/>
                    <a:pt x="54850" y="21296"/>
                    <a:pt x="54416" y="21547"/>
                  </a:cubicBezTo>
                  <a:lnTo>
                    <a:pt x="54416" y="21547"/>
                  </a:lnTo>
                  <a:cubicBezTo>
                    <a:pt x="53503" y="22049"/>
                    <a:pt x="52111" y="21958"/>
                    <a:pt x="51106" y="21935"/>
                  </a:cubicBezTo>
                  <a:lnTo>
                    <a:pt x="51106" y="21935"/>
                  </a:lnTo>
                  <a:cubicBezTo>
                    <a:pt x="50170" y="21935"/>
                    <a:pt x="49623" y="22095"/>
                    <a:pt x="48847" y="22597"/>
                  </a:cubicBezTo>
                  <a:lnTo>
                    <a:pt x="48847" y="22597"/>
                  </a:lnTo>
                  <a:cubicBezTo>
                    <a:pt x="48664" y="22711"/>
                    <a:pt x="48527" y="22780"/>
                    <a:pt x="48413" y="22962"/>
                  </a:cubicBezTo>
                  <a:lnTo>
                    <a:pt x="48413" y="22962"/>
                  </a:lnTo>
                  <a:cubicBezTo>
                    <a:pt x="48139" y="23373"/>
                    <a:pt x="48230" y="23807"/>
                    <a:pt x="47705" y="24081"/>
                  </a:cubicBezTo>
                  <a:lnTo>
                    <a:pt x="47705" y="24081"/>
                  </a:lnTo>
                  <a:cubicBezTo>
                    <a:pt x="47135" y="24378"/>
                    <a:pt x="46610" y="24218"/>
                    <a:pt x="46016" y="24195"/>
                  </a:cubicBezTo>
                  <a:lnTo>
                    <a:pt x="46016" y="24195"/>
                  </a:lnTo>
                  <a:cubicBezTo>
                    <a:pt x="45651" y="24172"/>
                    <a:pt x="45126" y="24104"/>
                    <a:pt x="44761" y="24263"/>
                  </a:cubicBezTo>
                  <a:lnTo>
                    <a:pt x="44761" y="24263"/>
                  </a:lnTo>
                  <a:cubicBezTo>
                    <a:pt x="44373" y="24423"/>
                    <a:pt x="44167" y="24788"/>
                    <a:pt x="44259" y="25199"/>
                  </a:cubicBezTo>
                  <a:lnTo>
                    <a:pt x="44259" y="25199"/>
                  </a:lnTo>
                  <a:cubicBezTo>
                    <a:pt x="44304" y="25450"/>
                    <a:pt x="44464" y="25564"/>
                    <a:pt x="44555" y="25793"/>
                  </a:cubicBezTo>
                  <a:lnTo>
                    <a:pt x="44555" y="25793"/>
                  </a:lnTo>
                  <a:cubicBezTo>
                    <a:pt x="44989" y="26934"/>
                    <a:pt x="44008" y="26774"/>
                    <a:pt x="43460" y="26706"/>
                  </a:cubicBezTo>
                  <a:lnTo>
                    <a:pt x="43460" y="26706"/>
                  </a:lnTo>
                  <a:cubicBezTo>
                    <a:pt x="43231" y="26683"/>
                    <a:pt x="43049" y="26614"/>
                    <a:pt x="42821" y="26614"/>
                  </a:cubicBezTo>
                  <a:lnTo>
                    <a:pt x="42821" y="26614"/>
                  </a:lnTo>
                  <a:cubicBezTo>
                    <a:pt x="42250" y="26614"/>
                    <a:pt x="41862" y="26751"/>
                    <a:pt x="41657" y="27322"/>
                  </a:cubicBezTo>
                  <a:lnTo>
                    <a:pt x="41657" y="27322"/>
                  </a:lnTo>
                  <a:cubicBezTo>
                    <a:pt x="41405" y="28052"/>
                    <a:pt x="41885" y="28258"/>
                    <a:pt x="42273" y="28783"/>
                  </a:cubicBezTo>
                  <a:lnTo>
                    <a:pt x="42273" y="28783"/>
                  </a:lnTo>
                  <a:cubicBezTo>
                    <a:pt x="42661" y="29308"/>
                    <a:pt x="42843" y="29901"/>
                    <a:pt x="43597" y="30038"/>
                  </a:cubicBezTo>
                  <a:lnTo>
                    <a:pt x="43597" y="30038"/>
                  </a:lnTo>
                  <a:cubicBezTo>
                    <a:pt x="44259" y="30152"/>
                    <a:pt x="45012" y="29673"/>
                    <a:pt x="45514" y="29308"/>
                  </a:cubicBezTo>
                  <a:lnTo>
                    <a:pt x="45514" y="29308"/>
                  </a:lnTo>
                  <a:cubicBezTo>
                    <a:pt x="46244" y="28783"/>
                    <a:pt x="46769" y="27938"/>
                    <a:pt x="47591" y="27550"/>
                  </a:cubicBezTo>
                  <a:lnTo>
                    <a:pt x="47591" y="27550"/>
                  </a:lnTo>
                  <a:cubicBezTo>
                    <a:pt x="48983" y="26888"/>
                    <a:pt x="50193" y="28486"/>
                    <a:pt x="50033" y="29764"/>
                  </a:cubicBezTo>
                  <a:lnTo>
                    <a:pt x="50033" y="29764"/>
                  </a:lnTo>
                  <a:cubicBezTo>
                    <a:pt x="49988" y="30084"/>
                    <a:pt x="49531" y="30997"/>
                    <a:pt x="50033" y="31202"/>
                  </a:cubicBezTo>
                  <a:lnTo>
                    <a:pt x="50033" y="31202"/>
                  </a:lnTo>
                  <a:cubicBezTo>
                    <a:pt x="50467" y="31385"/>
                    <a:pt x="51015" y="30586"/>
                    <a:pt x="51175" y="30289"/>
                  </a:cubicBezTo>
                  <a:lnTo>
                    <a:pt x="51175" y="30289"/>
                  </a:lnTo>
                  <a:cubicBezTo>
                    <a:pt x="51471" y="29764"/>
                    <a:pt x="51996" y="27117"/>
                    <a:pt x="52978" y="28463"/>
                  </a:cubicBezTo>
                  <a:lnTo>
                    <a:pt x="52978" y="28463"/>
                  </a:lnTo>
                  <a:cubicBezTo>
                    <a:pt x="53503" y="29171"/>
                    <a:pt x="53412" y="30061"/>
                    <a:pt x="53868" y="30791"/>
                  </a:cubicBezTo>
                  <a:lnTo>
                    <a:pt x="53868" y="30791"/>
                  </a:lnTo>
                  <a:cubicBezTo>
                    <a:pt x="54096" y="31134"/>
                    <a:pt x="54439" y="31727"/>
                    <a:pt x="54895" y="31659"/>
                  </a:cubicBezTo>
                  <a:lnTo>
                    <a:pt x="54895" y="31659"/>
                  </a:lnTo>
                  <a:cubicBezTo>
                    <a:pt x="55511" y="31568"/>
                    <a:pt x="56014" y="30335"/>
                    <a:pt x="56242" y="29878"/>
                  </a:cubicBezTo>
                  <a:lnTo>
                    <a:pt x="56242" y="29878"/>
                  </a:lnTo>
                  <a:cubicBezTo>
                    <a:pt x="56744" y="28874"/>
                    <a:pt x="57726" y="28326"/>
                    <a:pt x="58867" y="28646"/>
                  </a:cubicBezTo>
                  <a:lnTo>
                    <a:pt x="58867" y="28646"/>
                  </a:lnTo>
                  <a:cubicBezTo>
                    <a:pt x="59209" y="28760"/>
                    <a:pt x="59529" y="28943"/>
                    <a:pt x="59734" y="29262"/>
                  </a:cubicBezTo>
                  <a:lnTo>
                    <a:pt x="59734" y="29262"/>
                  </a:lnTo>
                  <a:cubicBezTo>
                    <a:pt x="60008" y="29741"/>
                    <a:pt x="59643" y="30061"/>
                    <a:pt x="59255" y="30335"/>
                  </a:cubicBezTo>
                  <a:lnTo>
                    <a:pt x="59255" y="30335"/>
                  </a:lnTo>
                  <a:cubicBezTo>
                    <a:pt x="58798" y="30632"/>
                    <a:pt x="58296" y="30837"/>
                    <a:pt x="57771" y="30997"/>
                  </a:cubicBezTo>
                  <a:lnTo>
                    <a:pt x="57771" y="30997"/>
                  </a:lnTo>
                  <a:cubicBezTo>
                    <a:pt x="57383" y="31134"/>
                    <a:pt x="56653" y="31225"/>
                    <a:pt x="56447" y="31682"/>
                  </a:cubicBezTo>
                  <a:lnTo>
                    <a:pt x="56447" y="31682"/>
                  </a:lnTo>
                  <a:cubicBezTo>
                    <a:pt x="56082" y="32526"/>
                    <a:pt x="58251" y="33394"/>
                    <a:pt x="56698" y="34101"/>
                  </a:cubicBezTo>
                  <a:lnTo>
                    <a:pt x="56698" y="34101"/>
                  </a:lnTo>
                  <a:cubicBezTo>
                    <a:pt x="55717" y="34580"/>
                    <a:pt x="54804" y="33553"/>
                    <a:pt x="53868" y="33325"/>
                  </a:cubicBezTo>
                  <a:lnTo>
                    <a:pt x="53868" y="33325"/>
                  </a:lnTo>
                  <a:cubicBezTo>
                    <a:pt x="53252" y="33165"/>
                    <a:pt x="52567" y="33188"/>
                    <a:pt x="51928" y="33211"/>
                  </a:cubicBezTo>
                  <a:lnTo>
                    <a:pt x="51928" y="33211"/>
                  </a:lnTo>
                  <a:cubicBezTo>
                    <a:pt x="51608" y="33211"/>
                    <a:pt x="51312" y="33234"/>
                    <a:pt x="51015" y="33211"/>
                  </a:cubicBezTo>
                  <a:lnTo>
                    <a:pt x="51015" y="33211"/>
                  </a:lnTo>
                  <a:cubicBezTo>
                    <a:pt x="49828" y="33188"/>
                    <a:pt x="49029" y="32503"/>
                    <a:pt x="48162" y="31773"/>
                  </a:cubicBezTo>
                  <a:lnTo>
                    <a:pt x="48162" y="31773"/>
                  </a:lnTo>
                  <a:cubicBezTo>
                    <a:pt x="47500" y="31202"/>
                    <a:pt x="46838" y="30814"/>
                    <a:pt x="45948" y="30654"/>
                  </a:cubicBezTo>
                  <a:lnTo>
                    <a:pt x="45948" y="30654"/>
                  </a:lnTo>
                  <a:cubicBezTo>
                    <a:pt x="44487" y="30381"/>
                    <a:pt x="43277" y="31522"/>
                    <a:pt x="42410" y="32595"/>
                  </a:cubicBezTo>
                  <a:lnTo>
                    <a:pt x="42410" y="32595"/>
                  </a:lnTo>
                  <a:cubicBezTo>
                    <a:pt x="42067" y="33028"/>
                    <a:pt x="41702" y="33508"/>
                    <a:pt x="41291" y="33873"/>
                  </a:cubicBezTo>
                  <a:lnTo>
                    <a:pt x="41291" y="33873"/>
                  </a:lnTo>
                  <a:cubicBezTo>
                    <a:pt x="40926" y="34192"/>
                    <a:pt x="40470" y="34307"/>
                    <a:pt x="40059" y="34535"/>
                  </a:cubicBezTo>
                  <a:lnTo>
                    <a:pt x="40059" y="34535"/>
                  </a:lnTo>
                  <a:cubicBezTo>
                    <a:pt x="39351" y="34946"/>
                    <a:pt x="38826" y="35516"/>
                    <a:pt x="38347" y="36178"/>
                  </a:cubicBezTo>
                  <a:lnTo>
                    <a:pt x="38347" y="36178"/>
                  </a:lnTo>
                  <a:cubicBezTo>
                    <a:pt x="37251" y="37753"/>
                    <a:pt x="37297" y="39807"/>
                    <a:pt x="37868" y="41588"/>
                  </a:cubicBezTo>
                  <a:lnTo>
                    <a:pt x="37868" y="41588"/>
                  </a:lnTo>
                  <a:cubicBezTo>
                    <a:pt x="38438" y="43323"/>
                    <a:pt x="39351" y="44669"/>
                    <a:pt x="41086" y="45445"/>
                  </a:cubicBezTo>
                  <a:lnTo>
                    <a:pt x="41086" y="45445"/>
                  </a:lnTo>
                  <a:cubicBezTo>
                    <a:pt x="42022" y="45879"/>
                    <a:pt x="43072" y="45970"/>
                    <a:pt x="43985" y="46427"/>
                  </a:cubicBezTo>
                  <a:lnTo>
                    <a:pt x="43985" y="46427"/>
                  </a:lnTo>
                  <a:cubicBezTo>
                    <a:pt x="44943" y="46929"/>
                    <a:pt x="45651" y="47796"/>
                    <a:pt x="46176" y="48709"/>
                  </a:cubicBezTo>
                  <a:lnTo>
                    <a:pt x="46176" y="48709"/>
                  </a:lnTo>
                  <a:cubicBezTo>
                    <a:pt x="46404" y="49166"/>
                    <a:pt x="46632" y="49577"/>
                    <a:pt x="46655" y="50102"/>
                  </a:cubicBezTo>
                  <a:lnTo>
                    <a:pt x="46655" y="50102"/>
                  </a:lnTo>
                  <a:cubicBezTo>
                    <a:pt x="46655" y="50627"/>
                    <a:pt x="46701" y="51174"/>
                    <a:pt x="46678" y="51722"/>
                  </a:cubicBezTo>
                  <a:lnTo>
                    <a:pt x="46678" y="51722"/>
                  </a:lnTo>
                  <a:cubicBezTo>
                    <a:pt x="46655" y="52156"/>
                    <a:pt x="46632" y="52612"/>
                    <a:pt x="46564" y="53046"/>
                  </a:cubicBezTo>
                  <a:lnTo>
                    <a:pt x="46564" y="53046"/>
                  </a:lnTo>
                  <a:cubicBezTo>
                    <a:pt x="46473" y="53685"/>
                    <a:pt x="46199" y="54256"/>
                    <a:pt x="46062" y="54872"/>
                  </a:cubicBezTo>
                  <a:lnTo>
                    <a:pt x="46062" y="54872"/>
                  </a:lnTo>
                  <a:cubicBezTo>
                    <a:pt x="45948" y="55466"/>
                    <a:pt x="46313" y="56219"/>
                    <a:pt x="46541" y="56767"/>
                  </a:cubicBezTo>
                  <a:lnTo>
                    <a:pt x="46541" y="56767"/>
                  </a:lnTo>
                  <a:cubicBezTo>
                    <a:pt x="46906" y="57725"/>
                    <a:pt x="47728" y="58821"/>
                    <a:pt x="47660" y="59871"/>
                  </a:cubicBezTo>
                  <a:lnTo>
                    <a:pt x="47660" y="59871"/>
                  </a:lnTo>
                  <a:cubicBezTo>
                    <a:pt x="47614" y="60464"/>
                    <a:pt x="47317" y="60989"/>
                    <a:pt x="47203" y="61560"/>
                  </a:cubicBezTo>
                  <a:lnTo>
                    <a:pt x="47203" y="61560"/>
                  </a:lnTo>
                  <a:cubicBezTo>
                    <a:pt x="47112" y="61925"/>
                    <a:pt x="47135" y="62290"/>
                    <a:pt x="47157" y="62656"/>
                  </a:cubicBezTo>
                  <a:lnTo>
                    <a:pt x="47157" y="62656"/>
                  </a:lnTo>
                  <a:cubicBezTo>
                    <a:pt x="47203" y="63226"/>
                    <a:pt x="47272" y="63865"/>
                    <a:pt x="47911" y="64094"/>
                  </a:cubicBezTo>
                  <a:lnTo>
                    <a:pt x="47911" y="64094"/>
                  </a:lnTo>
                  <a:cubicBezTo>
                    <a:pt x="48504" y="64299"/>
                    <a:pt x="49212" y="63774"/>
                    <a:pt x="49645" y="63454"/>
                  </a:cubicBezTo>
                  <a:lnTo>
                    <a:pt x="49645" y="63454"/>
                  </a:lnTo>
                  <a:cubicBezTo>
                    <a:pt x="50330" y="62952"/>
                    <a:pt x="50832" y="62267"/>
                    <a:pt x="51220" y="61537"/>
                  </a:cubicBezTo>
                  <a:lnTo>
                    <a:pt x="51220" y="61537"/>
                  </a:lnTo>
                  <a:cubicBezTo>
                    <a:pt x="51608" y="60784"/>
                    <a:pt x="51882" y="59985"/>
                    <a:pt x="52179" y="59186"/>
                  </a:cubicBezTo>
                  <a:lnTo>
                    <a:pt x="52179" y="59186"/>
                  </a:lnTo>
                  <a:cubicBezTo>
                    <a:pt x="52590" y="58136"/>
                    <a:pt x="53092" y="57063"/>
                    <a:pt x="53571" y="56036"/>
                  </a:cubicBezTo>
                  <a:lnTo>
                    <a:pt x="53571" y="56036"/>
                  </a:lnTo>
                  <a:cubicBezTo>
                    <a:pt x="54507" y="53982"/>
                    <a:pt x="55763" y="52156"/>
                    <a:pt x="57383" y="50558"/>
                  </a:cubicBezTo>
                  <a:lnTo>
                    <a:pt x="57383" y="50558"/>
                  </a:lnTo>
                  <a:cubicBezTo>
                    <a:pt x="58730" y="49234"/>
                    <a:pt x="60328" y="48390"/>
                    <a:pt x="61423" y="46769"/>
                  </a:cubicBezTo>
                  <a:lnTo>
                    <a:pt x="61423" y="46769"/>
                  </a:lnTo>
                  <a:cubicBezTo>
                    <a:pt x="61743" y="46290"/>
                    <a:pt x="62085" y="45765"/>
                    <a:pt x="61880" y="45149"/>
                  </a:cubicBezTo>
                  <a:lnTo>
                    <a:pt x="61880" y="45149"/>
                  </a:lnTo>
                  <a:cubicBezTo>
                    <a:pt x="61606" y="44350"/>
                    <a:pt x="60602" y="44053"/>
                    <a:pt x="60054" y="43482"/>
                  </a:cubicBezTo>
                  <a:lnTo>
                    <a:pt x="60054" y="43482"/>
                  </a:lnTo>
                  <a:cubicBezTo>
                    <a:pt x="59323" y="42683"/>
                    <a:pt x="58890" y="41291"/>
                    <a:pt x="58821" y="40218"/>
                  </a:cubicBezTo>
                  <a:lnTo>
                    <a:pt x="58821" y="40218"/>
                  </a:lnTo>
                  <a:cubicBezTo>
                    <a:pt x="58776" y="39807"/>
                    <a:pt x="58730" y="39374"/>
                    <a:pt x="58707" y="38963"/>
                  </a:cubicBezTo>
                  <a:lnTo>
                    <a:pt x="58707" y="38963"/>
                  </a:lnTo>
                  <a:cubicBezTo>
                    <a:pt x="58684" y="38735"/>
                    <a:pt x="58661" y="38392"/>
                    <a:pt x="58776" y="38187"/>
                  </a:cubicBezTo>
                  <a:lnTo>
                    <a:pt x="58776" y="38187"/>
                  </a:lnTo>
                  <a:cubicBezTo>
                    <a:pt x="59072" y="37548"/>
                    <a:pt x="59460" y="38210"/>
                    <a:pt x="59597" y="38575"/>
                  </a:cubicBezTo>
                  <a:lnTo>
                    <a:pt x="59597" y="38575"/>
                  </a:lnTo>
                  <a:cubicBezTo>
                    <a:pt x="59894" y="39534"/>
                    <a:pt x="60168" y="40515"/>
                    <a:pt x="60442" y="41474"/>
                  </a:cubicBezTo>
                  <a:lnTo>
                    <a:pt x="60442" y="41474"/>
                  </a:lnTo>
                  <a:cubicBezTo>
                    <a:pt x="60624" y="42204"/>
                    <a:pt x="60830" y="43186"/>
                    <a:pt x="61355" y="43779"/>
                  </a:cubicBezTo>
                  <a:lnTo>
                    <a:pt x="61355" y="43779"/>
                  </a:lnTo>
                  <a:cubicBezTo>
                    <a:pt x="61674" y="44144"/>
                    <a:pt x="62131" y="44281"/>
                    <a:pt x="62610" y="44076"/>
                  </a:cubicBezTo>
                  <a:lnTo>
                    <a:pt x="62610" y="44076"/>
                  </a:lnTo>
                  <a:cubicBezTo>
                    <a:pt x="62884" y="43962"/>
                    <a:pt x="63090" y="43733"/>
                    <a:pt x="63318" y="43528"/>
                  </a:cubicBezTo>
                  <a:lnTo>
                    <a:pt x="63318" y="43528"/>
                  </a:lnTo>
                  <a:cubicBezTo>
                    <a:pt x="63660" y="43231"/>
                    <a:pt x="64071" y="42957"/>
                    <a:pt x="64299" y="42546"/>
                  </a:cubicBezTo>
                  <a:lnTo>
                    <a:pt x="64299" y="42546"/>
                  </a:lnTo>
                  <a:cubicBezTo>
                    <a:pt x="64596" y="41976"/>
                    <a:pt x="64527" y="41451"/>
                    <a:pt x="64345" y="40857"/>
                  </a:cubicBezTo>
                  <a:lnTo>
                    <a:pt x="64345" y="40857"/>
                  </a:lnTo>
                  <a:cubicBezTo>
                    <a:pt x="64208" y="40378"/>
                    <a:pt x="64094" y="39899"/>
                    <a:pt x="64003" y="39397"/>
                  </a:cubicBezTo>
                  <a:lnTo>
                    <a:pt x="64003" y="39397"/>
                  </a:lnTo>
                  <a:cubicBezTo>
                    <a:pt x="63957" y="39123"/>
                    <a:pt x="63866" y="38780"/>
                    <a:pt x="63888" y="38506"/>
                  </a:cubicBezTo>
                  <a:lnTo>
                    <a:pt x="63888" y="38506"/>
                  </a:lnTo>
                  <a:cubicBezTo>
                    <a:pt x="63911" y="37913"/>
                    <a:pt x="64391" y="37434"/>
                    <a:pt x="64847" y="37890"/>
                  </a:cubicBezTo>
                  <a:lnTo>
                    <a:pt x="64847" y="37890"/>
                  </a:lnTo>
                  <a:cubicBezTo>
                    <a:pt x="65258" y="38301"/>
                    <a:pt x="65714" y="39785"/>
                    <a:pt x="66445" y="39716"/>
                  </a:cubicBezTo>
                  <a:lnTo>
                    <a:pt x="66445" y="39716"/>
                  </a:lnTo>
                  <a:cubicBezTo>
                    <a:pt x="67449" y="31316"/>
                    <a:pt x="65463" y="23259"/>
                    <a:pt x="61286" y="16594"/>
                  </a:cubicBezTo>
                  <a:lnTo>
                    <a:pt x="61286" y="16594"/>
                  </a:lnTo>
                  <a:cubicBezTo>
                    <a:pt x="60967" y="16937"/>
                    <a:pt x="60214" y="17393"/>
                    <a:pt x="59825" y="17439"/>
                  </a:cubicBezTo>
                  <a:lnTo>
                    <a:pt x="59825" y="17439"/>
                  </a:lnTo>
                  <a:cubicBezTo>
                    <a:pt x="59004" y="17553"/>
                    <a:pt x="58593" y="16617"/>
                    <a:pt x="58502" y="15978"/>
                  </a:cubicBezTo>
                  <a:lnTo>
                    <a:pt x="58502" y="15978"/>
                  </a:lnTo>
                  <a:cubicBezTo>
                    <a:pt x="58410" y="15316"/>
                    <a:pt x="58342" y="14814"/>
                    <a:pt x="57794" y="14357"/>
                  </a:cubicBezTo>
                  <a:lnTo>
                    <a:pt x="57794" y="14357"/>
                  </a:lnTo>
                  <a:cubicBezTo>
                    <a:pt x="57223" y="13901"/>
                    <a:pt x="56630" y="13399"/>
                    <a:pt x="55900" y="13262"/>
                  </a:cubicBezTo>
                  <a:lnTo>
                    <a:pt x="55900" y="13262"/>
                  </a:lnTo>
                  <a:cubicBezTo>
                    <a:pt x="55580" y="13193"/>
                    <a:pt x="55260" y="13170"/>
                    <a:pt x="54918" y="13170"/>
                  </a:cubicBezTo>
                  <a:lnTo>
                    <a:pt x="54918" y="13170"/>
                  </a:lnTo>
                  <a:cubicBezTo>
                    <a:pt x="54393" y="13170"/>
                    <a:pt x="53868" y="13262"/>
                    <a:pt x="53412" y="13581"/>
                  </a:cubicBezTo>
                  <a:moveTo>
                    <a:pt x="44852" y="19151"/>
                  </a:moveTo>
                  <a:cubicBezTo>
                    <a:pt x="44692" y="19333"/>
                    <a:pt x="44601" y="19539"/>
                    <a:pt x="44464" y="19744"/>
                  </a:cubicBezTo>
                  <a:lnTo>
                    <a:pt x="44464" y="19744"/>
                  </a:lnTo>
                  <a:cubicBezTo>
                    <a:pt x="44236" y="20178"/>
                    <a:pt x="43825" y="20292"/>
                    <a:pt x="43368" y="20383"/>
                  </a:cubicBezTo>
                  <a:lnTo>
                    <a:pt x="43368" y="20383"/>
                  </a:lnTo>
                  <a:cubicBezTo>
                    <a:pt x="43095" y="20452"/>
                    <a:pt x="42843" y="20429"/>
                    <a:pt x="42615" y="20589"/>
                  </a:cubicBezTo>
                  <a:lnTo>
                    <a:pt x="42615" y="20589"/>
                  </a:lnTo>
                  <a:cubicBezTo>
                    <a:pt x="42227" y="20840"/>
                    <a:pt x="41862" y="21502"/>
                    <a:pt x="42159" y="21958"/>
                  </a:cubicBezTo>
                  <a:lnTo>
                    <a:pt x="42159" y="21958"/>
                  </a:lnTo>
                  <a:cubicBezTo>
                    <a:pt x="42455" y="22369"/>
                    <a:pt x="43163" y="22369"/>
                    <a:pt x="43597" y="22323"/>
                  </a:cubicBezTo>
                  <a:lnTo>
                    <a:pt x="43597" y="22323"/>
                  </a:lnTo>
                  <a:cubicBezTo>
                    <a:pt x="44236" y="22278"/>
                    <a:pt x="44852" y="22141"/>
                    <a:pt x="45491" y="22278"/>
                  </a:cubicBezTo>
                  <a:lnTo>
                    <a:pt x="45491" y="22278"/>
                  </a:lnTo>
                  <a:cubicBezTo>
                    <a:pt x="45834" y="22369"/>
                    <a:pt x="46039" y="22437"/>
                    <a:pt x="46381" y="22323"/>
                  </a:cubicBezTo>
                  <a:lnTo>
                    <a:pt x="46381" y="22323"/>
                  </a:lnTo>
                  <a:cubicBezTo>
                    <a:pt x="47112" y="22027"/>
                    <a:pt x="47226" y="21387"/>
                    <a:pt x="47317" y="20680"/>
                  </a:cubicBezTo>
                  <a:lnTo>
                    <a:pt x="47317" y="20680"/>
                  </a:lnTo>
                  <a:cubicBezTo>
                    <a:pt x="47409" y="19949"/>
                    <a:pt x="47637" y="19173"/>
                    <a:pt x="46929" y="18648"/>
                  </a:cubicBezTo>
                  <a:lnTo>
                    <a:pt x="46929" y="18648"/>
                  </a:lnTo>
                  <a:cubicBezTo>
                    <a:pt x="46747" y="18534"/>
                    <a:pt x="46427" y="18420"/>
                    <a:pt x="46222" y="18489"/>
                  </a:cubicBezTo>
                  <a:lnTo>
                    <a:pt x="46222" y="18489"/>
                  </a:lnTo>
                  <a:cubicBezTo>
                    <a:pt x="46222" y="18489"/>
                    <a:pt x="46222" y="18489"/>
                    <a:pt x="46199" y="18489"/>
                  </a:cubicBezTo>
                  <a:lnTo>
                    <a:pt x="46199" y="18489"/>
                  </a:lnTo>
                  <a:cubicBezTo>
                    <a:pt x="46107" y="18420"/>
                    <a:pt x="46039" y="18397"/>
                    <a:pt x="45948" y="18397"/>
                  </a:cubicBezTo>
                  <a:lnTo>
                    <a:pt x="45948" y="18397"/>
                  </a:lnTo>
                  <a:cubicBezTo>
                    <a:pt x="45537" y="18397"/>
                    <a:pt x="45103" y="18854"/>
                    <a:pt x="44852" y="19151"/>
                  </a:cubicBezTo>
                  <a:moveTo>
                    <a:pt x="13285" y="31887"/>
                  </a:moveTo>
                  <a:cubicBezTo>
                    <a:pt x="13262" y="32092"/>
                    <a:pt x="13285" y="32252"/>
                    <a:pt x="13399" y="32435"/>
                  </a:cubicBezTo>
                  <a:lnTo>
                    <a:pt x="13399" y="32435"/>
                  </a:lnTo>
                  <a:cubicBezTo>
                    <a:pt x="13718" y="32960"/>
                    <a:pt x="14175" y="32640"/>
                    <a:pt x="13832" y="33736"/>
                  </a:cubicBezTo>
                  <a:lnTo>
                    <a:pt x="13832" y="33736"/>
                  </a:lnTo>
                  <a:cubicBezTo>
                    <a:pt x="13696" y="34238"/>
                    <a:pt x="13467" y="34580"/>
                    <a:pt x="13878" y="34991"/>
                  </a:cubicBezTo>
                  <a:lnTo>
                    <a:pt x="13878" y="34991"/>
                  </a:lnTo>
                  <a:cubicBezTo>
                    <a:pt x="14426" y="35539"/>
                    <a:pt x="15248" y="35585"/>
                    <a:pt x="15978" y="35676"/>
                  </a:cubicBezTo>
                  <a:lnTo>
                    <a:pt x="15978" y="35676"/>
                  </a:lnTo>
                  <a:cubicBezTo>
                    <a:pt x="16435" y="35745"/>
                    <a:pt x="17165" y="36064"/>
                    <a:pt x="17439" y="35516"/>
                  </a:cubicBezTo>
                  <a:lnTo>
                    <a:pt x="17439" y="35516"/>
                  </a:lnTo>
                  <a:cubicBezTo>
                    <a:pt x="17690" y="35014"/>
                    <a:pt x="17302" y="34558"/>
                    <a:pt x="17028" y="34170"/>
                  </a:cubicBezTo>
                  <a:lnTo>
                    <a:pt x="17028" y="34170"/>
                  </a:lnTo>
                  <a:cubicBezTo>
                    <a:pt x="16549" y="33439"/>
                    <a:pt x="15681" y="33508"/>
                    <a:pt x="14997" y="33051"/>
                  </a:cubicBezTo>
                  <a:lnTo>
                    <a:pt x="14997" y="33051"/>
                  </a:lnTo>
                  <a:cubicBezTo>
                    <a:pt x="14426" y="32663"/>
                    <a:pt x="14586" y="31727"/>
                    <a:pt x="13947" y="31522"/>
                  </a:cubicBezTo>
                  <a:lnTo>
                    <a:pt x="13947" y="31522"/>
                  </a:lnTo>
                  <a:cubicBezTo>
                    <a:pt x="13947" y="31522"/>
                    <a:pt x="13947" y="31522"/>
                    <a:pt x="13947" y="31522"/>
                  </a:cubicBezTo>
                  <a:lnTo>
                    <a:pt x="13947" y="31522"/>
                  </a:lnTo>
                  <a:cubicBezTo>
                    <a:pt x="13855" y="31431"/>
                    <a:pt x="13764" y="31408"/>
                    <a:pt x="13673" y="31408"/>
                  </a:cubicBezTo>
                  <a:lnTo>
                    <a:pt x="13673" y="31408"/>
                  </a:lnTo>
                  <a:cubicBezTo>
                    <a:pt x="13467" y="31408"/>
                    <a:pt x="13330" y="31613"/>
                    <a:pt x="13285" y="31887"/>
                  </a:cubicBezTo>
                  <a:moveTo>
                    <a:pt x="59711" y="54347"/>
                  </a:moveTo>
                  <a:cubicBezTo>
                    <a:pt x="59483" y="54598"/>
                    <a:pt x="59255" y="54826"/>
                    <a:pt x="59072" y="55100"/>
                  </a:cubicBezTo>
                  <a:lnTo>
                    <a:pt x="59072" y="55100"/>
                  </a:lnTo>
                  <a:cubicBezTo>
                    <a:pt x="58821" y="55488"/>
                    <a:pt x="58684" y="55603"/>
                    <a:pt x="58273" y="55762"/>
                  </a:cubicBezTo>
                  <a:lnTo>
                    <a:pt x="58273" y="55762"/>
                  </a:lnTo>
                  <a:cubicBezTo>
                    <a:pt x="58114" y="55808"/>
                    <a:pt x="57954" y="55808"/>
                    <a:pt x="57794" y="55899"/>
                  </a:cubicBezTo>
                  <a:lnTo>
                    <a:pt x="57794" y="55899"/>
                  </a:lnTo>
                  <a:cubicBezTo>
                    <a:pt x="57201" y="56173"/>
                    <a:pt x="56813" y="56675"/>
                    <a:pt x="56607" y="57269"/>
                  </a:cubicBezTo>
                  <a:lnTo>
                    <a:pt x="56607" y="57269"/>
                  </a:lnTo>
                  <a:cubicBezTo>
                    <a:pt x="56402" y="57931"/>
                    <a:pt x="56265" y="58775"/>
                    <a:pt x="56242" y="59460"/>
                  </a:cubicBezTo>
                  <a:lnTo>
                    <a:pt x="56242" y="59460"/>
                  </a:lnTo>
                  <a:cubicBezTo>
                    <a:pt x="56219" y="59757"/>
                    <a:pt x="56356" y="60099"/>
                    <a:pt x="56653" y="60236"/>
                  </a:cubicBezTo>
                  <a:lnTo>
                    <a:pt x="56653" y="60236"/>
                  </a:lnTo>
                  <a:cubicBezTo>
                    <a:pt x="58159" y="58684"/>
                    <a:pt x="59506" y="56995"/>
                    <a:pt x="60716" y="55192"/>
                  </a:cubicBezTo>
                  <a:lnTo>
                    <a:pt x="60716" y="55192"/>
                  </a:lnTo>
                  <a:cubicBezTo>
                    <a:pt x="60693" y="54667"/>
                    <a:pt x="60510" y="54256"/>
                    <a:pt x="59940" y="54324"/>
                  </a:cubicBezTo>
                  <a:lnTo>
                    <a:pt x="59940" y="54324"/>
                  </a:lnTo>
                  <a:cubicBezTo>
                    <a:pt x="59940" y="54324"/>
                    <a:pt x="59917" y="54324"/>
                    <a:pt x="59917" y="54347"/>
                  </a:cubicBezTo>
                  <a:lnTo>
                    <a:pt x="59917" y="54347"/>
                  </a:lnTo>
                  <a:cubicBezTo>
                    <a:pt x="59894" y="54301"/>
                    <a:pt x="59848" y="54301"/>
                    <a:pt x="59825" y="54301"/>
                  </a:cubicBezTo>
                  <a:lnTo>
                    <a:pt x="59825" y="54301"/>
                  </a:lnTo>
                  <a:cubicBezTo>
                    <a:pt x="59780" y="54301"/>
                    <a:pt x="59757" y="54301"/>
                    <a:pt x="59711" y="54347"/>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9" name="Google Shape;519;p40"/>
          <p:cNvGrpSpPr/>
          <p:nvPr/>
        </p:nvGrpSpPr>
        <p:grpSpPr>
          <a:xfrm flipH="1">
            <a:off x="-5657216" y="784980"/>
            <a:ext cx="6848063" cy="4377907"/>
            <a:chOff x="3990025" y="2619250"/>
            <a:chExt cx="3153900" cy="2016075"/>
          </a:xfrm>
        </p:grpSpPr>
        <p:sp>
          <p:nvSpPr>
            <p:cNvPr id="520" name="Google Shape;520;p40"/>
            <p:cNvSpPr/>
            <p:nvPr/>
          </p:nvSpPr>
          <p:spPr>
            <a:xfrm>
              <a:off x="5384650" y="2637500"/>
              <a:ext cx="24000" cy="121000"/>
            </a:xfrm>
            <a:custGeom>
              <a:avLst/>
              <a:gdLst/>
              <a:ahLst/>
              <a:cxnLst/>
              <a:rect l="l" t="t" r="r" b="b"/>
              <a:pathLst>
                <a:path w="960" h="4840" extrusionOk="0">
                  <a:moveTo>
                    <a:pt x="0" y="1"/>
                  </a:moveTo>
                  <a:lnTo>
                    <a:pt x="0" y="4840"/>
                  </a:lnTo>
                  <a:lnTo>
                    <a:pt x="959" y="4840"/>
                  </a:lnTo>
                  <a:lnTo>
                    <a:pt x="959" y="1"/>
                  </a:lnTo>
                  <a:close/>
                </a:path>
              </a:pathLst>
            </a:custGeom>
            <a:solidFill>
              <a:srgbClr val="EBA6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40"/>
            <p:cNvSpPr/>
            <p:nvPr/>
          </p:nvSpPr>
          <p:spPr>
            <a:xfrm>
              <a:off x="4928150" y="2665475"/>
              <a:ext cx="33125" cy="170075"/>
            </a:xfrm>
            <a:custGeom>
              <a:avLst/>
              <a:gdLst/>
              <a:ahLst/>
              <a:cxnLst/>
              <a:rect l="l" t="t" r="r" b="b"/>
              <a:pathLst>
                <a:path w="1325" h="6803" extrusionOk="0">
                  <a:moveTo>
                    <a:pt x="0" y="0"/>
                  </a:moveTo>
                  <a:lnTo>
                    <a:pt x="0" y="6802"/>
                  </a:lnTo>
                  <a:lnTo>
                    <a:pt x="1324" y="6802"/>
                  </a:lnTo>
                  <a:lnTo>
                    <a:pt x="1324" y="0"/>
                  </a:lnTo>
                  <a:close/>
                </a:path>
              </a:pathLst>
            </a:custGeom>
            <a:solidFill>
              <a:srgbClr val="EBA6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0"/>
            <p:cNvSpPr/>
            <p:nvPr/>
          </p:nvSpPr>
          <p:spPr>
            <a:xfrm>
              <a:off x="4422550" y="2954775"/>
              <a:ext cx="41700" cy="213450"/>
            </a:xfrm>
            <a:custGeom>
              <a:avLst/>
              <a:gdLst/>
              <a:ahLst/>
              <a:cxnLst/>
              <a:rect l="l" t="t" r="r" b="b"/>
              <a:pathLst>
                <a:path w="1668" h="8538" extrusionOk="0">
                  <a:moveTo>
                    <a:pt x="1" y="1"/>
                  </a:moveTo>
                  <a:lnTo>
                    <a:pt x="1" y="8537"/>
                  </a:lnTo>
                  <a:lnTo>
                    <a:pt x="1667" y="8537"/>
                  </a:lnTo>
                  <a:lnTo>
                    <a:pt x="1667" y="1"/>
                  </a:lnTo>
                  <a:close/>
                </a:path>
              </a:pathLst>
            </a:custGeom>
            <a:solidFill>
              <a:srgbClr val="EBA6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40"/>
            <p:cNvSpPr/>
            <p:nvPr/>
          </p:nvSpPr>
          <p:spPr>
            <a:xfrm>
              <a:off x="5959850" y="3341675"/>
              <a:ext cx="87900" cy="831425"/>
            </a:xfrm>
            <a:custGeom>
              <a:avLst/>
              <a:gdLst/>
              <a:ahLst/>
              <a:cxnLst/>
              <a:rect l="l" t="t" r="r" b="b"/>
              <a:pathLst>
                <a:path w="3516" h="33257" extrusionOk="0">
                  <a:moveTo>
                    <a:pt x="3242" y="0"/>
                  </a:moveTo>
                  <a:cubicBezTo>
                    <a:pt x="1461" y="0"/>
                    <a:pt x="0" y="1461"/>
                    <a:pt x="0" y="3241"/>
                  </a:cubicBezTo>
                  <a:lnTo>
                    <a:pt x="0" y="33257"/>
                  </a:lnTo>
                  <a:lnTo>
                    <a:pt x="3515" y="33257"/>
                  </a:lnTo>
                  <a:lnTo>
                    <a:pt x="351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0"/>
            <p:cNvSpPr/>
            <p:nvPr/>
          </p:nvSpPr>
          <p:spPr>
            <a:xfrm>
              <a:off x="6047725" y="3063200"/>
              <a:ext cx="1033450" cy="555250"/>
            </a:xfrm>
            <a:custGeom>
              <a:avLst/>
              <a:gdLst/>
              <a:ahLst/>
              <a:cxnLst/>
              <a:rect l="l" t="t" r="r" b="b"/>
              <a:pathLst>
                <a:path w="41338" h="22210" extrusionOk="0">
                  <a:moveTo>
                    <a:pt x="0" y="1"/>
                  </a:moveTo>
                  <a:lnTo>
                    <a:pt x="0" y="22209"/>
                  </a:lnTo>
                  <a:lnTo>
                    <a:pt x="41337" y="22209"/>
                  </a:lnTo>
                  <a:lnTo>
                    <a:pt x="359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40"/>
            <p:cNvSpPr/>
            <p:nvPr/>
          </p:nvSpPr>
          <p:spPr>
            <a:xfrm>
              <a:off x="6047725" y="3618425"/>
              <a:ext cx="1033450" cy="820025"/>
            </a:xfrm>
            <a:custGeom>
              <a:avLst/>
              <a:gdLst/>
              <a:ahLst/>
              <a:cxnLst/>
              <a:rect l="l" t="t" r="r" b="b"/>
              <a:pathLst>
                <a:path w="41338" h="32801" extrusionOk="0">
                  <a:moveTo>
                    <a:pt x="0" y="0"/>
                  </a:moveTo>
                  <a:lnTo>
                    <a:pt x="0" y="32800"/>
                  </a:lnTo>
                  <a:lnTo>
                    <a:pt x="41337" y="32800"/>
                  </a:lnTo>
                  <a:lnTo>
                    <a:pt x="41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40"/>
            <p:cNvSpPr/>
            <p:nvPr/>
          </p:nvSpPr>
          <p:spPr>
            <a:xfrm>
              <a:off x="6047725" y="2914825"/>
              <a:ext cx="994075" cy="148400"/>
            </a:xfrm>
            <a:custGeom>
              <a:avLst/>
              <a:gdLst/>
              <a:ahLst/>
              <a:cxnLst/>
              <a:rect l="l" t="t" r="r" b="b"/>
              <a:pathLst>
                <a:path w="39763" h="5936" extrusionOk="0">
                  <a:moveTo>
                    <a:pt x="1575" y="1"/>
                  </a:moveTo>
                  <a:cubicBezTo>
                    <a:pt x="708" y="1"/>
                    <a:pt x="0" y="617"/>
                    <a:pt x="0" y="1370"/>
                  </a:cubicBezTo>
                  <a:lnTo>
                    <a:pt x="0" y="5936"/>
                  </a:lnTo>
                  <a:lnTo>
                    <a:pt x="39762" y="5936"/>
                  </a:lnTo>
                  <a:cubicBezTo>
                    <a:pt x="39762" y="5936"/>
                    <a:pt x="38187" y="1"/>
                    <a:pt x="308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0"/>
            <p:cNvSpPr/>
            <p:nvPr/>
          </p:nvSpPr>
          <p:spPr>
            <a:xfrm>
              <a:off x="6185825" y="3722850"/>
              <a:ext cx="895350" cy="20000"/>
            </a:xfrm>
            <a:custGeom>
              <a:avLst/>
              <a:gdLst/>
              <a:ahLst/>
              <a:cxnLst/>
              <a:rect l="l" t="t" r="r" b="b"/>
              <a:pathLst>
                <a:path w="35814" h="800" extrusionOk="0">
                  <a:moveTo>
                    <a:pt x="0" y="1"/>
                  </a:moveTo>
                  <a:lnTo>
                    <a:pt x="0" y="640"/>
                  </a:lnTo>
                  <a:lnTo>
                    <a:pt x="35813" y="799"/>
                  </a:lnTo>
                  <a:lnTo>
                    <a:pt x="35813" y="160"/>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40"/>
            <p:cNvSpPr/>
            <p:nvPr/>
          </p:nvSpPr>
          <p:spPr>
            <a:xfrm>
              <a:off x="6177825" y="3063200"/>
              <a:ext cx="16000" cy="1128175"/>
            </a:xfrm>
            <a:custGeom>
              <a:avLst/>
              <a:gdLst/>
              <a:ahLst/>
              <a:cxnLst/>
              <a:rect l="l" t="t" r="r" b="b"/>
              <a:pathLst>
                <a:path w="640" h="45127" extrusionOk="0">
                  <a:moveTo>
                    <a:pt x="1" y="1"/>
                  </a:moveTo>
                  <a:lnTo>
                    <a:pt x="1" y="45126"/>
                  </a:lnTo>
                  <a:lnTo>
                    <a:pt x="640" y="45126"/>
                  </a:lnTo>
                  <a:lnTo>
                    <a:pt x="6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40"/>
            <p:cNvSpPr/>
            <p:nvPr/>
          </p:nvSpPr>
          <p:spPr>
            <a:xfrm>
              <a:off x="6372975" y="3571050"/>
              <a:ext cx="152975" cy="47400"/>
            </a:xfrm>
            <a:custGeom>
              <a:avLst/>
              <a:gdLst/>
              <a:ahLst/>
              <a:cxnLst/>
              <a:rect l="l" t="t" r="r" b="b"/>
              <a:pathLst>
                <a:path w="6119" h="1896" extrusionOk="0">
                  <a:moveTo>
                    <a:pt x="868" y="1"/>
                  </a:moveTo>
                  <a:cubicBezTo>
                    <a:pt x="389" y="1"/>
                    <a:pt x="1" y="412"/>
                    <a:pt x="1" y="868"/>
                  </a:cubicBezTo>
                  <a:lnTo>
                    <a:pt x="1" y="1028"/>
                  </a:lnTo>
                  <a:cubicBezTo>
                    <a:pt x="1" y="1507"/>
                    <a:pt x="389" y="1895"/>
                    <a:pt x="868" y="1895"/>
                  </a:cubicBezTo>
                  <a:lnTo>
                    <a:pt x="5251" y="1895"/>
                  </a:lnTo>
                  <a:cubicBezTo>
                    <a:pt x="5730" y="1895"/>
                    <a:pt x="6118" y="1507"/>
                    <a:pt x="6118" y="1028"/>
                  </a:cubicBezTo>
                  <a:lnTo>
                    <a:pt x="6118" y="868"/>
                  </a:lnTo>
                  <a:cubicBezTo>
                    <a:pt x="6118" y="412"/>
                    <a:pt x="5730" y="1"/>
                    <a:pt x="52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40"/>
            <p:cNvSpPr/>
            <p:nvPr/>
          </p:nvSpPr>
          <p:spPr>
            <a:xfrm>
              <a:off x="6372975" y="3137950"/>
              <a:ext cx="605475" cy="554100"/>
            </a:xfrm>
            <a:custGeom>
              <a:avLst/>
              <a:gdLst/>
              <a:ahLst/>
              <a:cxnLst/>
              <a:rect l="l" t="t" r="r" b="b"/>
              <a:pathLst>
                <a:path w="24219" h="22164" extrusionOk="0">
                  <a:moveTo>
                    <a:pt x="1" y="1"/>
                  </a:moveTo>
                  <a:lnTo>
                    <a:pt x="1" y="16252"/>
                  </a:lnTo>
                  <a:lnTo>
                    <a:pt x="12007" y="16252"/>
                  </a:lnTo>
                  <a:cubicBezTo>
                    <a:pt x="14381" y="16252"/>
                    <a:pt x="16321" y="17896"/>
                    <a:pt x="16321" y="19927"/>
                  </a:cubicBezTo>
                  <a:lnTo>
                    <a:pt x="16321" y="22164"/>
                  </a:lnTo>
                  <a:lnTo>
                    <a:pt x="24219" y="22164"/>
                  </a:lnTo>
                  <a:lnTo>
                    <a:pt x="24219" y="16252"/>
                  </a:lnTo>
                  <a:lnTo>
                    <a:pt x="2029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40"/>
            <p:cNvSpPr/>
            <p:nvPr/>
          </p:nvSpPr>
          <p:spPr>
            <a:xfrm>
              <a:off x="6401525" y="3162500"/>
              <a:ext cx="547825" cy="505025"/>
            </a:xfrm>
            <a:custGeom>
              <a:avLst/>
              <a:gdLst/>
              <a:ahLst/>
              <a:cxnLst/>
              <a:rect l="l" t="t" r="r" b="b"/>
              <a:pathLst>
                <a:path w="21913" h="20201" extrusionOk="0">
                  <a:moveTo>
                    <a:pt x="0" y="0"/>
                  </a:moveTo>
                  <a:lnTo>
                    <a:pt x="0" y="14289"/>
                  </a:lnTo>
                  <a:lnTo>
                    <a:pt x="10865" y="14289"/>
                  </a:lnTo>
                  <a:cubicBezTo>
                    <a:pt x="13878" y="14289"/>
                    <a:pt x="16320" y="16389"/>
                    <a:pt x="16320" y="18945"/>
                  </a:cubicBezTo>
                  <a:lnTo>
                    <a:pt x="16320" y="20200"/>
                  </a:lnTo>
                  <a:lnTo>
                    <a:pt x="21912" y="20200"/>
                  </a:lnTo>
                  <a:lnTo>
                    <a:pt x="21912" y="15362"/>
                  </a:lnTo>
                  <a:lnTo>
                    <a:pt x="1821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40"/>
            <p:cNvSpPr/>
            <p:nvPr/>
          </p:nvSpPr>
          <p:spPr>
            <a:xfrm>
              <a:off x="7002400" y="3754225"/>
              <a:ext cx="78775" cy="134125"/>
            </a:xfrm>
            <a:custGeom>
              <a:avLst/>
              <a:gdLst/>
              <a:ahLst/>
              <a:cxnLst/>
              <a:rect l="l" t="t" r="r" b="b"/>
              <a:pathLst>
                <a:path w="3151" h="5365" extrusionOk="0">
                  <a:moveTo>
                    <a:pt x="3150" y="1"/>
                  </a:moveTo>
                  <a:cubicBezTo>
                    <a:pt x="1415" y="1"/>
                    <a:pt x="0" y="1211"/>
                    <a:pt x="0" y="2694"/>
                  </a:cubicBezTo>
                  <a:cubicBezTo>
                    <a:pt x="0" y="4178"/>
                    <a:pt x="1415" y="5365"/>
                    <a:pt x="3150" y="5365"/>
                  </a:cubicBezTo>
                  <a:lnTo>
                    <a:pt x="315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40"/>
            <p:cNvSpPr/>
            <p:nvPr/>
          </p:nvSpPr>
          <p:spPr>
            <a:xfrm>
              <a:off x="6875700" y="3528825"/>
              <a:ext cx="102750" cy="202050"/>
            </a:xfrm>
            <a:custGeom>
              <a:avLst/>
              <a:gdLst/>
              <a:ahLst/>
              <a:cxnLst/>
              <a:rect l="l" t="t" r="r" b="b"/>
              <a:pathLst>
                <a:path w="4110" h="8082" extrusionOk="0">
                  <a:moveTo>
                    <a:pt x="1895" y="1"/>
                  </a:moveTo>
                  <a:cubicBezTo>
                    <a:pt x="846" y="1"/>
                    <a:pt x="1" y="845"/>
                    <a:pt x="1" y="1895"/>
                  </a:cubicBezTo>
                  <a:lnTo>
                    <a:pt x="1" y="6187"/>
                  </a:lnTo>
                  <a:cubicBezTo>
                    <a:pt x="1" y="7214"/>
                    <a:pt x="846" y="8081"/>
                    <a:pt x="1895" y="8081"/>
                  </a:cubicBezTo>
                  <a:lnTo>
                    <a:pt x="2192" y="8081"/>
                  </a:lnTo>
                  <a:cubicBezTo>
                    <a:pt x="3242" y="8081"/>
                    <a:pt x="4110" y="7214"/>
                    <a:pt x="4110" y="6187"/>
                  </a:cubicBezTo>
                  <a:lnTo>
                    <a:pt x="4110" y="1895"/>
                  </a:lnTo>
                  <a:cubicBezTo>
                    <a:pt x="4110" y="845"/>
                    <a:pt x="3242" y="1"/>
                    <a:pt x="21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40"/>
            <p:cNvSpPr/>
            <p:nvPr/>
          </p:nvSpPr>
          <p:spPr>
            <a:xfrm>
              <a:off x="4031675" y="2619250"/>
              <a:ext cx="1863150" cy="1508775"/>
            </a:xfrm>
            <a:custGeom>
              <a:avLst/>
              <a:gdLst/>
              <a:ahLst/>
              <a:cxnLst/>
              <a:rect l="l" t="t" r="r" b="b"/>
              <a:pathLst>
                <a:path w="74526" h="60351" extrusionOk="0">
                  <a:moveTo>
                    <a:pt x="1" y="0"/>
                  </a:moveTo>
                  <a:lnTo>
                    <a:pt x="1" y="60350"/>
                  </a:lnTo>
                  <a:lnTo>
                    <a:pt x="74525" y="60350"/>
                  </a:lnTo>
                  <a:lnTo>
                    <a:pt x="7452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40"/>
            <p:cNvSpPr/>
            <p:nvPr/>
          </p:nvSpPr>
          <p:spPr>
            <a:xfrm>
              <a:off x="6623500" y="4299750"/>
              <a:ext cx="520425" cy="138700"/>
            </a:xfrm>
            <a:custGeom>
              <a:avLst/>
              <a:gdLst/>
              <a:ahLst/>
              <a:cxnLst/>
              <a:rect l="l" t="t" r="r" b="b"/>
              <a:pathLst>
                <a:path w="20817" h="5548" extrusionOk="0">
                  <a:moveTo>
                    <a:pt x="0" y="1"/>
                  </a:moveTo>
                  <a:lnTo>
                    <a:pt x="0" y="5547"/>
                  </a:lnTo>
                  <a:lnTo>
                    <a:pt x="18420" y="5547"/>
                  </a:lnTo>
                  <a:cubicBezTo>
                    <a:pt x="19744" y="5547"/>
                    <a:pt x="20817" y="4475"/>
                    <a:pt x="20817" y="3151"/>
                  </a:cubicBezTo>
                  <a:lnTo>
                    <a:pt x="208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40"/>
            <p:cNvSpPr/>
            <p:nvPr/>
          </p:nvSpPr>
          <p:spPr>
            <a:xfrm>
              <a:off x="4031675" y="4126850"/>
              <a:ext cx="2179850" cy="312750"/>
            </a:xfrm>
            <a:custGeom>
              <a:avLst/>
              <a:gdLst/>
              <a:ahLst/>
              <a:cxnLst/>
              <a:rect l="l" t="t" r="r" b="b"/>
              <a:pathLst>
                <a:path w="87194" h="12510" extrusionOk="0">
                  <a:moveTo>
                    <a:pt x="87193" y="1"/>
                  </a:moveTo>
                  <a:lnTo>
                    <a:pt x="1" y="46"/>
                  </a:lnTo>
                  <a:lnTo>
                    <a:pt x="1" y="12509"/>
                  </a:lnTo>
                  <a:lnTo>
                    <a:pt x="87193" y="12463"/>
                  </a:lnTo>
                  <a:lnTo>
                    <a:pt x="8719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40"/>
            <p:cNvSpPr/>
            <p:nvPr/>
          </p:nvSpPr>
          <p:spPr>
            <a:xfrm>
              <a:off x="4031675" y="4350550"/>
              <a:ext cx="2179850" cy="89050"/>
            </a:xfrm>
            <a:custGeom>
              <a:avLst/>
              <a:gdLst/>
              <a:ahLst/>
              <a:cxnLst/>
              <a:rect l="l" t="t" r="r" b="b"/>
              <a:pathLst>
                <a:path w="87194" h="3562" extrusionOk="0">
                  <a:moveTo>
                    <a:pt x="87193" y="0"/>
                  </a:moveTo>
                  <a:lnTo>
                    <a:pt x="1" y="46"/>
                  </a:lnTo>
                  <a:lnTo>
                    <a:pt x="1" y="3561"/>
                  </a:lnTo>
                  <a:lnTo>
                    <a:pt x="87193" y="3515"/>
                  </a:lnTo>
                  <a:lnTo>
                    <a:pt x="871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40"/>
            <p:cNvSpPr/>
            <p:nvPr/>
          </p:nvSpPr>
          <p:spPr>
            <a:xfrm>
              <a:off x="6117350" y="3971075"/>
              <a:ext cx="758375" cy="467375"/>
            </a:xfrm>
            <a:custGeom>
              <a:avLst/>
              <a:gdLst/>
              <a:ahLst/>
              <a:cxnLst/>
              <a:rect l="l" t="t" r="r" b="b"/>
              <a:pathLst>
                <a:path w="30335" h="18695" extrusionOk="0">
                  <a:moveTo>
                    <a:pt x="15156" y="1"/>
                  </a:moveTo>
                  <a:cubicBezTo>
                    <a:pt x="6802" y="1"/>
                    <a:pt x="0" y="6802"/>
                    <a:pt x="0" y="15179"/>
                  </a:cubicBezTo>
                  <a:cubicBezTo>
                    <a:pt x="0" y="16389"/>
                    <a:pt x="137" y="17576"/>
                    <a:pt x="411" y="18694"/>
                  </a:cubicBezTo>
                  <a:lnTo>
                    <a:pt x="29901" y="18694"/>
                  </a:lnTo>
                  <a:cubicBezTo>
                    <a:pt x="30175" y="17576"/>
                    <a:pt x="30335" y="16389"/>
                    <a:pt x="30335" y="15179"/>
                  </a:cubicBezTo>
                  <a:cubicBezTo>
                    <a:pt x="30335" y="6802"/>
                    <a:pt x="23533" y="1"/>
                    <a:pt x="151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0"/>
            <p:cNvSpPr/>
            <p:nvPr/>
          </p:nvSpPr>
          <p:spPr>
            <a:xfrm>
              <a:off x="6174400" y="4028700"/>
              <a:ext cx="645425" cy="409750"/>
            </a:xfrm>
            <a:custGeom>
              <a:avLst/>
              <a:gdLst/>
              <a:ahLst/>
              <a:cxnLst/>
              <a:rect l="l" t="t" r="r" b="b"/>
              <a:pathLst>
                <a:path w="25817" h="16390" extrusionOk="0">
                  <a:moveTo>
                    <a:pt x="12920" y="1"/>
                  </a:moveTo>
                  <a:cubicBezTo>
                    <a:pt x="5798" y="1"/>
                    <a:pt x="1" y="5776"/>
                    <a:pt x="1" y="12897"/>
                  </a:cubicBezTo>
                  <a:cubicBezTo>
                    <a:pt x="1" y="14107"/>
                    <a:pt x="183" y="15271"/>
                    <a:pt x="503" y="16389"/>
                  </a:cubicBezTo>
                  <a:lnTo>
                    <a:pt x="25337" y="16389"/>
                  </a:lnTo>
                  <a:cubicBezTo>
                    <a:pt x="25633" y="15271"/>
                    <a:pt x="25816" y="14107"/>
                    <a:pt x="25816" y="12897"/>
                  </a:cubicBezTo>
                  <a:cubicBezTo>
                    <a:pt x="25816" y="5776"/>
                    <a:pt x="20041" y="1"/>
                    <a:pt x="129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0"/>
            <p:cNvSpPr/>
            <p:nvPr/>
          </p:nvSpPr>
          <p:spPr>
            <a:xfrm>
              <a:off x="6211500" y="4065800"/>
              <a:ext cx="569500" cy="569525"/>
            </a:xfrm>
            <a:custGeom>
              <a:avLst/>
              <a:gdLst/>
              <a:ahLst/>
              <a:cxnLst/>
              <a:rect l="l" t="t" r="r" b="b"/>
              <a:pathLst>
                <a:path w="22780" h="22781" extrusionOk="0">
                  <a:moveTo>
                    <a:pt x="11390" y="0"/>
                  </a:moveTo>
                  <a:cubicBezTo>
                    <a:pt x="5113" y="0"/>
                    <a:pt x="0" y="5091"/>
                    <a:pt x="0" y="11390"/>
                  </a:cubicBezTo>
                  <a:cubicBezTo>
                    <a:pt x="0" y="17667"/>
                    <a:pt x="5113" y="22780"/>
                    <a:pt x="11390" y="22780"/>
                  </a:cubicBezTo>
                  <a:cubicBezTo>
                    <a:pt x="17690" y="22780"/>
                    <a:pt x="22780" y="17667"/>
                    <a:pt x="22780" y="11390"/>
                  </a:cubicBezTo>
                  <a:cubicBezTo>
                    <a:pt x="22780" y="5091"/>
                    <a:pt x="17690" y="0"/>
                    <a:pt x="113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40"/>
            <p:cNvSpPr/>
            <p:nvPr/>
          </p:nvSpPr>
          <p:spPr>
            <a:xfrm>
              <a:off x="6322200" y="4176500"/>
              <a:ext cx="349825" cy="349250"/>
            </a:xfrm>
            <a:custGeom>
              <a:avLst/>
              <a:gdLst/>
              <a:ahLst/>
              <a:cxnLst/>
              <a:rect l="l" t="t" r="r" b="b"/>
              <a:pathLst>
                <a:path w="13993" h="13970" extrusionOk="0">
                  <a:moveTo>
                    <a:pt x="7008" y="1"/>
                  </a:moveTo>
                  <a:cubicBezTo>
                    <a:pt x="3150" y="1"/>
                    <a:pt x="0" y="3128"/>
                    <a:pt x="0" y="6985"/>
                  </a:cubicBezTo>
                  <a:cubicBezTo>
                    <a:pt x="0" y="10843"/>
                    <a:pt x="3150" y="13970"/>
                    <a:pt x="7008" y="13970"/>
                  </a:cubicBezTo>
                  <a:cubicBezTo>
                    <a:pt x="10865" y="13970"/>
                    <a:pt x="13992" y="10843"/>
                    <a:pt x="13992" y="6985"/>
                  </a:cubicBezTo>
                  <a:cubicBezTo>
                    <a:pt x="13992" y="3128"/>
                    <a:pt x="10865" y="1"/>
                    <a:pt x="70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40"/>
            <p:cNvSpPr/>
            <p:nvPr/>
          </p:nvSpPr>
          <p:spPr>
            <a:xfrm>
              <a:off x="6322200" y="4176500"/>
              <a:ext cx="349825" cy="349250"/>
            </a:xfrm>
            <a:custGeom>
              <a:avLst/>
              <a:gdLst/>
              <a:ahLst/>
              <a:cxnLst/>
              <a:rect l="l" t="t" r="r" b="b"/>
              <a:pathLst>
                <a:path w="13993" h="13970" extrusionOk="0">
                  <a:moveTo>
                    <a:pt x="7008" y="594"/>
                  </a:moveTo>
                  <a:cubicBezTo>
                    <a:pt x="10523" y="594"/>
                    <a:pt x="13399" y="3447"/>
                    <a:pt x="13399" y="6985"/>
                  </a:cubicBezTo>
                  <a:cubicBezTo>
                    <a:pt x="13399" y="10523"/>
                    <a:pt x="10523" y="13376"/>
                    <a:pt x="7008" y="13376"/>
                  </a:cubicBezTo>
                  <a:cubicBezTo>
                    <a:pt x="3470" y="13376"/>
                    <a:pt x="594" y="10523"/>
                    <a:pt x="594" y="6985"/>
                  </a:cubicBezTo>
                  <a:cubicBezTo>
                    <a:pt x="594" y="3447"/>
                    <a:pt x="3470" y="594"/>
                    <a:pt x="7008" y="594"/>
                  </a:cubicBezTo>
                  <a:close/>
                  <a:moveTo>
                    <a:pt x="7008" y="1"/>
                  </a:moveTo>
                  <a:cubicBezTo>
                    <a:pt x="3150" y="1"/>
                    <a:pt x="0" y="3128"/>
                    <a:pt x="0" y="6985"/>
                  </a:cubicBezTo>
                  <a:cubicBezTo>
                    <a:pt x="0" y="10843"/>
                    <a:pt x="3150" y="13970"/>
                    <a:pt x="7008" y="13970"/>
                  </a:cubicBezTo>
                  <a:cubicBezTo>
                    <a:pt x="10865" y="13970"/>
                    <a:pt x="13992" y="10843"/>
                    <a:pt x="13992" y="6985"/>
                  </a:cubicBezTo>
                  <a:cubicBezTo>
                    <a:pt x="13992" y="3128"/>
                    <a:pt x="10865" y="1"/>
                    <a:pt x="7008" y="1"/>
                  </a:cubicBezTo>
                  <a:close/>
                </a:path>
              </a:pathLst>
            </a:custGeom>
            <a:solidFill>
              <a:srgbClr val="F0E8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0"/>
            <p:cNvSpPr/>
            <p:nvPr/>
          </p:nvSpPr>
          <p:spPr>
            <a:xfrm>
              <a:off x="4186325" y="3971075"/>
              <a:ext cx="758400" cy="467375"/>
            </a:xfrm>
            <a:custGeom>
              <a:avLst/>
              <a:gdLst/>
              <a:ahLst/>
              <a:cxnLst/>
              <a:rect l="l" t="t" r="r" b="b"/>
              <a:pathLst>
                <a:path w="30336" h="18695" extrusionOk="0">
                  <a:moveTo>
                    <a:pt x="15179" y="1"/>
                  </a:moveTo>
                  <a:cubicBezTo>
                    <a:pt x="6802" y="1"/>
                    <a:pt x="0" y="6802"/>
                    <a:pt x="0" y="15179"/>
                  </a:cubicBezTo>
                  <a:cubicBezTo>
                    <a:pt x="0" y="16389"/>
                    <a:pt x="160" y="17576"/>
                    <a:pt x="411" y="18694"/>
                  </a:cubicBezTo>
                  <a:lnTo>
                    <a:pt x="29924" y="18694"/>
                  </a:lnTo>
                  <a:cubicBezTo>
                    <a:pt x="30198" y="17576"/>
                    <a:pt x="30335" y="16389"/>
                    <a:pt x="30335" y="15179"/>
                  </a:cubicBezTo>
                  <a:cubicBezTo>
                    <a:pt x="30335" y="6802"/>
                    <a:pt x="23533" y="1"/>
                    <a:pt x="151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0"/>
            <p:cNvSpPr/>
            <p:nvPr/>
          </p:nvSpPr>
          <p:spPr>
            <a:xfrm>
              <a:off x="4243950" y="4028700"/>
              <a:ext cx="644850" cy="409750"/>
            </a:xfrm>
            <a:custGeom>
              <a:avLst/>
              <a:gdLst/>
              <a:ahLst/>
              <a:cxnLst/>
              <a:rect l="l" t="t" r="r" b="b"/>
              <a:pathLst>
                <a:path w="25794" h="16390" extrusionOk="0">
                  <a:moveTo>
                    <a:pt x="12897" y="1"/>
                  </a:moveTo>
                  <a:cubicBezTo>
                    <a:pt x="5775" y="1"/>
                    <a:pt x="1" y="5776"/>
                    <a:pt x="1" y="12897"/>
                  </a:cubicBezTo>
                  <a:cubicBezTo>
                    <a:pt x="1" y="14107"/>
                    <a:pt x="160" y="15271"/>
                    <a:pt x="480" y="16389"/>
                  </a:cubicBezTo>
                  <a:lnTo>
                    <a:pt x="25314" y="16389"/>
                  </a:lnTo>
                  <a:cubicBezTo>
                    <a:pt x="25633" y="15271"/>
                    <a:pt x="25793" y="14107"/>
                    <a:pt x="25793" y="12897"/>
                  </a:cubicBezTo>
                  <a:cubicBezTo>
                    <a:pt x="25793" y="5776"/>
                    <a:pt x="20018" y="1"/>
                    <a:pt x="128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0"/>
            <p:cNvSpPr/>
            <p:nvPr/>
          </p:nvSpPr>
          <p:spPr>
            <a:xfrm>
              <a:off x="4281050" y="4065800"/>
              <a:ext cx="569500" cy="569525"/>
            </a:xfrm>
            <a:custGeom>
              <a:avLst/>
              <a:gdLst/>
              <a:ahLst/>
              <a:cxnLst/>
              <a:rect l="l" t="t" r="r" b="b"/>
              <a:pathLst>
                <a:path w="22780" h="22781" extrusionOk="0">
                  <a:moveTo>
                    <a:pt x="11390" y="0"/>
                  </a:moveTo>
                  <a:cubicBezTo>
                    <a:pt x="5090" y="0"/>
                    <a:pt x="0" y="5091"/>
                    <a:pt x="0" y="11390"/>
                  </a:cubicBezTo>
                  <a:cubicBezTo>
                    <a:pt x="0" y="17667"/>
                    <a:pt x="5090" y="22780"/>
                    <a:pt x="11390" y="22780"/>
                  </a:cubicBezTo>
                  <a:cubicBezTo>
                    <a:pt x="17667" y="22780"/>
                    <a:pt x="22780" y="17667"/>
                    <a:pt x="22780" y="11390"/>
                  </a:cubicBezTo>
                  <a:cubicBezTo>
                    <a:pt x="22780" y="5091"/>
                    <a:pt x="17667" y="0"/>
                    <a:pt x="113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0"/>
            <p:cNvSpPr/>
            <p:nvPr/>
          </p:nvSpPr>
          <p:spPr>
            <a:xfrm>
              <a:off x="4391750" y="4176500"/>
              <a:ext cx="349250" cy="349250"/>
            </a:xfrm>
            <a:custGeom>
              <a:avLst/>
              <a:gdLst/>
              <a:ahLst/>
              <a:cxnLst/>
              <a:rect l="l" t="t" r="r" b="b"/>
              <a:pathLst>
                <a:path w="13970" h="13970" extrusionOk="0">
                  <a:moveTo>
                    <a:pt x="6985" y="1"/>
                  </a:moveTo>
                  <a:cubicBezTo>
                    <a:pt x="3127" y="1"/>
                    <a:pt x="0" y="3128"/>
                    <a:pt x="0" y="6985"/>
                  </a:cubicBezTo>
                  <a:cubicBezTo>
                    <a:pt x="0" y="10843"/>
                    <a:pt x="3127" y="13970"/>
                    <a:pt x="6985" y="13970"/>
                  </a:cubicBezTo>
                  <a:cubicBezTo>
                    <a:pt x="10842" y="13970"/>
                    <a:pt x="13969" y="10843"/>
                    <a:pt x="13969" y="6985"/>
                  </a:cubicBezTo>
                  <a:cubicBezTo>
                    <a:pt x="13969" y="3128"/>
                    <a:pt x="10842" y="1"/>
                    <a:pt x="69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0"/>
            <p:cNvSpPr/>
            <p:nvPr/>
          </p:nvSpPr>
          <p:spPr>
            <a:xfrm>
              <a:off x="4391750" y="4176500"/>
              <a:ext cx="349250" cy="349250"/>
            </a:xfrm>
            <a:custGeom>
              <a:avLst/>
              <a:gdLst/>
              <a:ahLst/>
              <a:cxnLst/>
              <a:rect l="l" t="t" r="r" b="b"/>
              <a:pathLst>
                <a:path w="13970" h="13970" extrusionOk="0">
                  <a:moveTo>
                    <a:pt x="6985" y="594"/>
                  </a:moveTo>
                  <a:cubicBezTo>
                    <a:pt x="10523" y="594"/>
                    <a:pt x="13399" y="3447"/>
                    <a:pt x="13399" y="6985"/>
                  </a:cubicBezTo>
                  <a:cubicBezTo>
                    <a:pt x="13399" y="10523"/>
                    <a:pt x="10523" y="13376"/>
                    <a:pt x="6985" y="13376"/>
                  </a:cubicBezTo>
                  <a:cubicBezTo>
                    <a:pt x="3447" y="13376"/>
                    <a:pt x="594" y="10523"/>
                    <a:pt x="594" y="6985"/>
                  </a:cubicBezTo>
                  <a:cubicBezTo>
                    <a:pt x="594" y="3447"/>
                    <a:pt x="3447" y="594"/>
                    <a:pt x="6985" y="594"/>
                  </a:cubicBezTo>
                  <a:close/>
                  <a:moveTo>
                    <a:pt x="6985" y="1"/>
                  </a:moveTo>
                  <a:cubicBezTo>
                    <a:pt x="3127" y="1"/>
                    <a:pt x="0" y="3128"/>
                    <a:pt x="0" y="6985"/>
                  </a:cubicBezTo>
                  <a:cubicBezTo>
                    <a:pt x="0" y="10843"/>
                    <a:pt x="3127" y="13970"/>
                    <a:pt x="6985" y="13970"/>
                  </a:cubicBezTo>
                  <a:cubicBezTo>
                    <a:pt x="10842" y="13970"/>
                    <a:pt x="13969" y="10843"/>
                    <a:pt x="13969" y="6985"/>
                  </a:cubicBezTo>
                  <a:cubicBezTo>
                    <a:pt x="13969" y="3128"/>
                    <a:pt x="10842" y="1"/>
                    <a:pt x="6985" y="1"/>
                  </a:cubicBezTo>
                  <a:close/>
                </a:path>
              </a:pathLst>
            </a:custGeom>
            <a:solidFill>
              <a:srgbClr val="F0E8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40"/>
            <p:cNvSpPr/>
            <p:nvPr/>
          </p:nvSpPr>
          <p:spPr>
            <a:xfrm>
              <a:off x="7002400" y="3922575"/>
              <a:ext cx="78775" cy="31975"/>
            </a:xfrm>
            <a:custGeom>
              <a:avLst/>
              <a:gdLst/>
              <a:ahLst/>
              <a:cxnLst/>
              <a:rect l="l" t="t" r="r" b="b"/>
              <a:pathLst>
                <a:path w="3151" h="1279" extrusionOk="0">
                  <a:moveTo>
                    <a:pt x="639" y="0"/>
                  </a:moveTo>
                  <a:cubicBezTo>
                    <a:pt x="480" y="0"/>
                    <a:pt x="320" y="92"/>
                    <a:pt x="183" y="206"/>
                  </a:cubicBezTo>
                  <a:cubicBezTo>
                    <a:pt x="69" y="320"/>
                    <a:pt x="0" y="480"/>
                    <a:pt x="0" y="639"/>
                  </a:cubicBezTo>
                  <a:cubicBezTo>
                    <a:pt x="0" y="1005"/>
                    <a:pt x="297" y="1279"/>
                    <a:pt x="639" y="1279"/>
                  </a:cubicBezTo>
                  <a:lnTo>
                    <a:pt x="3150" y="1279"/>
                  </a:lnTo>
                  <a:lnTo>
                    <a:pt x="315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40"/>
            <p:cNvSpPr/>
            <p:nvPr/>
          </p:nvSpPr>
          <p:spPr>
            <a:xfrm>
              <a:off x="7002400" y="3996750"/>
              <a:ext cx="78775" cy="31975"/>
            </a:xfrm>
            <a:custGeom>
              <a:avLst/>
              <a:gdLst/>
              <a:ahLst/>
              <a:cxnLst/>
              <a:rect l="l" t="t" r="r" b="b"/>
              <a:pathLst>
                <a:path w="3151" h="1279" extrusionOk="0">
                  <a:moveTo>
                    <a:pt x="639" y="1"/>
                  </a:moveTo>
                  <a:cubicBezTo>
                    <a:pt x="480" y="1"/>
                    <a:pt x="320" y="69"/>
                    <a:pt x="183" y="183"/>
                  </a:cubicBezTo>
                  <a:cubicBezTo>
                    <a:pt x="69" y="297"/>
                    <a:pt x="0" y="457"/>
                    <a:pt x="0" y="640"/>
                  </a:cubicBezTo>
                  <a:cubicBezTo>
                    <a:pt x="0" y="982"/>
                    <a:pt x="297" y="1279"/>
                    <a:pt x="639" y="1279"/>
                  </a:cubicBezTo>
                  <a:lnTo>
                    <a:pt x="3150" y="1279"/>
                  </a:lnTo>
                  <a:lnTo>
                    <a:pt x="315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40"/>
            <p:cNvSpPr/>
            <p:nvPr/>
          </p:nvSpPr>
          <p:spPr>
            <a:xfrm>
              <a:off x="7002400" y="4070375"/>
              <a:ext cx="78775" cy="31975"/>
            </a:xfrm>
            <a:custGeom>
              <a:avLst/>
              <a:gdLst/>
              <a:ahLst/>
              <a:cxnLst/>
              <a:rect l="l" t="t" r="r" b="b"/>
              <a:pathLst>
                <a:path w="3151" h="1279" extrusionOk="0">
                  <a:moveTo>
                    <a:pt x="639" y="0"/>
                  </a:moveTo>
                  <a:cubicBezTo>
                    <a:pt x="480" y="0"/>
                    <a:pt x="320" y="69"/>
                    <a:pt x="183" y="183"/>
                  </a:cubicBezTo>
                  <a:cubicBezTo>
                    <a:pt x="69" y="297"/>
                    <a:pt x="0" y="457"/>
                    <a:pt x="0" y="639"/>
                  </a:cubicBezTo>
                  <a:cubicBezTo>
                    <a:pt x="0" y="1004"/>
                    <a:pt x="297" y="1278"/>
                    <a:pt x="639" y="1278"/>
                  </a:cubicBezTo>
                  <a:lnTo>
                    <a:pt x="3150" y="1278"/>
                  </a:lnTo>
                  <a:lnTo>
                    <a:pt x="315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40"/>
            <p:cNvSpPr/>
            <p:nvPr/>
          </p:nvSpPr>
          <p:spPr>
            <a:xfrm>
              <a:off x="7002400" y="4143975"/>
              <a:ext cx="78775" cy="31975"/>
            </a:xfrm>
            <a:custGeom>
              <a:avLst/>
              <a:gdLst/>
              <a:ahLst/>
              <a:cxnLst/>
              <a:rect l="l" t="t" r="r" b="b"/>
              <a:pathLst>
                <a:path w="3151" h="1279" extrusionOk="0">
                  <a:moveTo>
                    <a:pt x="639" y="1"/>
                  </a:moveTo>
                  <a:cubicBezTo>
                    <a:pt x="480" y="1"/>
                    <a:pt x="320" y="92"/>
                    <a:pt x="183" y="206"/>
                  </a:cubicBezTo>
                  <a:cubicBezTo>
                    <a:pt x="69" y="320"/>
                    <a:pt x="0" y="480"/>
                    <a:pt x="0" y="662"/>
                  </a:cubicBezTo>
                  <a:cubicBezTo>
                    <a:pt x="0" y="1005"/>
                    <a:pt x="297" y="1279"/>
                    <a:pt x="639" y="1279"/>
                  </a:cubicBezTo>
                  <a:lnTo>
                    <a:pt x="3150" y="1279"/>
                  </a:lnTo>
                  <a:lnTo>
                    <a:pt x="315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0"/>
            <p:cNvSpPr/>
            <p:nvPr/>
          </p:nvSpPr>
          <p:spPr>
            <a:xfrm>
              <a:off x="7002400" y="4218150"/>
              <a:ext cx="78775" cy="32000"/>
            </a:xfrm>
            <a:custGeom>
              <a:avLst/>
              <a:gdLst/>
              <a:ahLst/>
              <a:cxnLst/>
              <a:rect l="l" t="t" r="r" b="b"/>
              <a:pathLst>
                <a:path w="3151" h="1280" extrusionOk="0">
                  <a:moveTo>
                    <a:pt x="639" y="1"/>
                  </a:moveTo>
                  <a:cubicBezTo>
                    <a:pt x="480" y="1"/>
                    <a:pt x="320" y="69"/>
                    <a:pt x="183" y="183"/>
                  </a:cubicBezTo>
                  <a:cubicBezTo>
                    <a:pt x="69" y="298"/>
                    <a:pt x="0" y="457"/>
                    <a:pt x="0" y="640"/>
                  </a:cubicBezTo>
                  <a:cubicBezTo>
                    <a:pt x="0" y="982"/>
                    <a:pt x="297" y="1279"/>
                    <a:pt x="639" y="1279"/>
                  </a:cubicBezTo>
                  <a:lnTo>
                    <a:pt x="3150" y="1279"/>
                  </a:lnTo>
                  <a:lnTo>
                    <a:pt x="315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0"/>
            <p:cNvSpPr/>
            <p:nvPr/>
          </p:nvSpPr>
          <p:spPr>
            <a:xfrm>
              <a:off x="3990025" y="4176500"/>
              <a:ext cx="106725" cy="73075"/>
            </a:xfrm>
            <a:custGeom>
              <a:avLst/>
              <a:gdLst/>
              <a:ahLst/>
              <a:cxnLst/>
              <a:rect l="l" t="t" r="r" b="b"/>
              <a:pathLst>
                <a:path w="4269" h="2923" extrusionOk="0">
                  <a:moveTo>
                    <a:pt x="0" y="1"/>
                  </a:moveTo>
                  <a:lnTo>
                    <a:pt x="0" y="2922"/>
                  </a:lnTo>
                  <a:lnTo>
                    <a:pt x="2831" y="2922"/>
                  </a:lnTo>
                  <a:cubicBezTo>
                    <a:pt x="3219" y="2922"/>
                    <a:pt x="3584" y="2762"/>
                    <a:pt x="3858" y="2489"/>
                  </a:cubicBezTo>
                  <a:cubicBezTo>
                    <a:pt x="4109" y="2215"/>
                    <a:pt x="4269" y="1849"/>
                    <a:pt x="4269" y="1461"/>
                  </a:cubicBezTo>
                  <a:cubicBezTo>
                    <a:pt x="4269" y="663"/>
                    <a:pt x="3630" y="1"/>
                    <a:pt x="28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0"/>
            <p:cNvSpPr/>
            <p:nvPr/>
          </p:nvSpPr>
          <p:spPr>
            <a:xfrm>
              <a:off x="4031675" y="3063200"/>
              <a:ext cx="1863150" cy="42825"/>
            </a:xfrm>
            <a:custGeom>
              <a:avLst/>
              <a:gdLst/>
              <a:ahLst/>
              <a:cxnLst/>
              <a:rect l="l" t="t" r="r" b="b"/>
              <a:pathLst>
                <a:path w="74526" h="1713" extrusionOk="0">
                  <a:moveTo>
                    <a:pt x="1" y="1"/>
                  </a:moveTo>
                  <a:lnTo>
                    <a:pt x="1" y="1712"/>
                  </a:lnTo>
                  <a:lnTo>
                    <a:pt x="74525" y="1712"/>
                  </a:lnTo>
                  <a:lnTo>
                    <a:pt x="745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0"/>
            <p:cNvSpPr/>
            <p:nvPr/>
          </p:nvSpPr>
          <p:spPr>
            <a:xfrm>
              <a:off x="4031675" y="3733125"/>
              <a:ext cx="1863150" cy="42825"/>
            </a:xfrm>
            <a:custGeom>
              <a:avLst/>
              <a:gdLst/>
              <a:ahLst/>
              <a:cxnLst/>
              <a:rect l="l" t="t" r="r" b="b"/>
              <a:pathLst>
                <a:path w="74526" h="1713" extrusionOk="0">
                  <a:moveTo>
                    <a:pt x="1" y="0"/>
                  </a:moveTo>
                  <a:lnTo>
                    <a:pt x="1" y="1712"/>
                  </a:lnTo>
                  <a:lnTo>
                    <a:pt x="74525" y="1712"/>
                  </a:lnTo>
                  <a:lnTo>
                    <a:pt x="745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6" name="Google Shape;556;p40"/>
            <p:cNvGrpSpPr/>
            <p:nvPr/>
          </p:nvGrpSpPr>
          <p:grpSpPr>
            <a:xfrm>
              <a:off x="4326125" y="3192725"/>
              <a:ext cx="1237150" cy="455400"/>
              <a:chOff x="4326125" y="3192725"/>
              <a:chExt cx="1237150" cy="455400"/>
            </a:xfrm>
          </p:grpSpPr>
          <p:sp>
            <p:nvSpPr>
              <p:cNvPr id="557" name="Google Shape;557;p40"/>
              <p:cNvSpPr/>
              <p:nvPr/>
            </p:nvSpPr>
            <p:spPr>
              <a:xfrm>
                <a:off x="4374050" y="3192725"/>
                <a:ext cx="494200" cy="39400"/>
              </a:xfrm>
              <a:custGeom>
                <a:avLst/>
                <a:gdLst/>
                <a:ahLst/>
                <a:cxnLst/>
                <a:rect l="l" t="t" r="r" b="b"/>
                <a:pathLst>
                  <a:path w="19768" h="1576" extrusionOk="0">
                    <a:moveTo>
                      <a:pt x="206" y="1"/>
                    </a:moveTo>
                    <a:lnTo>
                      <a:pt x="1" y="1576"/>
                    </a:lnTo>
                    <a:lnTo>
                      <a:pt x="19562" y="1576"/>
                    </a:lnTo>
                    <a:lnTo>
                      <a:pt x="197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0"/>
              <p:cNvSpPr/>
              <p:nvPr/>
            </p:nvSpPr>
            <p:spPr>
              <a:xfrm>
                <a:off x="4362075" y="3278900"/>
                <a:ext cx="494200" cy="39400"/>
              </a:xfrm>
              <a:custGeom>
                <a:avLst/>
                <a:gdLst/>
                <a:ahLst/>
                <a:cxnLst/>
                <a:rect l="l" t="t" r="r" b="b"/>
                <a:pathLst>
                  <a:path w="19768" h="1576" extrusionOk="0">
                    <a:moveTo>
                      <a:pt x="206" y="0"/>
                    </a:moveTo>
                    <a:lnTo>
                      <a:pt x="0" y="1575"/>
                    </a:lnTo>
                    <a:lnTo>
                      <a:pt x="19562" y="1575"/>
                    </a:lnTo>
                    <a:lnTo>
                      <a:pt x="1976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0"/>
              <p:cNvSpPr/>
              <p:nvPr/>
            </p:nvSpPr>
            <p:spPr>
              <a:xfrm>
                <a:off x="4350100" y="3365075"/>
                <a:ext cx="494750" cy="39400"/>
              </a:xfrm>
              <a:custGeom>
                <a:avLst/>
                <a:gdLst/>
                <a:ahLst/>
                <a:cxnLst/>
                <a:rect l="l" t="t" r="r" b="b"/>
                <a:pathLst>
                  <a:path w="19790" h="1576" extrusionOk="0">
                    <a:moveTo>
                      <a:pt x="228" y="0"/>
                    </a:moveTo>
                    <a:lnTo>
                      <a:pt x="0" y="1575"/>
                    </a:lnTo>
                    <a:lnTo>
                      <a:pt x="19561" y="1575"/>
                    </a:lnTo>
                    <a:lnTo>
                      <a:pt x="1979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0"/>
              <p:cNvSpPr/>
              <p:nvPr/>
            </p:nvSpPr>
            <p:spPr>
              <a:xfrm>
                <a:off x="4338100" y="3451225"/>
                <a:ext cx="494775" cy="39400"/>
              </a:xfrm>
              <a:custGeom>
                <a:avLst/>
                <a:gdLst/>
                <a:ahLst/>
                <a:cxnLst/>
                <a:rect l="l" t="t" r="r" b="b"/>
                <a:pathLst>
                  <a:path w="19791" h="1576" extrusionOk="0">
                    <a:moveTo>
                      <a:pt x="229" y="1"/>
                    </a:moveTo>
                    <a:lnTo>
                      <a:pt x="1" y="1576"/>
                    </a:lnTo>
                    <a:lnTo>
                      <a:pt x="19562" y="1576"/>
                    </a:lnTo>
                    <a:lnTo>
                      <a:pt x="1979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0"/>
              <p:cNvSpPr/>
              <p:nvPr/>
            </p:nvSpPr>
            <p:spPr>
              <a:xfrm>
                <a:off x="4326125" y="3537400"/>
                <a:ext cx="485050" cy="39975"/>
              </a:xfrm>
              <a:custGeom>
                <a:avLst/>
                <a:gdLst/>
                <a:ahLst/>
                <a:cxnLst/>
                <a:rect l="l" t="t" r="r" b="b"/>
                <a:pathLst>
                  <a:path w="19402" h="1599" extrusionOk="0">
                    <a:moveTo>
                      <a:pt x="229" y="0"/>
                    </a:moveTo>
                    <a:lnTo>
                      <a:pt x="0" y="1598"/>
                    </a:lnTo>
                    <a:lnTo>
                      <a:pt x="19197" y="1598"/>
                    </a:lnTo>
                    <a:lnTo>
                      <a:pt x="1940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0"/>
              <p:cNvSpPr/>
              <p:nvPr/>
            </p:nvSpPr>
            <p:spPr>
              <a:xfrm>
                <a:off x="4905325" y="3612725"/>
                <a:ext cx="114150" cy="35400"/>
              </a:xfrm>
              <a:custGeom>
                <a:avLst/>
                <a:gdLst/>
                <a:ahLst/>
                <a:cxnLst/>
                <a:rect l="l" t="t" r="r" b="b"/>
                <a:pathLst>
                  <a:path w="4566" h="1416" extrusionOk="0">
                    <a:moveTo>
                      <a:pt x="0" y="0"/>
                    </a:moveTo>
                    <a:cubicBezTo>
                      <a:pt x="297" y="845"/>
                      <a:pt x="1096" y="1415"/>
                      <a:pt x="2100" y="1415"/>
                    </a:cubicBezTo>
                    <a:cubicBezTo>
                      <a:pt x="3104" y="1415"/>
                      <a:pt x="4040" y="845"/>
                      <a:pt x="45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0"/>
              <p:cNvSpPr/>
              <p:nvPr/>
            </p:nvSpPr>
            <p:spPr>
              <a:xfrm>
                <a:off x="5339575" y="3612725"/>
                <a:ext cx="114150" cy="35400"/>
              </a:xfrm>
              <a:custGeom>
                <a:avLst/>
                <a:gdLst/>
                <a:ahLst/>
                <a:cxnLst/>
                <a:rect l="l" t="t" r="r" b="b"/>
                <a:pathLst>
                  <a:path w="4566" h="1416" extrusionOk="0">
                    <a:moveTo>
                      <a:pt x="0" y="0"/>
                    </a:moveTo>
                    <a:cubicBezTo>
                      <a:pt x="297" y="845"/>
                      <a:pt x="1096" y="1415"/>
                      <a:pt x="2100" y="1415"/>
                    </a:cubicBezTo>
                    <a:cubicBezTo>
                      <a:pt x="3082" y="1415"/>
                      <a:pt x="4040" y="845"/>
                      <a:pt x="45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0"/>
              <p:cNvSpPr/>
              <p:nvPr/>
            </p:nvSpPr>
            <p:spPr>
              <a:xfrm>
                <a:off x="4832275" y="3195025"/>
                <a:ext cx="731000" cy="421725"/>
              </a:xfrm>
              <a:custGeom>
                <a:avLst/>
                <a:gdLst/>
                <a:ahLst/>
                <a:cxnLst/>
                <a:rect l="l" t="t" r="r" b="b"/>
                <a:pathLst>
                  <a:path w="29240" h="16869" extrusionOk="0">
                    <a:moveTo>
                      <a:pt x="845" y="13558"/>
                    </a:moveTo>
                    <a:lnTo>
                      <a:pt x="457" y="16297"/>
                    </a:lnTo>
                    <a:lnTo>
                      <a:pt x="685" y="14654"/>
                    </a:lnTo>
                    <a:lnTo>
                      <a:pt x="777" y="14015"/>
                    </a:lnTo>
                    <a:lnTo>
                      <a:pt x="845" y="13558"/>
                    </a:lnTo>
                    <a:close/>
                    <a:moveTo>
                      <a:pt x="2717" y="0"/>
                    </a:moveTo>
                    <a:lnTo>
                      <a:pt x="2534" y="1324"/>
                    </a:lnTo>
                    <a:lnTo>
                      <a:pt x="845" y="13558"/>
                    </a:lnTo>
                    <a:lnTo>
                      <a:pt x="457" y="13558"/>
                    </a:lnTo>
                    <a:lnTo>
                      <a:pt x="320" y="14654"/>
                    </a:lnTo>
                    <a:lnTo>
                      <a:pt x="1" y="16868"/>
                    </a:lnTo>
                    <a:lnTo>
                      <a:pt x="389" y="16868"/>
                    </a:lnTo>
                    <a:lnTo>
                      <a:pt x="457" y="16366"/>
                    </a:lnTo>
                    <a:lnTo>
                      <a:pt x="27916" y="16366"/>
                    </a:lnTo>
                    <a:cubicBezTo>
                      <a:pt x="28213" y="16366"/>
                      <a:pt x="28487" y="16115"/>
                      <a:pt x="28532" y="15818"/>
                    </a:cubicBezTo>
                    <a:lnTo>
                      <a:pt x="28623" y="15110"/>
                    </a:lnTo>
                    <a:lnTo>
                      <a:pt x="28053" y="15110"/>
                    </a:lnTo>
                    <a:lnTo>
                      <a:pt x="28121" y="14677"/>
                    </a:lnTo>
                    <a:lnTo>
                      <a:pt x="28167" y="14380"/>
                    </a:lnTo>
                    <a:lnTo>
                      <a:pt x="28213" y="14015"/>
                    </a:lnTo>
                    <a:lnTo>
                      <a:pt x="28258" y="13718"/>
                    </a:lnTo>
                    <a:lnTo>
                      <a:pt x="28304" y="13330"/>
                    </a:lnTo>
                    <a:lnTo>
                      <a:pt x="28350" y="13056"/>
                    </a:lnTo>
                    <a:lnTo>
                      <a:pt x="28395" y="12668"/>
                    </a:lnTo>
                    <a:lnTo>
                      <a:pt x="28441" y="12394"/>
                    </a:lnTo>
                    <a:lnTo>
                      <a:pt x="28487" y="12006"/>
                    </a:lnTo>
                    <a:lnTo>
                      <a:pt x="28532" y="11732"/>
                    </a:lnTo>
                    <a:lnTo>
                      <a:pt x="28578" y="11413"/>
                    </a:lnTo>
                    <a:lnTo>
                      <a:pt x="28738" y="10203"/>
                    </a:lnTo>
                    <a:lnTo>
                      <a:pt x="28760" y="10089"/>
                    </a:lnTo>
                    <a:lnTo>
                      <a:pt x="28783" y="9952"/>
                    </a:lnTo>
                    <a:lnTo>
                      <a:pt x="28920" y="8993"/>
                    </a:lnTo>
                    <a:lnTo>
                      <a:pt x="28395" y="3995"/>
                    </a:lnTo>
                    <a:lnTo>
                      <a:pt x="29240" y="3995"/>
                    </a:lnTo>
                    <a:cubicBezTo>
                      <a:pt x="29240" y="3995"/>
                      <a:pt x="29080" y="2648"/>
                      <a:pt x="27437" y="2648"/>
                    </a:cubicBezTo>
                    <a:lnTo>
                      <a:pt x="20840" y="2648"/>
                    </a:lnTo>
                    <a:cubicBezTo>
                      <a:pt x="20635" y="2648"/>
                      <a:pt x="20475" y="2785"/>
                      <a:pt x="20452" y="2967"/>
                    </a:cubicBezTo>
                    <a:lnTo>
                      <a:pt x="20292" y="3995"/>
                    </a:lnTo>
                    <a:lnTo>
                      <a:pt x="19950" y="6505"/>
                    </a:lnTo>
                    <a:lnTo>
                      <a:pt x="19904" y="6505"/>
                    </a:lnTo>
                    <a:cubicBezTo>
                      <a:pt x="19493" y="6505"/>
                      <a:pt x="19128" y="6825"/>
                      <a:pt x="19060" y="7236"/>
                    </a:cubicBezTo>
                    <a:lnTo>
                      <a:pt x="18192" y="13558"/>
                    </a:lnTo>
                    <a:lnTo>
                      <a:pt x="17599" y="13558"/>
                    </a:lnTo>
                    <a:lnTo>
                      <a:pt x="19288" y="1324"/>
                    </a:lnTo>
                    <a:lnTo>
                      <a:pt x="1947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0"/>
              <p:cNvSpPr/>
              <p:nvPr/>
            </p:nvSpPr>
            <p:spPr>
              <a:xfrm>
                <a:off x="5369800" y="3301150"/>
                <a:ext cx="144975" cy="144400"/>
              </a:xfrm>
              <a:custGeom>
                <a:avLst/>
                <a:gdLst/>
                <a:ahLst/>
                <a:cxnLst/>
                <a:rect l="l" t="t" r="r" b="b"/>
                <a:pathLst>
                  <a:path w="5799" h="5776" extrusionOk="0">
                    <a:moveTo>
                      <a:pt x="366" y="1"/>
                    </a:moveTo>
                    <a:lnTo>
                      <a:pt x="1" y="2694"/>
                    </a:lnTo>
                    <a:cubicBezTo>
                      <a:pt x="1234" y="2763"/>
                      <a:pt x="2352" y="3196"/>
                      <a:pt x="3105" y="4269"/>
                    </a:cubicBezTo>
                    <a:cubicBezTo>
                      <a:pt x="3539" y="4885"/>
                      <a:pt x="4087" y="5410"/>
                      <a:pt x="4840" y="5638"/>
                    </a:cubicBezTo>
                    <a:cubicBezTo>
                      <a:pt x="5091" y="5730"/>
                      <a:pt x="5388" y="5775"/>
                      <a:pt x="5662" y="5775"/>
                    </a:cubicBezTo>
                    <a:lnTo>
                      <a:pt x="5799" y="4703"/>
                    </a:lnTo>
                    <a:lnTo>
                      <a:pt x="5319" y="1"/>
                    </a:lnTo>
                    <a:close/>
                  </a:path>
                </a:pathLst>
              </a:custGeom>
              <a:solidFill>
                <a:srgbClr val="F0E8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6" name="Google Shape;566;p40"/>
            <p:cNvSpPr/>
            <p:nvPr/>
          </p:nvSpPr>
          <p:spPr>
            <a:xfrm>
              <a:off x="4031675" y="2619250"/>
              <a:ext cx="1863150" cy="147825"/>
            </a:xfrm>
            <a:custGeom>
              <a:avLst/>
              <a:gdLst/>
              <a:ahLst/>
              <a:cxnLst/>
              <a:rect l="l" t="t" r="r" b="b"/>
              <a:pathLst>
                <a:path w="74526" h="5913" extrusionOk="0">
                  <a:moveTo>
                    <a:pt x="1" y="0"/>
                  </a:moveTo>
                  <a:lnTo>
                    <a:pt x="1" y="5912"/>
                  </a:lnTo>
                  <a:lnTo>
                    <a:pt x="74525" y="5912"/>
                  </a:lnTo>
                  <a:lnTo>
                    <a:pt x="745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7" name="Google Shape;567;p40"/>
          <p:cNvGrpSpPr/>
          <p:nvPr/>
        </p:nvGrpSpPr>
        <p:grpSpPr>
          <a:xfrm>
            <a:off x="2961061" y="4243655"/>
            <a:ext cx="1113422" cy="935365"/>
            <a:chOff x="3332832" y="3709019"/>
            <a:chExt cx="909213" cy="763812"/>
          </a:xfrm>
        </p:grpSpPr>
        <p:sp>
          <p:nvSpPr>
            <p:cNvPr id="568" name="Google Shape;568;p40"/>
            <p:cNvSpPr/>
            <p:nvPr/>
          </p:nvSpPr>
          <p:spPr>
            <a:xfrm>
              <a:off x="3332832" y="3709019"/>
              <a:ext cx="909213" cy="763812"/>
            </a:xfrm>
            <a:custGeom>
              <a:avLst/>
              <a:gdLst/>
              <a:ahLst/>
              <a:cxnLst/>
              <a:rect l="l" t="t" r="r" b="b"/>
              <a:pathLst>
                <a:path w="10843" h="9109" extrusionOk="0">
                  <a:moveTo>
                    <a:pt x="0" y="1"/>
                  </a:moveTo>
                  <a:lnTo>
                    <a:pt x="0" y="9108"/>
                  </a:lnTo>
                  <a:lnTo>
                    <a:pt x="10842" y="9108"/>
                  </a:lnTo>
                  <a:lnTo>
                    <a:pt x="10842" y="1"/>
                  </a:lnTo>
                  <a:close/>
                </a:path>
              </a:pathLst>
            </a:custGeom>
            <a:solidFill>
              <a:srgbClr val="FFD1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0"/>
            <p:cNvSpPr/>
            <p:nvPr/>
          </p:nvSpPr>
          <p:spPr>
            <a:xfrm>
              <a:off x="3332832" y="3709019"/>
              <a:ext cx="181876" cy="763812"/>
            </a:xfrm>
            <a:custGeom>
              <a:avLst/>
              <a:gdLst/>
              <a:ahLst/>
              <a:cxnLst/>
              <a:rect l="l" t="t" r="r" b="b"/>
              <a:pathLst>
                <a:path w="2169" h="9109" extrusionOk="0">
                  <a:moveTo>
                    <a:pt x="0" y="1"/>
                  </a:moveTo>
                  <a:lnTo>
                    <a:pt x="0" y="9108"/>
                  </a:lnTo>
                  <a:lnTo>
                    <a:pt x="2168" y="9108"/>
                  </a:lnTo>
                  <a:lnTo>
                    <a:pt x="2168" y="1"/>
                  </a:lnTo>
                  <a:close/>
                </a:path>
              </a:pathLst>
            </a:custGeom>
            <a:solidFill>
              <a:srgbClr val="EBA6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0"/>
            <p:cNvSpPr/>
            <p:nvPr/>
          </p:nvSpPr>
          <p:spPr>
            <a:xfrm>
              <a:off x="3813223" y="3709019"/>
              <a:ext cx="130223" cy="289123"/>
            </a:xfrm>
            <a:custGeom>
              <a:avLst/>
              <a:gdLst/>
              <a:ahLst/>
              <a:cxnLst/>
              <a:rect l="l" t="t" r="r" b="b"/>
              <a:pathLst>
                <a:path w="1553" h="3448" extrusionOk="0">
                  <a:moveTo>
                    <a:pt x="0" y="1"/>
                  </a:moveTo>
                  <a:lnTo>
                    <a:pt x="0" y="3447"/>
                  </a:lnTo>
                  <a:lnTo>
                    <a:pt x="1552" y="3447"/>
                  </a:lnTo>
                  <a:lnTo>
                    <a:pt x="15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1" name="Google Shape;571;p40"/>
          <p:cNvGrpSpPr/>
          <p:nvPr/>
        </p:nvGrpSpPr>
        <p:grpSpPr>
          <a:xfrm>
            <a:off x="3313237" y="2972413"/>
            <a:ext cx="644732" cy="1271242"/>
            <a:chOff x="2194800" y="3981175"/>
            <a:chExt cx="161875" cy="319175"/>
          </a:xfrm>
        </p:grpSpPr>
        <p:sp>
          <p:nvSpPr>
            <p:cNvPr id="572" name="Google Shape;572;p40"/>
            <p:cNvSpPr/>
            <p:nvPr/>
          </p:nvSpPr>
          <p:spPr>
            <a:xfrm>
              <a:off x="2271850" y="4102875"/>
              <a:ext cx="84825" cy="73075"/>
            </a:xfrm>
            <a:custGeom>
              <a:avLst/>
              <a:gdLst/>
              <a:ahLst/>
              <a:cxnLst/>
              <a:rect l="l" t="t" r="r" b="b"/>
              <a:pathLst>
                <a:path w="3393" h="2923" extrusionOk="0">
                  <a:moveTo>
                    <a:pt x="2483" y="0"/>
                  </a:moveTo>
                  <a:cubicBezTo>
                    <a:pt x="2470" y="0"/>
                    <a:pt x="2456" y="0"/>
                    <a:pt x="2443" y="1"/>
                  </a:cubicBezTo>
                  <a:cubicBezTo>
                    <a:pt x="1804" y="47"/>
                    <a:pt x="1324" y="298"/>
                    <a:pt x="936" y="754"/>
                  </a:cubicBezTo>
                  <a:cubicBezTo>
                    <a:pt x="297" y="1485"/>
                    <a:pt x="115" y="2466"/>
                    <a:pt x="0" y="2923"/>
                  </a:cubicBezTo>
                  <a:cubicBezTo>
                    <a:pt x="640" y="2352"/>
                    <a:pt x="1324" y="1873"/>
                    <a:pt x="2123" y="1645"/>
                  </a:cubicBezTo>
                  <a:cubicBezTo>
                    <a:pt x="2511" y="1530"/>
                    <a:pt x="2922" y="1325"/>
                    <a:pt x="3105" y="960"/>
                  </a:cubicBezTo>
                  <a:cubicBezTo>
                    <a:pt x="3393" y="362"/>
                    <a:pt x="2928" y="0"/>
                    <a:pt x="24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0"/>
            <p:cNvSpPr/>
            <p:nvPr/>
          </p:nvSpPr>
          <p:spPr>
            <a:xfrm>
              <a:off x="2194800" y="4053225"/>
              <a:ext cx="41700" cy="103900"/>
            </a:xfrm>
            <a:custGeom>
              <a:avLst/>
              <a:gdLst/>
              <a:ahLst/>
              <a:cxnLst/>
              <a:rect l="l" t="t" r="r" b="b"/>
              <a:pathLst>
                <a:path w="1668" h="4156" extrusionOk="0">
                  <a:moveTo>
                    <a:pt x="919" y="1"/>
                  </a:moveTo>
                  <a:cubicBezTo>
                    <a:pt x="536" y="1"/>
                    <a:pt x="114" y="719"/>
                    <a:pt x="69" y="1371"/>
                  </a:cubicBezTo>
                  <a:cubicBezTo>
                    <a:pt x="1" y="2695"/>
                    <a:pt x="503" y="3699"/>
                    <a:pt x="1256" y="4156"/>
                  </a:cubicBezTo>
                  <a:cubicBezTo>
                    <a:pt x="1074" y="2946"/>
                    <a:pt x="1279" y="2238"/>
                    <a:pt x="1416" y="1645"/>
                  </a:cubicBezTo>
                  <a:cubicBezTo>
                    <a:pt x="1530" y="1051"/>
                    <a:pt x="1667" y="70"/>
                    <a:pt x="937" y="1"/>
                  </a:cubicBezTo>
                  <a:cubicBezTo>
                    <a:pt x="931" y="1"/>
                    <a:pt x="925" y="1"/>
                    <a:pt x="9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0"/>
            <p:cNvSpPr/>
            <p:nvPr/>
          </p:nvSpPr>
          <p:spPr>
            <a:xfrm>
              <a:off x="2243325" y="3981175"/>
              <a:ext cx="59350" cy="138300"/>
            </a:xfrm>
            <a:custGeom>
              <a:avLst/>
              <a:gdLst/>
              <a:ahLst/>
              <a:cxnLst/>
              <a:rect l="l" t="t" r="r" b="b"/>
              <a:pathLst>
                <a:path w="2374" h="5532" extrusionOk="0">
                  <a:moveTo>
                    <a:pt x="1010" y="1"/>
                  </a:moveTo>
                  <a:cubicBezTo>
                    <a:pt x="985" y="1"/>
                    <a:pt x="960" y="3"/>
                    <a:pt x="936" y="7"/>
                  </a:cubicBezTo>
                  <a:cubicBezTo>
                    <a:pt x="0" y="167"/>
                    <a:pt x="297" y="1400"/>
                    <a:pt x="502" y="2107"/>
                  </a:cubicBezTo>
                  <a:cubicBezTo>
                    <a:pt x="708" y="2861"/>
                    <a:pt x="1050" y="3979"/>
                    <a:pt x="913" y="5531"/>
                  </a:cubicBezTo>
                  <a:cubicBezTo>
                    <a:pt x="1826" y="4869"/>
                    <a:pt x="2374" y="3271"/>
                    <a:pt x="2169" y="1628"/>
                  </a:cubicBezTo>
                  <a:cubicBezTo>
                    <a:pt x="2060" y="825"/>
                    <a:pt x="1497" y="1"/>
                    <a:pt x="10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0"/>
            <p:cNvSpPr/>
            <p:nvPr/>
          </p:nvSpPr>
          <p:spPr>
            <a:xfrm>
              <a:off x="2200525" y="4080975"/>
              <a:ext cx="85625" cy="181725"/>
            </a:xfrm>
            <a:custGeom>
              <a:avLst/>
              <a:gdLst/>
              <a:ahLst/>
              <a:cxnLst/>
              <a:rect l="l" t="t" r="r" b="b"/>
              <a:pathLst>
                <a:path w="3425" h="7269" extrusionOk="0">
                  <a:moveTo>
                    <a:pt x="484" y="1"/>
                  </a:moveTo>
                  <a:cubicBezTo>
                    <a:pt x="469" y="1"/>
                    <a:pt x="457" y="22"/>
                    <a:pt x="457" y="55"/>
                  </a:cubicBezTo>
                  <a:cubicBezTo>
                    <a:pt x="434" y="78"/>
                    <a:pt x="0" y="2361"/>
                    <a:pt x="1461" y="3639"/>
                  </a:cubicBezTo>
                  <a:cubicBezTo>
                    <a:pt x="2420" y="4461"/>
                    <a:pt x="2671" y="5397"/>
                    <a:pt x="2739" y="6013"/>
                  </a:cubicBezTo>
                  <a:cubicBezTo>
                    <a:pt x="2808" y="6698"/>
                    <a:pt x="2625" y="7200"/>
                    <a:pt x="2625" y="7200"/>
                  </a:cubicBezTo>
                  <a:cubicBezTo>
                    <a:pt x="2625" y="7223"/>
                    <a:pt x="2625" y="7268"/>
                    <a:pt x="2671" y="7268"/>
                  </a:cubicBezTo>
                  <a:cubicBezTo>
                    <a:pt x="2694" y="7268"/>
                    <a:pt x="2716" y="7245"/>
                    <a:pt x="2739" y="7223"/>
                  </a:cubicBezTo>
                  <a:cubicBezTo>
                    <a:pt x="2739" y="7223"/>
                    <a:pt x="3424" y="5191"/>
                    <a:pt x="1530" y="3548"/>
                  </a:cubicBezTo>
                  <a:cubicBezTo>
                    <a:pt x="137" y="2338"/>
                    <a:pt x="548" y="101"/>
                    <a:pt x="548" y="78"/>
                  </a:cubicBezTo>
                  <a:cubicBezTo>
                    <a:pt x="548" y="33"/>
                    <a:pt x="548" y="10"/>
                    <a:pt x="502" y="10"/>
                  </a:cubicBezTo>
                  <a:cubicBezTo>
                    <a:pt x="496" y="4"/>
                    <a:pt x="490" y="1"/>
                    <a:pt x="4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0"/>
            <p:cNvSpPr/>
            <p:nvPr/>
          </p:nvSpPr>
          <p:spPr>
            <a:xfrm>
              <a:off x="2249600" y="4116925"/>
              <a:ext cx="79900" cy="137200"/>
            </a:xfrm>
            <a:custGeom>
              <a:avLst/>
              <a:gdLst/>
              <a:ahLst/>
              <a:cxnLst/>
              <a:rect l="l" t="t" r="r" b="b"/>
              <a:pathLst>
                <a:path w="3196" h="5488" extrusionOk="0">
                  <a:moveTo>
                    <a:pt x="3129" y="0"/>
                  </a:moveTo>
                  <a:cubicBezTo>
                    <a:pt x="3120" y="0"/>
                    <a:pt x="3111" y="3"/>
                    <a:pt x="3104" y="10"/>
                  </a:cubicBezTo>
                  <a:cubicBezTo>
                    <a:pt x="0" y="1722"/>
                    <a:pt x="137" y="5397"/>
                    <a:pt x="137" y="5442"/>
                  </a:cubicBezTo>
                  <a:cubicBezTo>
                    <a:pt x="137" y="5465"/>
                    <a:pt x="160" y="5488"/>
                    <a:pt x="183" y="5488"/>
                  </a:cubicBezTo>
                  <a:cubicBezTo>
                    <a:pt x="206" y="5488"/>
                    <a:pt x="228" y="5465"/>
                    <a:pt x="228" y="5419"/>
                  </a:cubicBezTo>
                  <a:cubicBezTo>
                    <a:pt x="228" y="5397"/>
                    <a:pt x="92" y="1767"/>
                    <a:pt x="3150" y="101"/>
                  </a:cubicBezTo>
                  <a:cubicBezTo>
                    <a:pt x="3173" y="101"/>
                    <a:pt x="3196" y="55"/>
                    <a:pt x="3173" y="33"/>
                  </a:cubicBezTo>
                  <a:cubicBezTo>
                    <a:pt x="3173" y="16"/>
                    <a:pt x="3150" y="0"/>
                    <a:pt x="31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0"/>
            <p:cNvSpPr/>
            <p:nvPr/>
          </p:nvSpPr>
          <p:spPr>
            <a:xfrm>
              <a:off x="2243325" y="4008175"/>
              <a:ext cx="48525" cy="239675"/>
            </a:xfrm>
            <a:custGeom>
              <a:avLst/>
              <a:gdLst/>
              <a:ahLst/>
              <a:cxnLst/>
              <a:rect l="l" t="t" r="r" b="b"/>
              <a:pathLst>
                <a:path w="1941" h="9587" extrusionOk="0">
                  <a:moveTo>
                    <a:pt x="1233" y="0"/>
                  </a:moveTo>
                  <a:cubicBezTo>
                    <a:pt x="1210" y="0"/>
                    <a:pt x="1187" y="46"/>
                    <a:pt x="1187" y="69"/>
                  </a:cubicBezTo>
                  <a:cubicBezTo>
                    <a:pt x="1210" y="91"/>
                    <a:pt x="1826" y="2420"/>
                    <a:pt x="731" y="4816"/>
                  </a:cubicBezTo>
                  <a:cubicBezTo>
                    <a:pt x="0" y="6391"/>
                    <a:pt x="46" y="7601"/>
                    <a:pt x="228" y="8331"/>
                  </a:cubicBezTo>
                  <a:cubicBezTo>
                    <a:pt x="411" y="9130"/>
                    <a:pt x="753" y="9564"/>
                    <a:pt x="776" y="9564"/>
                  </a:cubicBezTo>
                  <a:cubicBezTo>
                    <a:pt x="799" y="9587"/>
                    <a:pt x="799" y="9587"/>
                    <a:pt x="822" y="9587"/>
                  </a:cubicBezTo>
                  <a:cubicBezTo>
                    <a:pt x="845" y="9587"/>
                    <a:pt x="845" y="9587"/>
                    <a:pt x="845" y="9564"/>
                  </a:cubicBezTo>
                  <a:cubicBezTo>
                    <a:pt x="867" y="9564"/>
                    <a:pt x="867" y="9518"/>
                    <a:pt x="845" y="9495"/>
                  </a:cubicBezTo>
                  <a:cubicBezTo>
                    <a:pt x="845" y="9495"/>
                    <a:pt x="502" y="9085"/>
                    <a:pt x="320" y="8309"/>
                  </a:cubicBezTo>
                  <a:cubicBezTo>
                    <a:pt x="160" y="7601"/>
                    <a:pt x="114" y="6414"/>
                    <a:pt x="822" y="4862"/>
                  </a:cubicBezTo>
                  <a:cubicBezTo>
                    <a:pt x="1940" y="2420"/>
                    <a:pt x="1301" y="69"/>
                    <a:pt x="1301" y="46"/>
                  </a:cubicBezTo>
                  <a:cubicBezTo>
                    <a:pt x="1278" y="0"/>
                    <a:pt x="1256" y="0"/>
                    <a:pt x="12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40"/>
            <p:cNvSpPr/>
            <p:nvPr/>
          </p:nvSpPr>
          <p:spPr>
            <a:xfrm>
              <a:off x="2200525" y="4210750"/>
              <a:ext cx="118700" cy="89600"/>
            </a:xfrm>
            <a:custGeom>
              <a:avLst/>
              <a:gdLst/>
              <a:ahLst/>
              <a:cxnLst/>
              <a:rect l="l" t="t" r="r" b="b"/>
              <a:pathLst>
                <a:path w="4748" h="3584" extrusionOk="0">
                  <a:moveTo>
                    <a:pt x="0" y="0"/>
                  </a:moveTo>
                  <a:lnTo>
                    <a:pt x="799" y="3584"/>
                  </a:lnTo>
                  <a:lnTo>
                    <a:pt x="3949" y="3584"/>
                  </a:lnTo>
                  <a:lnTo>
                    <a:pt x="47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9" name="Google Shape;579;p40"/>
          <p:cNvGrpSpPr/>
          <p:nvPr/>
        </p:nvGrpSpPr>
        <p:grpSpPr>
          <a:xfrm>
            <a:off x="3844463" y="4417031"/>
            <a:ext cx="1113414" cy="761998"/>
            <a:chOff x="2991425" y="4073225"/>
            <a:chExt cx="332700" cy="227700"/>
          </a:xfrm>
        </p:grpSpPr>
        <p:sp>
          <p:nvSpPr>
            <p:cNvPr id="580" name="Google Shape;580;p40"/>
            <p:cNvSpPr/>
            <p:nvPr/>
          </p:nvSpPr>
          <p:spPr>
            <a:xfrm>
              <a:off x="2991425" y="4073225"/>
              <a:ext cx="332700" cy="227700"/>
            </a:xfrm>
            <a:custGeom>
              <a:avLst/>
              <a:gdLst/>
              <a:ahLst/>
              <a:cxnLst/>
              <a:rect l="l" t="t" r="r" b="b"/>
              <a:pathLst>
                <a:path w="13308" h="9108" extrusionOk="0">
                  <a:moveTo>
                    <a:pt x="0" y="0"/>
                  </a:moveTo>
                  <a:lnTo>
                    <a:pt x="0" y="9108"/>
                  </a:lnTo>
                  <a:lnTo>
                    <a:pt x="13307" y="9108"/>
                  </a:lnTo>
                  <a:lnTo>
                    <a:pt x="13307" y="0"/>
                  </a:lnTo>
                  <a:close/>
                </a:path>
              </a:pathLst>
            </a:custGeom>
            <a:solidFill>
              <a:srgbClr val="FFD1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0"/>
            <p:cNvSpPr/>
            <p:nvPr/>
          </p:nvSpPr>
          <p:spPr>
            <a:xfrm>
              <a:off x="2991425" y="4073225"/>
              <a:ext cx="166075" cy="227700"/>
            </a:xfrm>
            <a:custGeom>
              <a:avLst/>
              <a:gdLst/>
              <a:ahLst/>
              <a:cxnLst/>
              <a:rect l="l" t="t" r="r" b="b"/>
              <a:pathLst>
                <a:path w="6643" h="9108" extrusionOk="0">
                  <a:moveTo>
                    <a:pt x="0" y="0"/>
                  </a:moveTo>
                  <a:lnTo>
                    <a:pt x="0" y="9108"/>
                  </a:lnTo>
                  <a:lnTo>
                    <a:pt x="6642" y="9108"/>
                  </a:lnTo>
                  <a:lnTo>
                    <a:pt x="6642" y="0"/>
                  </a:lnTo>
                  <a:close/>
                </a:path>
              </a:pathLst>
            </a:custGeom>
            <a:solidFill>
              <a:srgbClr val="EBA6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40"/>
            <p:cNvSpPr/>
            <p:nvPr/>
          </p:nvSpPr>
          <p:spPr>
            <a:xfrm>
              <a:off x="3227650" y="4073225"/>
              <a:ext cx="38825" cy="85600"/>
            </a:xfrm>
            <a:custGeom>
              <a:avLst/>
              <a:gdLst/>
              <a:ahLst/>
              <a:cxnLst/>
              <a:rect l="l" t="t" r="r" b="b"/>
              <a:pathLst>
                <a:path w="1553" h="3424" extrusionOk="0">
                  <a:moveTo>
                    <a:pt x="1" y="0"/>
                  </a:moveTo>
                  <a:lnTo>
                    <a:pt x="1" y="3424"/>
                  </a:lnTo>
                  <a:lnTo>
                    <a:pt x="1553" y="3424"/>
                  </a:lnTo>
                  <a:lnTo>
                    <a:pt x="15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3" name="Google Shape;583;p40"/>
          <p:cNvGrpSpPr/>
          <p:nvPr/>
        </p:nvGrpSpPr>
        <p:grpSpPr>
          <a:xfrm>
            <a:off x="799505" y="3098695"/>
            <a:ext cx="1113422" cy="2080320"/>
            <a:chOff x="3332832" y="3709019"/>
            <a:chExt cx="909213" cy="763812"/>
          </a:xfrm>
        </p:grpSpPr>
        <p:sp>
          <p:nvSpPr>
            <p:cNvPr id="584" name="Google Shape;584;p40"/>
            <p:cNvSpPr/>
            <p:nvPr/>
          </p:nvSpPr>
          <p:spPr>
            <a:xfrm>
              <a:off x="3332832" y="3709019"/>
              <a:ext cx="909213" cy="763812"/>
            </a:xfrm>
            <a:custGeom>
              <a:avLst/>
              <a:gdLst/>
              <a:ahLst/>
              <a:cxnLst/>
              <a:rect l="l" t="t" r="r" b="b"/>
              <a:pathLst>
                <a:path w="10843" h="9109" extrusionOk="0">
                  <a:moveTo>
                    <a:pt x="0" y="1"/>
                  </a:moveTo>
                  <a:lnTo>
                    <a:pt x="0" y="9108"/>
                  </a:lnTo>
                  <a:lnTo>
                    <a:pt x="10842" y="9108"/>
                  </a:lnTo>
                  <a:lnTo>
                    <a:pt x="10842" y="1"/>
                  </a:lnTo>
                  <a:close/>
                </a:path>
              </a:pathLst>
            </a:custGeom>
            <a:solidFill>
              <a:srgbClr val="FFD1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40"/>
            <p:cNvSpPr/>
            <p:nvPr/>
          </p:nvSpPr>
          <p:spPr>
            <a:xfrm>
              <a:off x="3332832" y="3709019"/>
              <a:ext cx="181876" cy="763812"/>
            </a:xfrm>
            <a:custGeom>
              <a:avLst/>
              <a:gdLst/>
              <a:ahLst/>
              <a:cxnLst/>
              <a:rect l="l" t="t" r="r" b="b"/>
              <a:pathLst>
                <a:path w="2169" h="9109" extrusionOk="0">
                  <a:moveTo>
                    <a:pt x="0" y="1"/>
                  </a:moveTo>
                  <a:lnTo>
                    <a:pt x="0" y="9108"/>
                  </a:lnTo>
                  <a:lnTo>
                    <a:pt x="2168" y="9108"/>
                  </a:lnTo>
                  <a:lnTo>
                    <a:pt x="2168" y="1"/>
                  </a:lnTo>
                  <a:close/>
                </a:path>
              </a:pathLst>
            </a:custGeom>
            <a:solidFill>
              <a:srgbClr val="EBA6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40"/>
            <p:cNvSpPr/>
            <p:nvPr/>
          </p:nvSpPr>
          <p:spPr>
            <a:xfrm>
              <a:off x="3813223" y="3709019"/>
              <a:ext cx="130223" cy="289123"/>
            </a:xfrm>
            <a:custGeom>
              <a:avLst/>
              <a:gdLst/>
              <a:ahLst/>
              <a:cxnLst/>
              <a:rect l="l" t="t" r="r" b="b"/>
              <a:pathLst>
                <a:path w="1553" h="3448" extrusionOk="0">
                  <a:moveTo>
                    <a:pt x="0" y="1"/>
                  </a:moveTo>
                  <a:lnTo>
                    <a:pt x="0" y="3447"/>
                  </a:lnTo>
                  <a:lnTo>
                    <a:pt x="1552" y="3447"/>
                  </a:lnTo>
                  <a:lnTo>
                    <a:pt x="15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7" name="Google Shape;587;p40"/>
          <p:cNvGrpSpPr/>
          <p:nvPr/>
        </p:nvGrpSpPr>
        <p:grpSpPr>
          <a:xfrm>
            <a:off x="1781788" y="3812375"/>
            <a:ext cx="1113422" cy="1366645"/>
            <a:chOff x="274312" y="3356839"/>
            <a:chExt cx="909213" cy="1115993"/>
          </a:xfrm>
        </p:grpSpPr>
        <p:sp>
          <p:nvSpPr>
            <p:cNvPr id="588" name="Google Shape;588;p40"/>
            <p:cNvSpPr/>
            <p:nvPr/>
          </p:nvSpPr>
          <p:spPr>
            <a:xfrm>
              <a:off x="274312" y="3969298"/>
              <a:ext cx="909213" cy="503534"/>
            </a:xfrm>
            <a:custGeom>
              <a:avLst/>
              <a:gdLst/>
              <a:ahLst/>
              <a:cxnLst/>
              <a:rect l="l" t="t" r="r" b="b"/>
              <a:pathLst>
                <a:path w="10843" h="6005" extrusionOk="0">
                  <a:moveTo>
                    <a:pt x="0" y="1"/>
                  </a:moveTo>
                  <a:lnTo>
                    <a:pt x="0" y="6004"/>
                  </a:lnTo>
                  <a:lnTo>
                    <a:pt x="10842" y="6004"/>
                  </a:lnTo>
                  <a:lnTo>
                    <a:pt x="10842" y="1"/>
                  </a:lnTo>
                  <a:close/>
                </a:path>
              </a:pathLst>
            </a:custGeom>
            <a:solidFill>
              <a:srgbClr val="FFD1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40"/>
            <p:cNvSpPr/>
            <p:nvPr/>
          </p:nvSpPr>
          <p:spPr>
            <a:xfrm>
              <a:off x="274312" y="3969298"/>
              <a:ext cx="181876" cy="503534"/>
            </a:xfrm>
            <a:custGeom>
              <a:avLst/>
              <a:gdLst/>
              <a:ahLst/>
              <a:cxnLst/>
              <a:rect l="l" t="t" r="r" b="b"/>
              <a:pathLst>
                <a:path w="2169" h="6005" extrusionOk="0">
                  <a:moveTo>
                    <a:pt x="0" y="1"/>
                  </a:moveTo>
                  <a:lnTo>
                    <a:pt x="0" y="6004"/>
                  </a:lnTo>
                  <a:lnTo>
                    <a:pt x="2169" y="6004"/>
                  </a:lnTo>
                  <a:lnTo>
                    <a:pt x="2169" y="1"/>
                  </a:lnTo>
                  <a:close/>
                </a:path>
              </a:pathLst>
            </a:custGeom>
            <a:solidFill>
              <a:srgbClr val="EBA6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40"/>
            <p:cNvSpPr/>
            <p:nvPr/>
          </p:nvSpPr>
          <p:spPr>
            <a:xfrm>
              <a:off x="754703" y="3969297"/>
              <a:ext cx="130223" cy="191519"/>
            </a:xfrm>
            <a:custGeom>
              <a:avLst/>
              <a:gdLst/>
              <a:ahLst/>
              <a:cxnLst/>
              <a:rect l="l" t="t" r="r" b="b"/>
              <a:pathLst>
                <a:path w="1553" h="2284" extrusionOk="0">
                  <a:moveTo>
                    <a:pt x="0" y="1"/>
                  </a:moveTo>
                  <a:lnTo>
                    <a:pt x="0" y="2284"/>
                  </a:lnTo>
                  <a:lnTo>
                    <a:pt x="1552" y="2284"/>
                  </a:lnTo>
                  <a:lnTo>
                    <a:pt x="15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40"/>
            <p:cNvSpPr/>
            <p:nvPr/>
          </p:nvSpPr>
          <p:spPr>
            <a:xfrm>
              <a:off x="436986" y="3356839"/>
              <a:ext cx="583865" cy="612543"/>
            </a:xfrm>
            <a:custGeom>
              <a:avLst/>
              <a:gdLst/>
              <a:ahLst/>
              <a:cxnLst/>
              <a:rect l="l" t="t" r="r" b="b"/>
              <a:pathLst>
                <a:path w="6963" h="7305" extrusionOk="0">
                  <a:moveTo>
                    <a:pt x="0" y="1"/>
                  </a:moveTo>
                  <a:lnTo>
                    <a:pt x="0" y="7305"/>
                  </a:lnTo>
                  <a:lnTo>
                    <a:pt x="6962" y="7305"/>
                  </a:lnTo>
                  <a:lnTo>
                    <a:pt x="6962" y="1"/>
                  </a:lnTo>
                  <a:close/>
                </a:path>
              </a:pathLst>
            </a:custGeom>
            <a:solidFill>
              <a:srgbClr val="FFD1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0"/>
            <p:cNvSpPr/>
            <p:nvPr/>
          </p:nvSpPr>
          <p:spPr>
            <a:xfrm>
              <a:off x="436986" y="3356839"/>
              <a:ext cx="204852" cy="612543"/>
            </a:xfrm>
            <a:custGeom>
              <a:avLst/>
              <a:gdLst/>
              <a:ahLst/>
              <a:cxnLst/>
              <a:rect l="l" t="t" r="r" b="b"/>
              <a:pathLst>
                <a:path w="2443" h="7305" extrusionOk="0">
                  <a:moveTo>
                    <a:pt x="0" y="1"/>
                  </a:moveTo>
                  <a:lnTo>
                    <a:pt x="0" y="7305"/>
                  </a:lnTo>
                  <a:lnTo>
                    <a:pt x="2443" y="7305"/>
                  </a:lnTo>
                  <a:lnTo>
                    <a:pt x="2443" y="1"/>
                  </a:lnTo>
                  <a:close/>
                </a:path>
              </a:pathLst>
            </a:custGeom>
            <a:solidFill>
              <a:srgbClr val="EBA6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40"/>
            <p:cNvSpPr/>
            <p:nvPr/>
          </p:nvSpPr>
          <p:spPr>
            <a:xfrm>
              <a:off x="754703" y="3356839"/>
              <a:ext cx="130223" cy="231684"/>
            </a:xfrm>
            <a:custGeom>
              <a:avLst/>
              <a:gdLst/>
              <a:ahLst/>
              <a:cxnLst/>
              <a:rect l="l" t="t" r="r" b="b"/>
              <a:pathLst>
                <a:path w="1553" h="2763" extrusionOk="0">
                  <a:moveTo>
                    <a:pt x="0" y="1"/>
                  </a:moveTo>
                  <a:lnTo>
                    <a:pt x="0" y="2763"/>
                  </a:lnTo>
                  <a:lnTo>
                    <a:pt x="1552" y="2763"/>
                  </a:lnTo>
                  <a:lnTo>
                    <a:pt x="15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graphicFrame>
        <p:nvGraphicFramePr>
          <p:cNvPr id="598" name="Google Shape;598;p41"/>
          <p:cNvGraphicFramePr/>
          <p:nvPr/>
        </p:nvGraphicFramePr>
        <p:xfrm>
          <a:off x="713225" y="1456250"/>
          <a:ext cx="7717500" cy="2560200"/>
        </p:xfrm>
        <a:graphic>
          <a:graphicData uri="http://schemas.openxmlformats.org/drawingml/2006/table">
            <a:tbl>
              <a:tblPr>
                <a:noFill/>
                <a:tableStyleId>{445D194C-90B5-457E-815D-C09C80C57B23}</a:tableStyleId>
              </a:tblPr>
              <a:tblGrid>
                <a:gridCol w="4567125">
                  <a:extLst>
                    <a:ext uri="{9D8B030D-6E8A-4147-A177-3AD203B41FA5}">
                      <a16:colId xmlns:a16="http://schemas.microsoft.com/office/drawing/2014/main" val="20000"/>
                    </a:ext>
                  </a:extLst>
                </a:gridCol>
                <a:gridCol w="1551275">
                  <a:extLst>
                    <a:ext uri="{9D8B030D-6E8A-4147-A177-3AD203B41FA5}">
                      <a16:colId xmlns:a16="http://schemas.microsoft.com/office/drawing/2014/main" val="20001"/>
                    </a:ext>
                  </a:extLst>
                </a:gridCol>
                <a:gridCol w="1599100">
                  <a:extLst>
                    <a:ext uri="{9D8B030D-6E8A-4147-A177-3AD203B41FA5}">
                      <a16:colId xmlns:a16="http://schemas.microsoft.com/office/drawing/2014/main" val="20002"/>
                    </a:ext>
                  </a:extLst>
                </a:gridCol>
              </a:tblGrid>
              <a:tr h="640050">
                <a:tc>
                  <a:txBody>
                    <a:bodyPr/>
                    <a:lstStyle/>
                    <a:p>
                      <a:pPr marL="0" lvl="0" indent="0" algn="l" rtl="0">
                        <a:spcBef>
                          <a:spcPts val="0"/>
                        </a:spcBef>
                        <a:spcAft>
                          <a:spcPts val="0"/>
                        </a:spcAft>
                        <a:buNone/>
                      </a:pPr>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4"/>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 b="1">
                          <a:solidFill>
                            <a:schemeClr val="lt1"/>
                          </a:solidFill>
                          <a:latin typeface="Varela Round"/>
                          <a:ea typeface="Varela Round"/>
                          <a:cs typeface="Varela Round"/>
                          <a:sym typeface="Varela Round"/>
                        </a:rPr>
                        <a:t>flask_login default</a:t>
                      </a:r>
                      <a:endParaRPr b="1">
                        <a:solidFill>
                          <a:schemeClr val="lt1"/>
                        </a:solidFill>
                        <a:latin typeface="Varela Round"/>
                        <a:ea typeface="Varela Round"/>
                        <a:cs typeface="Varela Round"/>
                        <a:sym typeface="Varela Round"/>
                      </a:endParaRPr>
                    </a:p>
                  </a:txBody>
                  <a:tcPr marL="91425" marR="91425" marT="91425" marB="91425">
                    <a:lnL w="9525" cap="flat" cmpd="sng">
                      <a:solidFill>
                        <a:schemeClr val="accent4"/>
                      </a:solidFill>
                      <a:prstDash val="solid"/>
                      <a:round/>
                      <a:headEnd type="none" w="sm" len="sm"/>
                      <a:tailEnd type="none" w="sm" len="sm"/>
                    </a:lnL>
                    <a:lnR w="9525" cap="flat" cmpd="sng">
                      <a:solidFill>
                        <a:schemeClr val="accent4"/>
                      </a:solidFill>
                      <a:prstDash val="solid"/>
                      <a:round/>
                      <a:headEnd type="none" w="sm" len="sm"/>
                      <a:tailEnd type="none" w="sm" len="sm"/>
                    </a:lnR>
                    <a:lnT w="9525" cap="flat" cmpd="sng">
                      <a:solidFill>
                        <a:schemeClr val="accent4"/>
                      </a:solidFill>
                      <a:prstDash val="solid"/>
                      <a:round/>
                      <a:headEnd type="none" w="sm" len="sm"/>
                      <a:tailEnd type="none" w="sm" len="sm"/>
                    </a:lnT>
                    <a:lnB w="9525" cap="flat" cmpd="sng">
                      <a:solidFill>
                        <a:schemeClr val="accent4"/>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 b="1">
                          <a:solidFill>
                            <a:schemeClr val="lt1"/>
                          </a:solidFill>
                          <a:latin typeface="Varela Round"/>
                          <a:ea typeface="Varela Round"/>
                          <a:cs typeface="Varela Round"/>
                          <a:sym typeface="Varela Round"/>
                        </a:rPr>
                        <a:t>HUUGE</a:t>
                      </a:r>
                      <a:endParaRPr b="1">
                        <a:solidFill>
                          <a:schemeClr val="lt1"/>
                        </a:solidFill>
                        <a:latin typeface="Varela Round"/>
                        <a:ea typeface="Varela Round"/>
                        <a:cs typeface="Varela Round"/>
                        <a:sym typeface="Varela Round"/>
                      </a:endParaRPr>
                    </a:p>
                  </a:txBody>
                  <a:tcPr marL="91425" marR="91425" marT="91425" marB="91425">
                    <a:lnL w="9525" cap="flat" cmpd="sng">
                      <a:solidFill>
                        <a:schemeClr val="accent4"/>
                      </a:solidFill>
                      <a:prstDash val="solid"/>
                      <a:round/>
                      <a:headEnd type="none" w="sm" len="sm"/>
                      <a:tailEnd type="none" w="sm" len="sm"/>
                    </a:lnL>
                    <a:lnR w="9525" cap="flat" cmpd="sng">
                      <a:solidFill>
                        <a:schemeClr val="accent4"/>
                      </a:solidFill>
                      <a:prstDash val="solid"/>
                      <a:round/>
                      <a:headEnd type="none" w="sm" len="sm"/>
                      <a:tailEnd type="none" w="sm" len="sm"/>
                    </a:lnR>
                    <a:lnT w="9525" cap="flat" cmpd="sng">
                      <a:solidFill>
                        <a:schemeClr val="accent4"/>
                      </a:solidFill>
                      <a:prstDash val="solid"/>
                      <a:round/>
                      <a:headEnd type="none" w="sm" len="sm"/>
                      <a:tailEnd type="none" w="sm" len="sm"/>
                    </a:lnT>
                    <a:lnB w="9525" cap="flat" cmpd="sng">
                      <a:solidFill>
                        <a:schemeClr val="accent4"/>
                      </a:solidFill>
                      <a:prstDash val="solid"/>
                      <a:round/>
                      <a:headEnd type="none" w="sm" len="sm"/>
                      <a:tailEnd type="none" w="sm" len="sm"/>
                    </a:lnB>
                    <a:solidFill>
                      <a:schemeClr val="accent4"/>
                    </a:solidFill>
                  </a:tcPr>
                </a:tc>
                <a:extLst>
                  <a:ext uri="{0D108BD9-81ED-4DB2-BD59-A6C34878D82A}">
                    <a16:rowId xmlns:a16="http://schemas.microsoft.com/office/drawing/2014/main" val="10000"/>
                  </a:ext>
                </a:extLst>
              </a:tr>
              <a:tr h="640050">
                <a:tc>
                  <a:txBody>
                    <a:bodyPr/>
                    <a:lstStyle/>
                    <a:p>
                      <a:pPr marL="0" lvl="0" indent="0" algn="l" rtl="0">
                        <a:spcBef>
                          <a:spcPts val="0"/>
                        </a:spcBef>
                        <a:spcAft>
                          <a:spcPts val="0"/>
                        </a:spcAft>
                        <a:buNone/>
                      </a:pPr>
                      <a:r>
                        <a:rPr lang="en">
                          <a:latin typeface="Catamaran"/>
                          <a:ea typeface="Catamaran"/>
                          <a:cs typeface="Catamaran"/>
                          <a:sym typeface="Catamaran"/>
                        </a:rPr>
                        <a:t>Hashed password for security</a:t>
                      </a:r>
                      <a:endParaRPr>
                        <a:latin typeface="Catamaran"/>
                        <a:ea typeface="Catamaran"/>
                        <a:cs typeface="Catamaran"/>
                        <a:sym typeface="Catamaran"/>
                      </a:endParaRPr>
                    </a:p>
                  </a:txBody>
                  <a:tcPr marL="91425" marR="91425" marT="91425" marB="91425" anchor="ctr">
                    <a:lnL w="9525" cap="flat" cmpd="sng">
                      <a:solidFill>
                        <a:schemeClr val="accent4"/>
                      </a:solidFill>
                      <a:prstDash val="solid"/>
                      <a:round/>
                      <a:headEnd type="none" w="sm" len="sm"/>
                      <a:tailEnd type="none" w="sm" len="sm"/>
                    </a:lnL>
                    <a:lnR w="9525" cap="flat" cmpd="sng">
                      <a:solidFill>
                        <a:schemeClr val="accent4"/>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9525" cap="flat" cmpd="sng">
                      <a:solidFill>
                        <a:schemeClr val="accent4"/>
                      </a:solidFill>
                      <a:prstDash val="solid"/>
                      <a:round/>
                      <a:headEnd type="none" w="sm" len="sm"/>
                      <a:tailEnd type="none" w="sm" len="sm"/>
                    </a:lnL>
                    <a:lnR w="9525" cap="flat" cmpd="sng">
                      <a:solidFill>
                        <a:schemeClr val="accent4"/>
                      </a:solidFill>
                      <a:prstDash val="solid"/>
                      <a:round/>
                      <a:headEnd type="none" w="sm" len="sm"/>
                      <a:tailEnd type="none" w="sm" len="sm"/>
                    </a:lnR>
                    <a:lnT w="9525" cap="flat" cmpd="sng">
                      <a:solidFill>
                        <a:schemeClr val="accent4"/>
                      </a:solidFill>
                      <a:prstDash val="solid"/>
                      <a:round/>
                      <a:headEnd type="none" w="sm" len="sm"/>
                      <a:tailEnd type="none" w="sm" len="sm"/>
                    </a:lnT>
                    <a:lnB w="9525"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9525" cap="flat" cmpd="sng">
                      <a:solidFill>
                        <a:schemeClr val="accent4"/>
                      </a:solidFill>
                      <a:prstDash val="solid"/>
                      <a:round/>
                      <a:headEnd type="none" w="sm" len="sm"/>
                      <a:tailEnd type="none" w="sm" len="sm"/>
                    </a:lnL>
                    <a:lnR w="9525" cap="flat" cmpd="sng">
                      <a:solidFill>
                        <a:schemeClr val="accent4"/>
                      </a:solidFill>
                      <a:prstDash val="solid"/>
                      <a:round/>
                      <a:headEnd type="none" w="sm" len="sm"/>
                      <a:tailEnd type="none" w="sm" len="sm"/>
                    </a:lnR>
                    <a:lnT w="9525" cap="flat" cmpd="sng">
                      <a:solidFill>
                        <a:schemeClr val="accent4"/>
                      </a:solidFill>
                      <a:prstDash val="solid"/>
                      <a:round/>
                      <a:headEnd type="none" w="sm" len="sm"/>
                      <a:tailEnd type="none" w="sm" len="sm"/>
                    </a:lnT>
                    <a:lnB w="9525" cap="flat" cmpd="sng">
                      <a:solidFill>
                        <a:schemeClr val="accent4"/>
                      </a:solidFill>
                      <a:prstDash val="solid"/>
                      <a:round/>
                      <a:headEnd type="none" w="sm" len="sm"/>
                      <a:tailEnd type="none" w="sm" len="sm"/>
                    </a:lnB>
                  </a:tcPr>
                </a:tc>
                <a:extLst>
                  <a:ext uri="{0D108BD9-81ED-4DB2-BD59-A6C34878D82A}">
                    <a16:rowId xmlns:a16="http://schemas.microsoft.com/office/drawing/2014/main" val="10001"/>
                  </a:ext>
                </a:extLst>
              </a:tr>
              <a:tr h="640050">
                <a:tc>
                  <a:txBody>
                    <a:bodyPr/>
                    <a:lstStyle/>
                    <a:p>
                      <a:pPr marL="0" lvl="0" indent="0" algn="l" rtl="0">
                        <a:spcBef>
                          <a:spcPts val="0"/>
                        </a:spcBef>
                        <a:spcAft>
                          <a:spcPts val="0"/>
                        </a:spcAft>
                        <a:buNone/>
                      </a:pPr>
                      <a:r>
                        <a:rPr lang="en">
                          <a:latin typeface="Catamaran"/>
                          <a:ea typeface="Catamaran"/>
                          <a:cs typeface="Catamaran"/>
                          <a:sym typeface="Catamaran"/>
                        </a:rPr>
                        <a:t>Permanent sessions for convenience</a:t>
                      </a:r>
                      <a:endParaRPr>
                        <a:latin typeface="Catamaran"/>
                        <a:ea typeface="Catamaran"/>
                        <a:cs typeface="Catamaran"/>
                        <a:sym typeface="Catamaran"/>
                      </a:endParaRPr>
                    </a:p>
                  </a:txBody>
                  <a:tcPr marL="91425" marR="91425" marT="91425" marB="91425" anchor="ctr">
                    <a:lnL w="9525" cap="flat" cmpd="sng">
                      <a:solidFill>
                        <a:schemeClr val="accent4"/>
                      </a:solidFill>
                      <a:prstDash val="solid"/>
                      <a:round/>
                      <a:headEnd type="none" w="sm" len="sm"/>
                      <a:tailEnd type="none" w="sm" len="sm"/>
                    </a:lnL>
                    <a:lnR w="9525" cap="flat" cmpd="sng">
                      <a:solidFill>
                        <a:schemeClr val="accent4"/>
                      </a:solidFill>
                      <a:prstDash val="solid"/>
                      <a:round/>
                      <a:headEnd type="none" w="sm" len="sm"/>
                      <a:tailEnd type="none" w="sm" len="sm"/>
                    </a:lnR>
                    <a:lnT w="9525" cap="flat" cmpd="sng">
                      <a:solidFill>
                        <a:schemeClr val="accent4"/>
                      </a:solidFill>
                      <a:prstDash val="solid"/>
                      <a:round/>
                      <a:headEnd type="none" w="sm" len="sm"/>
                      <a:tailEnd type="none" w="sm" len="sm"/>
                    </a:lnT>
                    <a:lnB w="9525"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9525" cap="flat" cmpd="sng">
                      <a:solidFill>
                        <a:schemeClr val="accent4"/>
                      </a:solidFill>
                      <a:prstDash val="solid"/>
                      <a:round/>
                      <a:headEnd type="none" w="sm" len="sm"/>
                      <a:tailEnd type="none" w="sm" len="sm"/>
                    </a:lnL>
                    <a:lnR w="9525" cap="flat" cmpd="sng">
                      <a:solidFill>
                        <a:schemeClr val="accent4"/>
                      </a:solidFill>
                      <a:prstDash val="solid"/>
                      <a:round/>
                      <a:headEnd type="none" w="sm" len="sm"/>
                      <a:tailEnd type="none" w="sm" len="sm"/>
                    </a:lnR>
                    <a:lnT w="9525" cap="flat" cmpd="sng">
                      <a:solidFill>
                        <a:schemeClr val="accent4"/>
                      </a:solidFill>
                      <a:prstDash val="solid"/>
                      <a:round/>
                      <a:headEnd type="none" w="sm" len="sm"/>
                      <a:tailEnd type="none" w="sm" len="sm"/>
                    </a:lnT>
                    <a:lnB w="9525"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9525" cap="flat" cmpd="sng">
                      <a:solidFill>
                        <a:schemeClr val="accent4"/>
                      </a:solidFill>
                      <a:prstDash val="solid"/>
                      <a:round/>
                      <a:headEnd type="none" w="sm" len="sm"/>
                      <a:tailEnd type="none" w="sm" len="sm"/>
                    </a:lnL>
                    <a:lnR w="9525" cap="flat" cmpd="sng">
                      <a:solidFill>
                        <a:schemeClr val="accent4"/>
                      </a:solidFill>
                      <a:prstDash val="solid"/>
                      <a:round/>
                      <a:headEnd type="none" w="sm" len="sm"/>
                      <a:tailEnd type="none" w="sm" len="sm"/>
                    </a:lnR>
                    <a:lnT w="9525" cap="flat" cmpd="sng">
                      <a:solidFill>
                        <a:schemeClr val="accent4"/>
                      </a:solidFill>
                      <a:prstDash val="solid"/>
                      <a:round/>
                      <a:headEnd type="none" w="sm" len="sm"/>
                      <a:tailEnd type="none" w="sm" len="sm"/>
                    </a:lnT>
                    <a:lnB w="9525" cap="flat" cmpd="sng">
                      <a:solidFill>
                        <a:schemeClr val="accent4"/>
                      </a:solidFill>
                      <a:prstDash val="solid"/>
                      <a:round/>
                      <a:headEnd type="none" w="sm" len="sm"/>
                      <a:tailEnd type="none" w="sm" len="sm"/>
                    </a:lnB>
                  </a:tcPr>
                </a:tc>
                <a:extLst>
                  <a:ext uri="{0D108BD9-81ED-4DB2-BD59-A6C34878D82A}">
                    <a16:rowId xmlns:a16="http://schemas.microsoft.com/office/drawing/2014/main" val="10002"/>
                  </a:ext>
                </a:extLst>
              </a:tr>
              <a:tr h="640050">
                <a:tc>
                  <a:txBody>
                    <a:bodyPr/>
                    <a:lstStyle/>
                    <a:p>
                      <a:pPr marL="0" lvl="0" indent="0" algn="l" rtl="0">
                        <a:spcBef>
                          <a:spcPts val="0"/>
                        </a:spcBef>
                        <a:spcAft>
                          <a:spcPts val="0"/>
                        </a:spcAft>
                        <a:buNone/>
                      </a:pPr>
                      <a:r>
                        <a:rPr lang="en">
                          <a:latin typeface="Catamaran"/>
                          <a:ea typeface="Catamaran"/>
                          <a:cs typeface="Catamaran"/>
                          <a:sym typeface="Catamaran"/>
                        </a:rPr>
                        <a:t>Interactive password checking</a:t>
                      </a:r>
                      <a:endParaRPr>
                        <a:latin typeface="Catamaran"/>
                        <a:ea typeface="Catamaran"/>
                        <a:cs typeface="Catamaran"/>
                        <a:sym typeface="Catamaran"/>
                      </a:endParaRPr>
                    </a:p>
                  </a:txBody>
                  <a:tcPr marL="91425" marR="91425" marT="91425" marB="91425" anchor="ctr">
                    <a:lnL w="9525" cap="flat" cmpd="sng">
                      <a:solidFill>
                        <a:schemeClr val="accent4"/>
                      </a:solidFill>
                      <a:prstDash val="solid"/>
                      <a:round/>
                      <a:headEnd type="none" w="sm" len="sm"/>
                      <a:tailEnd type="none" w="sm" len="sm"/>
                    </a:lnL>
                    <a:lnR w="9525" cap="flat" cmpd="sng">
                      <a:solidFill>
                        <a:schemeClr val="accent4"/>
                      </a:solidFill>
                      <a:prstDash val="solid"/>
                      <a:round/>
                      <a:headEnd type="none" w="sm" len="sm"/>
                      <a:tailEnd type="none" w="sm" len="sm"/>
                    </a:lnR>
                    <a:lnT w="9525" cap="flat" cmpd="sng">
                      <a:solidFill>
                        <a:schemeClr val="accent4"/>
                      </a:solidFill>
                      <a:prstDash val="solid"/>
                      <a:round/>
                      <a:headEnd type="none" w="sm" len="sm"/>
                      <a:tailEnd type="none" w="sm" len="sm"/>
                    </a:lnT>
                    <a:lnB w="9525"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9525" cap="flat" cmpd="sng">
                      <a:solidFill>
                        <a:schemeClr val="accent4"/>
                      </a:solidFill>
                      <a:prstDash val="solid"/>
                      <a:round/>
                      <a:headEnd type="none" w="sm" len="sm"/>
                      <a:tailEnd type="none" w="sm" len="sm"/>
                    </a:lnL>
                    <a:lnR w="9525" cap="flat" cmpd="sng">
                      <a:solidFill>
                        <a:schemeClr val="accent4"/>
                      </a:solidFill>
                      <a:prstDash val="solid"/>
                      <a:round/>
                      <a:headEnd type="none" w="sm" len="sm"/>
                      <a:tailEnd type="none" w="sm" len="sm"/>
                    </a:lnR>
                    <a:lnT w="9525" cap="flat" cmpd="sng">
                      <a:solidFill>
                        <a:schemeClr val="accent4"/>
                      </a:solidFill>
                      <a:prstDash val="solid"/>
                      <a:round/>
                      <a:headEnd type="none" w="sm" len="sm"/>
                      <a:tailEnd type="none" w="sm" len="sm"/>
                    </a:lnT>
                    <a:lnB w="9525"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9525" cap="flat" cmpd="sng">
                      <a:solidFill>
                        <a:schemeClr val="accent4"/>
                      </a:solidFill>
                      <a:prstDash val="solid"/>
                      <a:round/>
                      <a:headEnd type="none" w="sm" len="sm"/>
                      <a:tailEnd type="none" w="sm" len="sm"/>
                    </a:lnL>
                    <a:lnR w="9525" cap="flat" cmpd="sng">
                      <a:solidFill>
                        <a:schemeClr val="accent4"/>
                      </a:solidFill>
                      <a:prstDash val="solid"/>
                      <a:round/>
                      <a:headEnd type="none" w="sm" len="sm"/>
                      <a:tailEnd type="none" w="sm" len="sm"/>
                    </a:lnR>
                    <a:lnT w="9525" cap="flat" cmpd="sng">
                      <a:solidFill>
                        <a:schemeClr val="accent4"/>
                      </a:solidFill>
                      <a:prstDash val="solid"/>
                      <a:round/>
                      <a:headEnd type="none" w="sm" len="sm"/>
                      <a:tailEnd type="none" w="sm" len="sm"/>
                    </a:lnT>
                    <a:lnB w="9525" cap="flat" cmpd="sng">
                      <a:solidFill>
                        <a:schemeClr val="accent4"/>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599" name="Google Shape;599;p41"/>
          <p:cNvSpPr txBox="1">
            <a:spLocks noGrp="1"/>
          </p:cNvSpPr>
          <p:nvPr>
            <p:ph type="title"/>
          </p:nvPr>
        </p:nvSpPr>
        <p:spPr>
          <a:xfrm>
            <a:off x="713225" y="463300"/>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Authentication System</a:t>
            </a:r>
            <a:endParaRPr>
              <a:solidFill>
                <a:schemeClr val="lt2"/>
              </a:solidFill>
            </a:endParaRPr>
          </a:p>
        </p:txBody>
      </p:sp>
      <p:grpSp>
        <p:nvGrpSpPr>
          <p:cNvPr id="600" name="Google Shape;600;p41"/>
          <p:cNvGrpSpPr/>
          <p:nvPr/>
        </p:nvGrpSpPr>
        <p:grpSpPr>
          <a:xfrm>
            <a:off x="7477802" y="2267785"/>
            <a:ext cx="350176" cy="261141"/>
            <a:chOff x="5216456" y="3725484"/>
            <a:chExt cx="356196" cy="265631"/>
          </a:xfrm>
        </p:grpSpPr>
        <p:sp>
          <p:nvSpPr>
            <p:cNvPr id="601" name="Google Shape;601;p41"/>
            <p:cNvSpPr/>
            <p:nvPr/>
          </p:nvSpPr>
          <p:spPr>
            <a:xfrm>
              <a:off x="5216456" y="3814335"/>
              <a:ext cx="296465" cy="176780"/>
            </a:xfrm>
            <a:custGeom>
              <a:avLst/>
              <a:gdLst/>
              <a:ahLst/>
              <a:cxnLst/>
              <a:rect l="l" t="t" r="r" b="b"/>
              <a:pathLst>
                <a:path w="9336" h="5567" extrusionOk="0">
                  <a:moveTo>
                    <a:pt x="1876" y="0"/>
                  </a:moveTo>
                  <a:cubicBezTo>
                    <a:pt x="1831" y="0"/>
                    <a:pt x="1787" y="18"/>
                    <a:pt x="1751" y="54"/>
                  </a:cubicBezTo>
                  <a:lnTo>
                    <a:pt x="84" y="1721"/>
                  </a:lnTo>
                  <a:cubicBezTo>
                    <a:pt x="1" y="1804"/>
                    <a:pt x="1" y="1899"/>
                    <a:pt x="84" y="1983"/>
                  </a:cubicBezTo>
                  <a:lnTo>
                    <a:pt x="3263" y="5162"/>
                  </a:lnTo>
                  <a:cubicBezTo>
                    <a:pt x="3513" y="5412"/>
                    <a:pt x="3858" y="5566"/>
                    <a:pt x="4215" y="5566"/>
                  </a:cubicBezTo>
                  <a:cubicBezTo>
                    <a:pt x="4573" y="5566"/>
                    <a:pt x="4918" y="5435"/>
                    <a:pt x="5168" y="5162"/>
                  </a:cubicBezTo>
                  <a:lnTo>
                    <a:pt x="9252" y="1090"/>
                  </a:lnTo>
                  <a:cubicBezTo>
                    <a:pt x="9335" y="1006"/>
                    <a:pt x="9335" y="887"/>
                    <a:pt x="9276" y="828"/>
                  </a:cubicBezTo>
                  <a:cubicBezTo>
                    <a:pt x="9240" y="792"/>
                    <a:pt x="9195" y="774"/>
                    <a:pt x="9151" y="774"/>
                  </a:cubicBezTo>
                  <a:cubicBezTo>
                    <a:pt x="9106" y="774"/>
                    <a:pt x="9061" y="792"/>
                    <a:pt x="9026" y="828"/>
                  </a:cubicBezTo>
                  <a:lnTo>
                    <a:pt x="4942" y="4912"/>
                  </a:lnTo>
                  <a:cubicBezTo>
                    <a:pt x="4751" y="5102"/>
                    <a:pt x="4501" y="5209"/>
                    <a:pt x="4227" y="5209"/>
                  </a:cubicBezTo>
                  <a:cubicBezTo>
                    <a:pt x="3965" y="5209"/>
                    <a:pt x="3715" y="5102"/>
                    <a:pt x="3513" y="4912"/>
                  </a:cubicBezTo>
                  <a:lnTo>
                    <a:pt x="453" y="1840"/>
                  </a:lnTo>
                  <a:lnTo>
                    <a:pt x="1870" y="435"/>
                  </a:lnTo>
                  <a:lnTo>
                    <a:pt x="2370" y="935"/>
                  </a:lnTo>
                  <a:cubicBezTo>
                    <a:pt x="2406" y="971"/>
                    <a:pt x="2450" y="988"/>
                    <a:pt x="2495" y="988"/>
                  </a:cubicBezTo>
                  <a:cubicBezTo>
                    <a:pt x="2540" y="988"/>
                    <a:pt x="2584" y="971"/>
                    <a:pt x="2620" y="935"/>
                  </a:cubicBezTo>
                  <a:cubicBezTo>
                    <a:pt x="2703" y="863"/>
                    <a:pt x="2703" y="756"/>
                    <a:pt x="2620" y="685"/>
                  </a:cubicBezTo>
                  <a:lnTo>
                    <a:pt x="2001" y="54"/>
                  </a:lnTo>
                  <a:cubicBezTo>
                    <a:pt x="1965" y="18"/>
                    <a:pt x="1920" y="0"/>
                    <a:pt x="18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41"/>
            <p:cNvSpPr/>
            <p:nvPr/>
          </p:nvSpPr>
          <p:spPr>
            <a:xfrm>
              <a:off x="5304925" y="3725484"/>
              <a:ext cx="267726" cy="170715"/>
            </a:xfrm>
            <a:custGeom>
              <a:avLst/>
              <a:gdLst/>
              <a:ahLst/>
              <a:cxnLst/>
              <a:rect l="l" t="t" r="r" b="b"/>
              <a:pathLst>
                <a:path w="8431" h="5376" extrusionOk="0">
                  <a:moveTo>
                    <a:pt x="6585" y="0"/>
                  </a:moveTo>
                  <a:cubicBezTo>
                    <a:pt x="6540" y="0"/>
                    <a:pt x="6495" y="18"/>
                    <a:pt x="6454" y="54"/>
                  </a:cubicBezTo>
                  <a:lnTo>
                    <a:pt x="1548" y="4971"/>
                  </a:lnTo>
                  <a:cubicBezTo>
                    <a:pt x="1513" y="4995"/>
                    <a:pt x="1477" y="5007"/>
                    <a:pt x="1429" y="5007"/>
                  </a:cubicBezTo>
                  <a:cubicBezTo>
                    <a:pt x="1382" y="5007"/>
                    <a:pt x="1346" y="4995"/>
                    <a:pt x="1310" y="4971"/>
                  </a:cubicBezTo>
                  <a:lnTo>
                    <a:pt x="334" y="3983"/>
                  </a:lnTo>
                  <a:cubicBezTo>
                    <a:pt x="292" y="3947"/>
                    <a:pt x="248" y="3929"/>
                    <a:pt x="203" y="3929"/>
                  </a:cubicBezTo>
                  <a:cubicBezTo>
                    <a:pt x="158" y="3929"/>
                    <a:pt x="114" y="3947"/>
                    <a:pt x="72" y="3983"/>
                  </a:cubicBezTo>
                  <a:cubicBezTo>
                    <a:pt x="1" y="4054"/>
                    <a:pt x="1" y="4161"/>
                    <a:pt x="72" y="4245"/>
                  </a:cubicBezTo>
                  <a:lnTo>
                    <a:pt x="1060" y="5221"/>
                  </a:lnTo>
                  <a:cubicBezTo>
                    <a:pt x="1156" y="5328"/>
                    <a:pt x="1275" y="5376"/>
                    <a:pt x="1417" y="5376"/>
                  </a:cubicBezTo>
                  <a:cubicBezTo>
                    <a:pt x="1548" y="5376"/>
                    <a:pt x="1679" y="5316"/>
                    <a:pt x="1775" y="5221"/>
                  </a:cubicBezTo>
                  <a:lnTo>
                    <a:pt x="6549" y="447"/>
                  </a:lnTo>
                  <a:lnTo>
                    <a:pt x="7966" y="1852"/>
                  </a:lnTo>
                  <a:lnTo>
                    <a:pt x="6704" y="3126"/>
                  </a:lnTo>
                  <a:cubicBezTo>
                    <a:pt x="6621" y="3197"/>
                    <a:pt x="6621" y="3304"/>
                    <a:pt x="6704" y="3376"/>
                  </a:cubicBezTo>
                  <a:cubicBezTo>
                    <a:pt x="6740" y="3411"/>
                    <a:pt x="6784" y="3429"/>
                    <a:pt x="6829" y="3429"/>
                  </a:cubicBezTo>
                  <a:cubicBezTo>
                    <a:pt x="6874" y="3429"/>
                    <a:pt x="6918" y="3411"/>
                    <a:pt x="6954" y="3376"/>
                  </a:cubicBezTo>
                  <a:lnTo>
                    <a:pt x="8347" y="1983"/>
                  </a:lnTo>
                  <a:cubicBezTo>
                    <a:pt x="8383" y="1947"/>
                    <a:pt x="8395" y="1899"/>
                    <a:pt x="8395" y="1864"/>
                  </a:cubicBezTo>
                  <a:cubicBezTo>
                    <a:pt x="8430" y="1816"/>
                    <a:pt x="8406" y="1768"/>
                    <a:pt x="8383" y="1721"/>
                  </a:cubicBezTo>
                  <a:lnTo>
                    <a:pt x="6716" y="54"/>
                  </a:lnTo>
                  <a:cubicBezTo>
                    <a:pt x="6674" y="18"/>
                    <a:pt x="6629" y="0"/>
                    <a:pt x="65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3" name="Google Shape;603;p41"/>
          <p:cNvGrpSpPr/>
          <p:nvPr/>
        </p:nvGrpSpPr>
        <p:grpSpPr>
          <a:xfrm>
            <a:off x="5976539" y="2267798"/>
            <a:ext cx="260215" cy="261125"/>
            <a:chOff x="5779408" y="3699191"/>
            <a:chExt cx="317645" cy="318757"/>
          </a:xfrm>
        </p:grpSpPr>
        <p:sp>
          <p:nvSpPr>
            <p:cNvPr id="604" name="Google Shape;604;p41"/>
            <p:cNvSpPr/>
            <p:nvPr/>
          </p:nvSpPr>
          <p:spPr>
            <a:xfrm>
              <a:off x="5892837" y="3700334"/>
              <a:ext cx="204216" cy="317614"/>
            </a:xfrm>
            <a:custGeom>
              <a:avLst/>
              <a:gdLst/>
              <a:ahLst/>
              <a:cxnLst/>
              <a:rect l="l" t="t" r="r" b="b"/>
              <a:pathLst>
                <a:path w="6431" h="10002" extrusionOk="0">
                  <a:moveTo>
                    <a:pt x="4025" y="0"/>
                  </a:moveTo>
                  <a:cubicBezTo>
                    <a:pt x="3870" y="0"/>
                    <a:pt x="3704" y="60"/>
                    <a:pt x="3608" y="179"/>
                  </a:cubicBezTo>
                  <a:lnTo>
                    <a:pt x="1465" y="2322"/>
                  </a:lnTo>
                  <a:lnTo>
                    <a:pt x="299" y="1167"/>
                  </a:lnTo>
                  <a:cubicBezTo>
                    <a:pt x="269" y="1138"/>
                    <a:pt x="227" y="1123"/>
                    <a:pt x="184" y="1123"/>
                  </a:cubicBezTo>
                  <a:cubicBezTo>
                    <a:pt x="141" y="1123"/>
                    <a:pt x="96" y="1138"/>
                    <a:pt x="60" y="1167"/>
                  </a:cubicBezTo>
                  <a:cubicBezTo>
                    <a:pt x="1" y="1227"/>
                    <a:pt x="1" y="1322"/>
                    <a:pt x="60" y="1405"/>
                  </a:cubicBezTo>
                  <a:lnTo>
                    <a:pt x="1346" y="2679"/>
                  </a:lnTo>
                  <a:cubicBezTo>
                    <a:pt x="1370" y="2715"/>
                    <a:pt x="1418" y="2727"/>
                    <a:pt x="1465" y="2727"/>
                  </a:cubicBezTo>
                  <a:cubicBezTo>
                    <a:pt x="1501" y="2727"/>
                    <a:pt x="1549" y="2715"/>
                    <a:pt x="1584" y="2679"/>
                  </a:cubicBezTo>
                  <a:lnTo>
                    <a:pt x="3847" y="417"/>
                  </a:lnTo>
                  <a:cubicBezTo>
                    <a:pt x="3882" y="370"/>
                    <a:pt x="3966" y="346"/>
                    <a:pt x="4037" y="346"/>
                  </a:cubicBezTo>
                  <a:cubicBezTo>
                    <a:pt x="4109" y="346"/>
                    <a:pt x="4168" y="370"/>
                    <a:pt x="4228" y="417"/>
                  </a:cubicBezTo>
                  <a:lnTo>
                    <a:pt x="6049" y="2239"/>
                  </a:lnTo>
                  <a:cubicBezTo>
                    <a:pt x="6085" y="2275"/>
                    <a:pt x="6121" y="2358"/>
                    <a:pt x="6121" y="2429"/>
                  </a:cubicBezTo>
                  <a:cubicBezTo>
                    <a:pt x="6121" y="2501"/>
                    <a:pt x="6085" y="2560"/>
                    <a:pt x="6049" y="2620"/>
                  </a:cubicBezTo>
                  <a:lnTo>
                    <a:pt x="3775" y="4882"/>
                  </a:lnTo>
                  <a:cubicBezTo>
                    <a:pt x="3716" y="4942"/>
                    <a:pt x="3716" y="5049"/>
                    <a:pt x="3775" y="5120"/>
                  </a:cubicBezTo>
                  <a:lnTo>
                    <a:pt x="6049" y="7382"/>
                  </a:lnTo>
                  <a:cubicBezTo>
                    <a:pt x="6085" y="7430"/>
                    <a:pt x="6121" y="7501"/>
                    <a:pt x="6121" y="7573"/>
                  </a:cubicBezTo>
                  <a:cubicBezTo>
                    <a:pt x="6121" y="7656"/>
                    <a:pt x="6085" y="7716"/>
                    <a:pt x="6049" y="7775"/>
                  </a:cubicBezTo>
                  <a:lnTo>
                    <a:pt x="4228" y="9585"/>
                  </a:lnTo>
                  <a:cubicBezTo>
                    <a:pt x="4174" y="9639"/>
                    <a:pt x="4103" y="9665"/>
                    <a:pt x="4033" y="9665"/>
                  </a:cubicBezTo>
                  <a:cubicBezTo>
                    <a:pt x="3963" y="9665"/>
                    <a:pt x="3894" y="9639"/>
                    <a:pt x="3847" y="9585"/>
                  </a:cubicBezTo>
                  <a:lnTo>
                    <a:pt x="2989" y="8740"/>
                  </a:lnTo>
                  <a:cubicBezTo>
                    <a:pt x="2960" y="8710"/>
                    <a:pt x="2921" y="8695"/>
                    <a:pt x="2879" y="8695"/>
                  </a:cubicBezTo>
                  <a:cubicBezTo>
                    <a:pt x="2838" y="8695"/>
                    <a:pt x="2793" y="8710"/>
                    <a:pt x="2751" y="8740"/>
                  </a:cubicBezTo>
                  <a:cubicBezTo>
                    <a:pt x="2692" y="8799"/>
                    <a:pt x="2692" y="8906"/>
                    <a:pt x="2751" y="8978"/>
                  </a:cubicBezTo>
                  <a:lnTo>
                    <a:pt x="3608" y="9823"/>
                  </a:lnTo>
                  <a:cubicBezTo>
                    <a:pt x="3728" y="9942"/>
                    <a:pt x="3870" y="10002"/>
                    <a:pt x="4025" y="10002"/>
                  </a:cubicBezTo>
                  <a:cubicBezTo>
                    <a:pt x="4168" y="10002"/>
                    <a:pt x="4335" y="9942"/>
                    <a:pt x="4442" y="9823"/>
                  </a:cubicBezTo>
                  <a:lnTo>
                    <a:pt x="6252" y="8013"/>
                  </a:lnTo>
                  <a:cubicBezTo>
                    <a:pt x="6371" y="7894"/>
                    <a:pt x="6430" y="7740"/>
                    <a:pt x="6430" y="7597"/>
                  </a:cubicBezTo>
                  <a:cubicBezTo>
                    <a:pt x="6430" y="7430"/>
                    <a:pt x="6371" y="7275"/>
                    <a:pt x="6252" y="7180"/>
                  </a:cubicBezTo>
                  <a:lnTo>
                    <a:pt x="4109" y="4977"/>
                  </a:lnTo>
                  <a:lnTo>
                    <a:pt x="6252" y="2834"/>
                  </a:lnTo>
                  <a:cubicBezTo>
                    <a:pt x="6371" y="2715"/>
                    <a:pt x="6430" y="2560"/>
                    <a:pt x="6430" y="2417"/>
                  </a:cubicBezTo>
                  <a:cubicBezTo>
                    <a:pt x="6430" y="2251"/>
                    <a:pt x="6371" y="2096"/>
                    <a:pt x="6252" y="2001"/>
                  </a:cubicBezTo>
                  <a:lnTo>
                    <a:pt x="4442" y="179"/>
                  </a:lnTo>
                  <a:cubicBezTo>
                    <a:pt x="4323" y="60"/>
                    <a:pt x="4168" y="0"/>
                    <a:pt x="40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41"/>
            <p:cNvSpPr/>
            <p:nvPr/>
          </p:nvSpPr>
          <p:spPr>
            <a:xfrm>
              <a:off x="5779408" y="3699191"/>
              <a:ext cx="195134" cy="316883"/>
            </a:xfrm>
            <a:custGeom>
              <a:avLst/>
              <a:gdLst/>
              <a:ahLst/>
              <a:cxnLst/>
              <a:rect l="l" t="t" r="r" b="b"/>
              <a:pathLst>
                <a:path w="6145" h="9979" extrusionOk="0">
                  <a:moveTo>
                    <a:pt x="2477" y="1"/>
                  </a:moveTo>
                  <a:cubicBezTo>
                    <a:pt x="2311" y="1"/>
                    <a:pt x="2156" y="60"/>
                    <a:pt x="2061" y="179"/>
                  </a:cubicBezTo>
                  <a:lnTo>
                    <a:pt x="239" y="2001"/>
                  </a:lnTo>
                  <a:cubicBezTo>
                    <a:pt x="1" y="2239"/>
                    <a:pt x="1" y="2608"/>
                    <a:pt x="239" y="2846"/>
                  </a:cubicBezTo>
                  <a:lnTo>
                    <a:pt x="2382" y="4989"/>
                  </a:lnTo>
                  <a:lnTo>
                    <a:pt x="239" y="7133"/>
                  </a:lnTo>
                  <a:cubicBezTo>
                    <a:pt x="1" y="7371"/>
                    <a:pt x="1" y="7752"/>
                    <a:pt x="239" y="7990"/>
                  </a:cubicBezTo>
                  <a:lnTo>
                    <a:pt x="2061" y="9800"/>
                  </a:lnTo>
                  <a:cubicBezTo>
                    <a:pt x="2180" y="9919"/>
                    <a:pt x="2323" y="9978"/>
                    <a:pt x="2477" y="9978"/>
                  </a:cubicBezTo>
                  <a:cubicBezTo>
                    <a:pt x="2620" y="9978"/>
                    <a:pt x="2787" y="9919"/>
                    <a:pt x="2882" y="9800"/>
                  </a:cubicBezTo>
                  <a:lnTo>
                    <a:pt x="5037" y="7656"/>
                  </a:lnTo>
                  <a:lnTo>
                    <a:pt x="5859" y="8490"/>
                  </a:lnTo>
                  <a:cubicBezTo>
                    <a:pt x="5895" y="8520"/>
                    <a:pt x="5936" y="8535"/>
                    <a:pt x="5978" y="8535"/>
                  </a:cubicBezTo>
                  <a:cubicBezTo>
                    <a:pt x="6020" y="8535"/>
                    <a:pt x="6061" y="8520"/>
                    <a:pt x="6097" y="8490"/>
                  </a:cubicBezTo>
                  <a:cubicBezTo>
                    <a:pt x="6145" y="8430"/>
                    <a:pt x="6145" y="8323"/>
                    <a:pt x="6085" y="8264"/>
                  </a:cubicBezTo>
                  <a:lnTo>
                    <a:pt x="5156" y="7335"/>
                  </a:lnTo>
                  <a:cubicBezTo>
                    <a:pt x="5121" y="7299"/>
                    <a:pt x="5073" y="7287"/>
                    <a:pt x="5037" y="7287"/>
                  </a:cubicBezTo>
                  <a:cubicBezTo>
                    <a:pt x="4990" y="7287"/>
                    <a:pt x="4942" y="7299"/>
                    <a:pt x="4918" y="7335"/>
                  </a:cubicBezTo>
                  <a:lnTo>
                    <a:pt x="2656" y="9597"/>
                  </a:lnTo>
                  <a:cubicBezTo>
                    <a:pt x="2608" y="9633"/>
                    <a:pt x="2537" y="9669"/>
                    <a:pt x="2454" y="9669"/>
                  </a:cubicBezTo>
                  <a:cubicBezTo>
                    <a:pt x="2382" y="9669"/>
                    <a:pt x="2323" y="9633"/>
                    <a:pt x="2263" y="9597"/>
                  </a:cubicBezTo>
                  <a:lnTo>
                    <a:pt x="453" y="7776"/>
                  </a:lnTo>
                  <a:cubicBezTo>
                    <a:pt x="346" y="7668"/>
                    <a:pt x="346" y="7490"/>
                    <a:pt x="453" y="7395"/>
                  </a:cubicBezTo>
                  <a:lnTo>
                    <a:pt x="2716" y="5132"/>
                  </a:lnTo>
                  <a:cubicBezTo>
                    <a:pt x="2739" y="5097"/>
                    <a:pt x="2751" y="5049"/>
                    <a:pt x="2751" y="5013"/>
                  </a:cubicBezTo>
                  <a:cubicBezTo>
                    <a:pt x="2751" y="4966"/>
                    <a:pt x="2739" y="4918"/>
                    <a:pt x="2716" y="4894"/>
                  </a:cubicBezTo>
                  <a:lnTo>
                    <a:pt x="453" y="2632"/>
                  </a:lnTo>
                  <a:cubicBezTo>
                    <a:pt x="346" y="2525"/>
                    <a:pt x="346" y="2346"/>
                    <a:pt x="453" y="2239"/>
                  </a:cubicBezTo>
                  <a:lnTo>
                    <a:pt x="2263" y="417"/>
                  </a:lnTo>
                  <a:cubicBezTo>
                    <a:pt x="2311" y="382"/>
                    <a:pt x="2382" y="346"/>
                    <a:pt x="2454" y="346"/>
                  </a:cubicBezTo>
                  <a:cubicBezTo>
                    <a:pt x="2537" y="346"/>
                    <a:pt x="2597" y="382"/>
                    <a:pt x="2656" y="417"/>
                  </a:cubicBezTo>
                  <a:lnTo>
                    <a:pt x="3168" y="941"/>
                  </a:lnTo>
                  <a:cubicBezTo>
                    <a:pt x="3198" y="971"/>
                    <a:pt x="3239" y="986"/>
                    <a:pt x="3283" y="986"/>
                  </a:cubicBezTo>
                  <a:cubicBezTo>
                    <a:pt x="3326" y="986"/>
                    <a:pt x="3370" y="971"/>
                    <a:pt x="3406" y="941"/>
                  </a:cubicBezTo>
                  <a:cubicBezTo>
                    <a:pt x="3466" y="882"/>
                    <a:pt x="3466" y="775"/>
                    <a:pt x="3406" y="703"/>
                  </a:cubicBezTo>
                  <a:lnTo>
                    <a:pt x="2882" y="179"/>
                  </a:lnTo>
                  <a:cubicBezTo>
                    <a:pt x="2775" y="60"/>
                    <a:pt x="2620" y="1"/>
                    <a:pt x="24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6" name="Google Shape;606;p41"/>
          <p:cNvGrpSpPr/>
          <p:nvPr/>
        </p:nvGrpSpPr>
        <p:grpSpPr>
          <a:xfrm>
            <a:off x="7477802" y="2925035"/>
            <a:ext cx="350176" cy="261141"/>
            <a:chOff x="5216456" y="3725484"/>
            <a:chExt cx="356196" cy="265631"/>
          </a:xfrm>
        </p:grpSpPr>
        <p:sp>
          <p:nvSpPr>
            <p:cNvPr id="607" name="Google Shape;607;p41"/>
            <p:cNvSpPr/>
            <p:nvPr/>
          </p:nvSpPr>
          <p:spPr>
            <a:xfrm>
              <a:off x="5216456" y="3814335"/>
              <a:ext cx="296465" cy="176780"/>
            </a:xfrm>
            <a:custGeom>
              <a:avLst/>
              <a:gdLst/>
              <a:ahLst/>
              <a:cxnLst/>
              <a:rect l="l" t="t" r="r" b="b"/>
              <a:pathLst>
                <a:path w="9336" h="5567" extrusionOk="0">
                  <a:moveTo>
                    <a:pt x="1876" y="0"/>
                  </a:moveTo>
                  <a:cubicBezTo>
                    <a:pt x="1831" y="0"/>
                    <a:pt x="1787" y="18"/>
                    <a:pt x="1751" y="54"/>
                  </a:cubicBezTo>
                  <a:lnTo>
                    <a:pt x="84" y="1721"/>
                  </a:lnTo>
                  <a:cubicBezTo>
                    <a:pt x="1" y="1804"/>
                    <a:pt x="1" y="1899"/>
                    <a:pt x="84" y="1983"/>
                  </a:cubicBezTo>
                  <a:lnTo>
                    <a:pt x="3263" y="5162"/>
                  </a:lnTo>
                  <a:cubicBezTo>
                    <a:pt x="3513" y="5412"/>
                    <a:pt x="3858" y="5566"/>
                    <a:pt x="4215" y="5566"/>
                  </a:cubicBezTo>
                  <a:cubicBezTo>
                    <a:pt x="4573" y="5566"/>
                    <a:pt x="4918" y="5435"/>
                    <a:pt x="5168" y="5162"/>
                  </a:cubicBezTo>
                  <a:lnTo>
                    <a:pt x="9252" y="1090"/>
                  </a:lnTo>
                  <a:cubicBezTo>
                    <a:pt x="9335" y="1006"/>
                    <a:pt x="9335" y="887"/>
                    <a:pt x="9276" y="828"/>
                  </a:cubicBezTo>
                  <a:cubicBezTo>
                    <a:pt x="9240" y="792"/>
                    <a:pt x="9195" y="774"/>
                    <a:pt x="9151" y="774"/>
                  </a:cubicBezTo>
                  <a:cubicBezTo>
                    <a:pt x="9106" y="774"/>
                    <a:pt x="9061" y="792"/>
                    <a:pt x="9026" y="828"/>
                  </a:cubicBezTo>
                  <a:lnTo>
                    <a:pt x="4942" y="4912"/>
                  </a:lnTo>
                  <a:cubicBezTo>
                    <a:pt x="4751" y="5102"/>
                    <a:pt x="4501" y="5209"/>
                    <a:pt x="4227" y="5209"/>
                  </a:cubicBezTo>
                  <a:cubicBezTo>
                    <a:pt x="3965" y="5209"/>
                    <a:pt x="3715" y="5102"/>
                    <a:pt x="3513" y="4912"/>
                  </a:cubicBezTo>
                  <a:lnTo>
                    <a:pt x="453" y="1840"/>
                  </a:lnTo>
                  <a:lnTo>
                    <a:pt x="1870" y="435"/>
                  </a:lnTo>
                  <a:lnTo>
                    <a:pt x="2370" y="935"/>
                  </a:lnTo>
                  <a:cubicBezTo>
                    <a:pt x="2406" y="971"/>
                    <a:pt x="2450" y="988"/>
                    <a:pt x="2495" y="988"/>
                  </a:cubicBezTo>
                  <a:cubicBezTo>
                    <a:pt x="2540" y="988"/>
                    <a:pt x="2584" y="971"/>
                    <a:pt x="2620" y="935"/>
                  </a:cubicBezTo>
                  <a:cubicBezTo>
                    <a:pt x="2703" y="863"/>
                    <a:pt x="2703" y="756"/>
                    <a:pt x="2620" y="685"/>
                  </a:cubicBezTo>
                  <a:lnTo>
                    <a:pt x="2001" y="54"/>
                  </a:lnTo>
                  <a:cubicBezTo>
                    <a:pt x="1965" y="18"/>
                    <a:pt x="1920" y="0"/>
                    <a:pt x="18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1"/>
            <p:cNvSpPr/>
            <p:nvPr/>
          </p:nvSpPr>
          <p:spPr>
            <a:xfrm>
              <a:off x="5304925" y="3725484"/>
              <a:ext cx="267726" cy="170715"/>
            </a:xfrm>
            <a:custGeom>
              <a:avLst/>
              <a:gdLst/>
              <a:ahLst/>
              <a:cxnLst/>
              <a:rect l="l" t="t" r="r" b="b"/>
              <a:pathLst>
                <a:path w="8431" h="5376" extrusionOk="0">
                  <a:moveTo>
                    <a:pt x="6585" y="0"/>
                  </a:moveTo>
                  <a:cubicBezTo>
                    <a:pt x="6540" y="0"/>
                    <a:pt x="6495" y="18"/>
                    <a:pt x="6454" y="54"/>
                  </a:cubicBezTo>
                  <a:lnTo>
                    <a:pt x="1548" y="4971"/>
                  </a:lnTo>
                  <a:cubicBezTo>
                    <a:pt x="1513" y="4995"/>
                    <a:pt x="1477" y="5007"/>
                    <a:pt x="1429" y="5007"/>
                  </a:cubicBezTo>
                  <a:cubicBezTo>
                    <a:pt x="1382" y="5007"/>
                    <a:pt x="1346" y="4995"/>
                    <a:pt x="1310" y="4971"/>
                  </a:cubicBezTo>
                  <a:lnTo>
                    <a:pt x="334" y="3983"/>
                  </a:lnTo>
                  <a:cubicBezTo>
                    <a:pt x="292" y="3947"/>
                    <a:pt x="248" y="3929"/>
                    <a:pt x="203" y="3929"/>
                  </a:cubicBezTo>
                  <a:cubicBezTo>
                    <a:pt x="158" y="3929"/>
                    <a:pt x="114" y="3947"/>
                    <a:pt x="72" y="3983"/>
                  </a:cubicBezTo>
                  <a:cubicBezTo>
                    <a:pt x="1" y="4054"/>
                    <a:pt x="1" y="4161"/>
                    <a:pt x="72" y="4245"/>
                  </a:cubicBezTo>
                  <a:lnTo>
                    <a:pt x="1060" y="5221"/>
                  </a:lnTo>
                  <a:cubicBezTo>
                    <a:pt x="1156" y="5328"/>
                    <a:pt x="1275" y="5376"/>
                    <a:pt x="1417" y="5376"/>
                  </a:cubicBezTo>
                  <a:cubicBezTo>
                    <a:pt x="1548" y="5376"/>
                    <a:pt x="1679" y="5316"/>
                    <a:pt x="1775" y="5221"/>
                  </a:cubicBezTo>
                  <a:lnTo>
                    <a:pt x="6549" y="447"/>
                  </a:lnTo>
                  <a:lnTo>
                    <a:pt x="7966" y="1852"/>
                  </a:lnTo>
                  <a:lnTo>
                    <a:pt x="6704" y="3126"/>
                  </a:lnTo>
                  <a:cubicBezTo>
                    <a:pt x="6621" y="3197"/>
                    <a:pt x="6621" y="3304"/>
                    <a:pt x="6704" y="3376"/>
                  </a:cubicBezTo>
                  <a:cubicBezTo>
                    <a:pt x="6740" y="3411"/>
                    <a:pt x="6784" y="3429"/>
                    <a:pt x="6829" y="3429"/>
                  </a:cubicBezTo>
                  <a:cubicBezTo>
                    <a:pt x="6874" y="3429"/>
                    <a:pt x="6918" y="3411"/>
                    <a:pt x="6954" y="3376"/>
                  </a:cubicBezTo>
                  <a:lnTo>
                    <a:pt x="8347" y="1983"/>
                  </a:lnTo>
                  <a:cubicBezTo>
                    <a:pt x="8383" y="1947"/>
                    <a:pt x="8395" y="1899"/>
                    <a:pt x="8395" y="1864"/>
                  </a:cubicBezTo>
                  <a:cubicBezTo>
                    <a:pt x="8430" y="1816"/>
                    <a:pt x="8406" y="1768"/>
                    <a:pt x="8383" y="1721"/>
                  </a:cubicBezTo>
                  <a:lnTo>
                    <a:pt x="6716" y="54"/>
                  </a:lnTo>
                  <a:cubicBezTo>
                    <a:pt x="6674" y="18"/>
                    <a:pt x="6629" y="0"/>
                    <a:pt x="65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9" name="Google Shape;609;p41"/>
          <p:cNvGrpSpPr/>
          <p:nvPr/>
        </p:nvGrpSpPr>
        <p:grpSpPr>
          <a:xfrm>
            <a:off x="5976539" y="2925048"/>
            <a:ext cx="260215" cy="261125"/>
            <a:chOff x="5779408" y="3699191"/>
            <a:chExt cx="317645" cy="318757"/>
          </a:xfrm>
        </p:grpSpPr>
        <p:sp>
          <p:nvSpPr>
            <p:cNvPr id="610" name="Google Shape;610;p41"/>
            <p:cNvSpPr/>
            <p:nvPr/>
          </p:nvSpPr>
          <p:spPr>
            <a:xfrm>
              <a:off x="5892837" y="3700334"/>
              <a:ext cx="204216" cy="317614"/>
            </a:xfrm>
            <a:custGeom>
              <a:avLst/>
              <a:gdLst/>
              <a:ahLst/>
              <a:cxnLst/>
              <a:rect l="l" t="t" r="r" b="b"/>
              <a:pathLst>
                <a:path w="6431" h="10002" extrusionOk="0">
                  <a:moveTo>
                    <a:pt x="4025" y="0"/>
                  </a:moveTo>
                  <a:cubicBezTo>
                    <a:pt x="3870" y="0"/>
                    <a:pt x="3704" y="60"/>
                    <a:pt x="3608" y="179"/>
                  </a:cubicBezTo>
                  <a:lnTo>
                    <a:pt x="1465" y="2322"/>
                  </a:lnTo>
                  <a:lnTo>
                    <a:pt x="299" y="1167"/>
                  </a:lnTo>
                  <a:cubicBezTo>
                    <a:pt x="269" y="1138"/>
                    <a:pt x="227" y="1123"/>
                    <a:pt x="184" y="1123"/>
                  </a:cubicBezTo>
                  <a:cubicBezTo>
                    <a:pt x="141" y="1123"/>
                    <a:pt x="96" y="1138"/>
                    <a:pt x="60" y="1167"/>
                  </a:cubicBezTo>
                  <a:cubicBezTo>
                    <a:pt x="1" y="1227"/>
                    <a:pt x="1" y="1322"/>
                    <a:pt x="60" y="1405"/>
                  </a:cubicBezTo>
                  <a:lnTo>
                    <a:pt x="1346" y="2679"/>
                  </a:lnTo>
                  <a:cubicBezTo>
                    <a:pt x="1370" y="2715"/>
                    <a:pt x="1418" y="2727"/>
                    <a:pt x="1465" y="2727"/>
                  </a:cubicBezTo>
                  <a:cubicBezTo>
                    <a:pt x="1501" y="2727"/>
                    <a:pt x="1549" y="2715"/>
                    <a:pt x="1584" y="2679"/>
                  </a:cubicBezTo>
                  <a:lnTo>
                    <a:pt x="3847" y="417"/>
                  </a:lnTo>
                  <a:cubicBezTo>
                    <a:pt x="3882" y="370"/>
                    <a:pt x="3966" y="346"/>
                    <a:pt x="4037" y="346"/>
                  </a:cubicBezTo>
                  <a:cubicBezTo>
                    <a:pt x="4109" y="346"/>
                    <a:pt x="4168" y="370"/>
                    <a:pt x="4228" y="417"/>
                  </a:cubicBezTo>
                  <a:lnTo>
                    <a:pt x="6049" y="2239"/>
                  </a:lnTo>
                  <a:cubicBezTo>
                    <a:pt x="6085" y="2275"/>
                    <a:pt x="6121" y="2358"/>
                    <a:pt x="6121" y="2429"/>
                  </a:cubicBezTo>
                  <a:cubicBezTo>
                    <a:pt x="6121" y="2501"/>
                    <a:pt x="6085" y="2560"/>
                    <a:pt x="6049" y="2620"/>
                  </a:cubicBezTo>
                  <a:lnTo>
                    <a:pt x="3775" y="4882"/>
                  </a:lnTo>
                  <a:cubicBezTo>
                    <a:pt x="3716" y="4942"/>
                    <a:pt x="3716" y="5049"/>
                    <a:pt x="3775" y="5120"/>
                  </a:cubicBezTo>
                  <a:lnTo>
                    <a:pt x="6049" y="7382"/>
                  </a:lnTo>
                  <a:cubicBezTo>
                    <a:pt x="6085" y="7430"/>
                    <a:pt x="6121" y="7501"/>
                    <a:pt x="6121" y="7573"/>
                  </a:cubicBezTo>
                  <a:cubicBezTo>
                    <a:pt x="6121" y="7656"/>
                    <a:pt x="6085" y="7716"/>
                    <a:pt x="6049" y="7775"/>
                  </a:cubicBezTo>
                  <a:lnTo>
                    <a:pt x="4228" y="9585"/>
                  </a:lnTo>
                  <a:cubicBezTo>
                    <a:pt x="4174" y="9639"/>
                    <a:pt x="4103" y="9665"/>
                    <a:pt x="4033" y="9665"/>
                  </a:cubicBezTo>
                  <a:cubicBezTo>
                    <a:pt x="3963" y="9665"/>
                    <a:pt x="3894" y="9639"/>
                    <a:pt x="3847" y="9585"/>
                  </a:cubicBezTo>
                  <a:lnTo>
                    <a:pt x="2989" y="8740"/>
                  </a:lnTo>
                  <a:cubicBezTo>
                    <a:pt x="2960" y="8710"/>
                    <a:pt x="2921" y="8695"/>
                    <a:pt x="2879" y="8695"/>
                  </a:cubicBezTo>
                  <a:cubicBezTo>
                    <a:pt x="2838" y="8695"/>
                    <a:pt x="2793" y="8710"/>
                    <a:pt x="2751" y="8740"/>
                  </a:cubicBezTo>
                  <a:cubicBezTo>
                    <a:pt x="2692" y="8799"/>
                    <a:pt x="2692" y="8906"/>
                    <a:pt x="2751" y="8978"/>
                  </a:cubicBezTo>
                  <a:lnTo>
                    <a:pt x="3608" y="9823"/>
                  </a:lnTo>
                  <a:cubicBezTo>
                    <a:pt x="3728" y="9942"/>
                    <a:pt x="3870" y="10002"/>
                    <a:pt x="4025" y="10002"/>
                  </a:cubicBezTo>
                  <a:cubicBezTo>
                    <a:pt x="4168" y="10002"/>
                    <a:pt x="4335" y="9942"/>
                    <a:pt x="4442" y="9823"/>
                  </a:cubicBezTo>
                  <a:lnTo>
                    <a:pt x="6252" y="8013"/>
                  </a:lnTo>
                  <a:cubicBezTo>
                    <a:pt x="6371" y="7894"/>
                    <a:pt x="6430" y="7740"/>
                    <a:pt x="6430" y="7597"/>
                  </a:cubicBezTo>
                  <a:cubicBezTo>
                    <a:pt x="6430" y="7430"/>
                    <a:pt x="6371" y="7275"/>
                    <a:pt x="6252" y="7180"/>
                  </a:cubicBezTo>
                  <a:lnTo>
                    <a:pt x="4109" y="4977"/>
                  </a:lnTo>
                  <a:lnTo>
                    <a:pt x="6252" y="2834"/>
                  </a:lnTo>
                  <a:cubicBezTo>
                    <a:pt x="6371" y="2715"/>
                    <a:pt x="6430" y="2560"/>
                    <a:pt x="6430" y="2417"/>
                  </a:cubicBezTo>
                  <a:cubicBezTo>
                    <a:pt x="6430" y="2251"/>
                    <a:pt x="6371" y="2096"/>
                    <a:pt x="6252" y="2001"/>
                  </a:cubicBezTo>
                  <a:lnTo>
                    <a:pt x="4442" y="179"/>
                  </a:lnTo>
                  <a:cubicBezTo>
                    <a:pt x="4323" y="60"/>
                    <a:pt x="4168" y="0"/>
                    <a:pt x="40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1"/>
            <p:cNvSpPr/>
            <p:nvPr/>
          </p:nvSpPr>
          <p:spPr>
            <a:xfrm>
              <a:off x="5779408" y="3699191"/>
              <a:ext cx="195134" cy="316883"/>
            </a:xfrm>
            <a:custGeom>
              <a:avLst/>
              <a:gdLst/>
              <a:ahLst/>
              <a:cxnLst/>
              <a:rect l="l" t="t" r="r" b="b"/>
              <a:pathLst>
                <a:path w="6145" h="9979" extrusionOk="0">
                  <a:moveTo>
                    <a:pt x="2477" y="1"/>
                  </a:moveTo>
                  <a:cubicBezTo>
                    <a:pt x="2311" y="1"/>
                    <a:pt x="2156" y="60"/>
                    <a:pt x="2061" y="179"/>
                  </a:cubicBezTo>
                  <a:lnTo>
                    <a:pt x="239" y="2001"/>
                  </a:lnTo>
                  <a:cubicBezTo>
                    <a:pt x="1" y="2239"/>
                    <a:pt x="1" y="2608"/>
                    <a:pt x="239" y="2846"/>
                  </a:cubicBezTo>
                  <a:lnTo>
                    <a:pt x="2382" y="4989"/>
                  </a:lnTo>
                  <a:lnTo>
                    <a:pt x="239" y="7133"/>
                  </a:lnTo>
                  <a:cubicBezTo>
                    <a:pt x="1" y="7371"/>
                    <a:pt x="1" y="7752"/>
                    <a:pt x="239" y="7990"/>
                  </a:cubicBezTo>
                  <a:lnTo>
                    <a:pt x="2061" y="9800"/>
                  </a:lnTo>
                  <a:cubicBezTo>
                    <a:pt x="2180" y="9919"/>
                    <a:pt x="2323" y="9978"/>
                    <a:pt x="2477" y="9978"/>
                  </a:cubicBezTo>
                  <a:cubicBezTo>
                    <a:pt x="2620" y="9978"/>
                    <a:pt x="2787" y="9919"/>
                    <a:pt x="2882" y="9800"/>
                  </a:cubicBezTo>
                  <a:lnTo>
                    <a:pt x="5037" y="7656"/>
                  </a:lnTo>
                  <a:lnTo>
                    <a:pt x="5859" y="8490"/>
                  </a:lnTo>
                  <a:cubicBezTo>
                    <a:pt x="5895" y="8520"/>
                    <a:pt x="5936" y="8535"/>
                    <a:pt x="5978" y="8535"/>
                  </a:cubicBezTo>
                  <a:cubicBezTo>
                    <a:pt x="6020" y="8535"/>
                    <a:pt x="6061" y="8520"/>
                    <a:pt x="6097" y="8490"/>
                  </a:cubicBezTo>
                  <a:cubicBezTo>
                    <a:pt x="6145" y="8430"/>
                    <a:pt x="6145" y="8323"/>
                    <a:pt x="6085" y="8264"/>
                  </a:cubicBezTo>
                  <a:lnTo>
                    <a:pt x="5156" y="7335"/>
                  </a:lnTo>
                  <a:cubicBezTo>
                    <a:pt x="5121" y="7299"/>
                    <a:pt x="5073" y="7287"/>
                    <a:pt x="5037" y="7287"/>
                  </a:cubicBezTo>
                  <a:cubicBezTo>
                    <a:pt x="4990" y="7287"/>
                    <a:pt x="4942" y="7299"/>
                    <a:pt x="4918" y="7335"/>
                  </a:cubicBezTo>
                  <a:lnTo>
                    <a:pt x="2656" y="9597"/>
                  </a:lnTo>
                  <a:cubicBezTo>
                    <a:pt x="2608" y="9633"/>
                    <a:pt x="2537" y="9669"/>
                    <a:pt x="2454" y="9669"/>
                  </a:cubicBezTo>
                  <a:cubicBezTo>
                    <a:pt x="2382" y="9669"/>
                    <a:pt x="2323" y="9633"/>
                    <a:pt x="2263" y="9597"/>
                  </a:cubicBezTo>
                  <a:lnTo>
                    <a:pt x="453" y="7776"/>
                  </a:lnTo>
                  <a:cubicBezTo>
                    <a:pt x="346" y="7668"/>
                    <a:pt x="346" y="7490"/>
                    <a:pt x="453" y="7395"/>
                  </a:cubicBezTo>
                  <a:lnTo>
                    <a:pt x="2716" y="5132"/>
                  </a:lnTo>
                  <a:cubicBezTo>
                    <a:pt x="2739" y="5097"/>
                    <a:pt x="2751" y="5049"/>
                    <a:pt x="2751" y="5013"/>
                  </a:cubicBezTo>
                  <a:cubicBezTo>
                    <a:pt x="2751" y="4966"/>
                    <a:pt x="2739" y="4918"/>
                    <a:pt x="2716" y="4894"/>
                  </a:cubicBezTo>
                  <a:lnTo>
                    <a:pt x="453" y="2632"/>
                  </a:lnTo>
                  <a:cubicBezTo>
                    <a:pt x="346" y="2525"/>
                    <a:pt x="346" y="2346"/>
                    <a:pt x="453" y="2239"/>
                  </a:cubicBezTo>
                  <a:lnTo>
                    <a:pt x="2263" y="417"/>
                  </a:lnTo>
                  <a:cubicBezTo>
                    <a:pt x="2311" y="382"/>
                    <a:pt x="2382" y="346"/>
                    <a:pt x="2454" y="346"/>
                  </a:cubicBezTo>
                  <a:cubicBezTo>
                    <a:pt x="2537" y="346"/>
                    <a:pt x="2597" y="382"/>
                    <a:pt x="2656" y="417"/>
                  </a:cubicBezTo>
                  <a:lnTo>
                    <a:pt x="3168" y="941"/>
                  </a:lnTo>
                  <a:cubicBezTo>
                    <a:pt x="3198" y="971"/>
                    <a:pt x="3239" y="986"/>
                    <a:pt x="3283" y="986"/>
                  </a:cubicBezTo>
                  <a:cubicBezTo>
                    <a:pt x="3326" y="986"/>
                    <a:pt x="3370" y="971"/>
                    <a:pt x="3406" y="941"/>
                  </a:cubicBezTo>
                  <a:cubicBezTo>
                    <a:pt x="3466" y="882"/>
                    <a:pt x="3466" y="775"/>
                    <a:pt x="3406" y="703"/>
                  </a:cubicBezTo>
                  <a:lnTo>
                    <a:pt x="2882" y="179"/>
                  </a:lnTo>
                  <a:cubicBezTo>
                    <a:pt x="2775" y="60"/>
                    <a:pt x="2620" y="1"/>
                    <a:pt x="24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2" name="Google Shape;612;p41"/>
          <p:cNvGrpSpPr/>
          <p:nvPr/>
        </p:nvGrpSpPr>
        <p:grpSpPr>
          <a:xfrm>
            <a:off x="7477809" y="3582285"/>
            <a:ext cx="350176" cy="261141"/>
            <a:chOff x="5216456" y="3725484"/>
            <a:chExt cx="356196" cy="265631"/>
          </a:xfrm>
        </p:grpSpPr>
        <p:sp>
          <p:nvSpPr>
            <p:cNvPr id="613" name="Google Shape;613;p41"/>
            <p:cNvSpPr/>
            <p:nvPr/>
          </p:nvSpPr>
          <p:spPr>
            <a:xfrm>
              <a:off x="5216456" y="3814335"/>
              <a:ext cx="296465" cy="176780"/>
            </a:xfrm>
            <a:custGeom>
              <a:avLst/>
              <a:gdLst/>
              <a:ahLst/>
              <a:cxnLst/>
              <a:rect l="l" t="t" r="r" b="b"/>
              <a:pathLst>
                <a:path w="9336" h="5567" extrusionOk="0">
                  <a:moveTo>
                    <a:pt x="1876" y="0"/>
                  </a:moveTo>
                  <a:cubicBezTo>
                    <a:pt x="1831" y="0"/>
                    <a:pt x="1787" y="18"/>
                    <a:pt x="1751" y="54"/>
                  </a:cubicBezTo>
                  <a:lnTo>
                    <a:pt x="84" y="1721"/>
                  </a:lnTo>
                  <a:cubicBezTo>
                    <a:pt x="1" y="1804"/>
                    <a:pt x="1" y="1899"/>
                    <a:pt x="84" y="1983"/>
                  </a:cubicBezTo>
                  <a:lnTo>
                    <a:pt x="3263" y="5162"/>
                  </a:lnTo>
                  <a:cubicBezTo>
                    <a:pt x="3513" y="5412"/>
                    <a:pt x="3858" y="5566"/>
                    <a:pt x="4215" y="5566"/>
                  </a:cubicBezTo>
                  <a:cubicBezTo>
                    <a:pt x="4573" y="5566"/>
                    <a:pt x="4918" y="5435"/>
                    <a:pt x="5168" y="5162"/>
                  </a:cubicBezTo>
                  <a:lnTo>
                    <a:pt x="9252" y="1090"/>
                  </a:lnTo>
                  <a:cubicBezTo>
                    <a:pt x="9335" y="1006"/>
                    <a:pt x="9335" y="887"/>
                    <a:pt x="9276" y="828"/>
                  </a:cubicBezTo>
                  <a:cubicBezTo>
                    <a:pt x="9240" y="792"/>
                    <a:pt x="9195" y="774"/>
                    <a:pt x="9151" y="774"/>
                  </a:cubicBezTo>
                  <a:cubicBezTo>
                    <a:pt x="9106" y="774"/>
                    <a:pt x="9061" y="792"/>
                    <a:pt x="9026" y="828"/>
                  </a:cubicBezTo>
                  <a:lnTo>
                    <a:pt x="4942" y="4912"/>
                  </a:lnTo>
                  <a:cubicBezTo>
                    <a:pt x="4751" y="5102"/>
                    <a:pt x="4501" y="5209"/>
                    <a:pt x="4227" y="5209"/>
                  </a:cubicBezTo>
                  <a:cubicBezTo>
                    <a:pt x="3965" y="5209"/>
                    <a:pt x="3715" y="5102"/>
                    <a:pt x="3513" y="4912"/>
                  </a:cubicBezTo>
                  <a:lnTo>
                    <a:pt x="453" y="1840"/>
                  </a:lnTo>
                  <a:lnTo>
                    <a:pt x="1870" y="435"/>
                  </a:lnTo>
                  <a:lnTo>
                    <a:pt x="2370" y="935"/>
                  </a:lnTo>
                  <a:cubicBezTo>
                    <a:pt x="2406" y="971"/>
                    <a:pt x="2450" y="988"/>
                    <a:pt x="2495" y="988"/>
                  </a:cubicBezTo>
                  <a:cubicBezTo>
                    <a:pt x="2540" y="988"/>
                    <a:pt x="2584" y="971"/>
                    <a:pt x="2620" y="935"/>
                  </a:cubicBezTo>
                  <a:cubicBezTo>
                    <a:pt x="2703" y="863"/>
                    <a:pt x="2703" y="756"/>
                    <a:pt x="2620" y="685"/>
                  </a:cubicBezTo>
                  <a:lnTo>
                    <a:pt x="2001" y="54"/>
                  </a:lnTo>
                  <a:cubicBezTo>
                    <a:pt x="1965" y="18"/>
                    <a:pt x="1920" y="0"/>
                    <a:pt x="18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1"/>
            <p:cNvSpPr/>
            <p:nvPr/>
          </p:nvSpPr>
          <p:spPr>
            <a:xfrm>
              <a:off x="5304925" y="3725484"/>
              <a:ext cx="267726" cy="170715"/>
            </a:xfrm>
            <a:custGeom>
              <a:avLst/>
              <a:gdLst/>
              <a:ahLst/>
              <a:cxnLst/>
              <a:rect l="l" t="t" r="r" b="b"/>
              <a:pathLst>
                <a:path w="8431" h="5376" extrusionOk="0">
                  <a:moveTo>
                    <a:pt x="6585" y="0"/>
                  </a:moveTo>
                  <a:cubicBezTo>
                    <a:pt x="6540" y="0"/>
                    <a:pt x="6495" y="18"/>
                    <a:pt x="6454" y="54"/>
                  </a:cubicBezTo>
                  <a:lnTo>
                    <a:pt x="1548" y="4971"/>
                  </a:lnTo>
                  <a:cubicBezTo>
                    <a:pt x="1513" y="4995"/>
                    <a:pt x="1477" y="5007"/>
                    <a:pt x="1429" y="5007"/>
                  </a:cubicBezTo>
                  <a:cubicBezTo>
                    <a:pt x="1382" y="5007"/>
                    <a:pt x="1346" y="4995"/>
                    <a:pt x="1310" y="4971"/>
                  </a:cubicBezTo>
                  <a:lnTo>
                    <a:pt x="334" y="3983"/>
                  </a:lnTo>
                  <a:cubicBezTo>
                    <a:pt x="292" y="3947"/>
                    <a:pt x="248" y="3929"/>
                    <a:pt x="203" y="3929"/>
                  </a:cubicBezTo>
                  <a:cubicBezTo>
                    <a:pt x="158" y="3929"/>
                    <a:pt x="114" y="3947"/>
                    <a:pt x="72" y="3983"/>
                  </a:cubicBezTo>
                  <a:cubicBezTo>
                    <a:pt x="1" y="4054"/>
                    <a:pt x="1" y="4161"/>
                    <a:pt x="72" y="4245"/>
                  </a:cubicBezTo>
                  <a:lnTo>
                    <a:pt x="1060" y="5221"/>
                  </a:lnTo>
                  <a:cubicBezTo>
                    <a:pt x="1156" y="5328"/>
                    <a:pt x="1275" y="5376"/>
                    <a:pt x="1417" y="5376"/>
                  </a:cubicBezTo>
                  <a:cubicBezTo>
                    <a:pt x="1548" y="5376"/>
                    <a:pt x="1679" y="5316"/>
                    <a:pt x="1775" y="5221"/>
                  </a:cubicBezTo>
                  <a:lnTo>
                    <a:pt x="6549" y="447"/>
                  </a:lnTo>
                  <a:lnTo>
                    <a:pt x="7966" y="1852"/>
                  </a:lnTo>
                  <a:lnTo>
                    <a:pt x="6704" y="3126"/>
                  </a:lnTo>
                  <a:cubicBezTo>
                    <a:pt x="6621" y="3197"/>
                    <a:pt x="6621" y="3304"/>
                    <a:pt x="6704" y="3376"/>
                  </a:cubicBezTo>
                  <a:cubicBezTo>
                    <a:pt x="6740" y="3411"/>
                    <a:pt x="6784" y="3429"/>
                    <a:pt x="6829" y="3429"/>
                  </a:cubicBezTo>
                  <a:cubicBezTo>
                    <a:pt x="6874" y="3429"/>
                    <a:pt x="6918" y="3411"/>
                    <a:pt x="6954" y="3376"/>
                  </a:cubicBezTo>
                  <a:lnTo>
                    <a:pt x="8347" y="1983"/>
                  </a:lnTo>
                  <a:cubicBezTo>
                    <a:pt x="8383" y="1947"/>
                    <a:pt x="8395" y="1899"/>
                    <a:pt x="8395" y="1864"/>
                  </a:cubicBezTo>
                  <a:cubicBezTo>
                    <a:pt x="8430" y="1816"/>
                    <a:pt x="8406" y="1768"/>
                    <a:pt x="8383" y="1721"/>
                  </a:cubicBezTo>
                  <a:lnTo>
                    <a:pt x="6716" y="54"/>
                  </a:lnTo>
                  <a:cubicBezTo>
                    <a:pt x="6674" y="18"/>
                    <a:pt x="6629" y="0"/>
                    <a:pt x="65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5" name="Google Shape;615;p41"/>
          <p:cNvSpPr txBox="1">
            <a:spLocks noGrp="1"/>
          </p:cNvSpPr>
          <p:nvPr>
            <p:ph type="title" idx="4294967295"/>
          </p:nvPr>
        </p:nvSpPr>
        <p:spPr>
          <a:xfrm>
            <a:off x="713225" y="1036000"/>
            <a:ext cx="6248700" cy="30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t>Driven by flask-login with additional quality-of-life improvements</a:t>
            </a:r>
            <a:endParaRPr sz="1400"/>
          </a:p>
        </p:txBody>
      </p:sp>
      <p:grpSp>
        <p:nvGrpSpPr>
          <p:cNvPr id="616" name="Google Shape;616;p41"/>
          <p:cNvGrpSpPr/>
          <p:nvPr/>
        </p:nvGrpSpPr>
        <p:grpSpPr>
          <a:xfrm>
            <a:off x="5976539" y="3582298"/>
            <a:ext cx="260215" cy="261125"/>
            <a:chOff x="5779408" y="3699191"/>
            <a:chExt cx="317645" cy="318757"/>
          </a:xfrm>
        </p:grpSpPr>
        <p:sp>
          <p:nvSpPr>
            <p:cNvPr id="617" name="Google Shape;617;p41"/>
            <p:cNvSpPr/>
            <p:nvPr/>
          </p:nvSpPr>
          <p:spPr>
            <a:xfrm>
              <a:off x="5892837" y="3700334"/>
              <a:ext cx="204216" cy="317614"/>
            </a:xfrm>
            <a:custGeom>
              <a:avLst/>
              <a:gdLst/>
              <a:ahLst/>
              <a:cxnLst/>
              <a:rect l="l" t="t" r="r" b="b"/>
              <a:pathLst>
                <a:path w="6431" h="10002" extrusionOk="0">
                  <a:moveTo>
                    <a:pt x="4025" y="0"/>
                  </a:moveTo>
                  <a:cubicBezTo>
                    <a:pt x="3870" y="0"/>
                    <a:pt x="3704" y="60"/>
                    <a:pt x="3608" y="179"/>
                  </a:cubicBezTo>
                  <a:lnTo>
                    <a:pt x="1465" y="2322"/>
                  </a:lnTo>
                  <a:lnTo>
                    <a:pt x="299" y="1167"/>
                  </a:lnTo>
                  <a:cubicBezTo>
                    <a:pt x="269" y="1138"/>
                    <a:pt x="227" y="1123"/>
                    <a:pt x="184" y="1123"/>
                  </a:cubicBezTo>
                  <a:cubicBezTo>
                    <a:pt x="141" y="1123"/>
                    <a:pt x="96" y="1138"/>
                    <a:pt x="60" y="1167"/>
                  </a:cubicBezTo>
                  <a:cubicBezTo>
                    <a:pt x="1" y="1227"/>
                    <a:pt x="1" y="1322"/>
                    <a:pt x="60" y="1405"/>
                  </a:cubicBezTo>
                  <a:lnTo>
                    <a:pt x="1346" y="2679"/>
                  </a:lnTo>
                  <a:cubicBezTo>
                    <a:pt x="1370" y="2715"/>
                    <a:pt x="1418" y="2727"/>
                    <a:pt x="1465" y="2727"/>
                  </a:cubicBezTo>
                  <a:cubicBezTo>
                    <a:pt x="1501" y="2727"/>
                    <a:pt x="1549" y="2715"/>
                    <a:pt x="1584" y="2679"/>
                  </a:cubicBezTo>
                  <a:lnTo>
                    <a:pt x="3847" y="417"/>
                  </a:lnTo>
                  <a:cubicBezTo>
                    <a:pt x="3882" y="370"/>
                    <a:pt x="3966" y="346"/>
                    <a:pt x="4037" y="346"/>
                  </a:cubicBezTo>
                  <a:cubicBezTo>
                    <a:pt x="4109" y="346"/>
                    <a:pt x="4168" y="370"/>
                    <a:pt x="4228" y="417"/>
                  </a:cubicBezTo>
                  <a:lnTo>
                    <a:pt x="6049" y="2239"/>
                  </a:lnTo>
                  <a:cubicBezTo>
                    <a:pt x="6085" y="2275"/>
                    <a:pt x="6121" y="2358"/>
                    <a:pt x="6121" y="2429"/>
                  </a:cubicBezTo>
                  <a:cubicBezTo>
                    <a:pt x="6121" y="2501"/>
                    <a:pt x="6085" y="2560"/>
                    <a:pt x="6049" y="2620"/>
                  </a:cubicBezTo>
                  <a:lnTo>
                    <a:pt x="3775" y="4882"/>
                  </a:lnTo>
                  <a:cubicBezTo>
                    <a:pt x="3716" y="4942"/>
                    <a:pt x="3716" y="5049"/>
                    <a:pt x="3775" y="5120"/>
                  </a:cubicBezTo>
                  <a:lnTo>
                    <a:pt x="6049" y="7382"/>
                  </a:lnTo>
                  <a:cubicBezTo>
                    <a:pt x="6085" y="7430"/>
                    <a:pt x="6121" y="7501"/>
                    <a:pt x="6121" y="7573"/>
                  </a:cubicBezTo>
                  <a:cubicBezTo>
                    <a:pt x="6121" y="7656"/>
                    <a:pt x="6085" y="7716"/>
                    <a:pt x="6049" y="7775"/>
                  </a:cubicBezTo>
                  <a:lnTo>
                    <a:pt x="4228" y="9585"/>
                  </a:lnTo>
                  <a:cubicBezTo>
                    <a:pt x="4174" y="9639"/>
                    <a:pt x="4103" y="9665"/>
                    <a:pt x="4033" y="9665"/>
                  </a:cubicBezTo>
                  <a:cubicBezTo>
                    <a:pt x="3963" y="9665"/>
                    <a:pt x="3894" y="9639"/>
                    <a:pt x="3847" y="9585"/>
                  </a:cubicBezTo>
                  <a:lnTo>
                    <a:pt x="2989" y="8740"/>
                  </a:lnTo>
                  <a:cubicBezTo>
                    <a:pt x="2960" y="8710"/>
                    <a:pt x="2921" y="8695"/>
                    <a:pt x="2879" y="8695"/>
                  </a:cubicBezTo>
                  <a:cubicBezTo>
                    <a:pt x="2838" y="8695"/>
                    <a:pt x="2793" y="8710"/>
                    <a:pt x="2751" y="8740"/>
                  </a:cubicBezTo>
                  <a:cubicBezTo>
                    <a:pt x="2692" y="8799"/>
                    <a:pt x="2692" y="8906"/>
                    <a:pt x="2751" y="8978"/>
                  </a:cubicBezTo>
                  <a:lnTo>
                    <a:pt x="3608" y="9823"/>
                  </a:lnTo>
                  <a:cubicBezTo>
                    <a:pt x="3728" y="9942"/>
                    <a:pt x="3870" y="10002"/>
                    <a:pt x="4025" y="10002"/>
                  </a:cubicBezTo>
                  <a:cubicBezTo>
                    <a:pt x="4168" y="10002"/>
                    <a:pt x="4335" y="9942"/>
                    <a:pt x="4442" y="9823"/>
                  </a:cubicBezTo>
                  <a:lnTo>
                    <a:pt x="6252" y="8013"/>
                  </a:lnTo>
                  <a:cubicBezTo>
                    <a:pt x="6371" y="7894"/>
                    <a:pt x="6430" y="7740"/>
                    <a:pt x="6430" y="7597"/>
                  </a:cubicBezTo>
                  <a:cubicBezTo>
                    <a:pt x="6430" y="7430"/>
                    <a:pt x="6371" y="7275"/>
                    <a:pt x="6252" y="7180"/>
                  </a:cubicBezTo>
                  <a:lnTo>
                    <a:pt x="4109" y="4977"/>
                  </a:lnTo>
                  <a:lnTo>
                    <a:pt x="6252" y="2834"/>
                  </a:lnTo>
                  <a:cubicBezTo>
                    <a:pt x="6371" y="2715"/>
                    <a:pt x="6430" y="2560"/>
                    <a:pt x="6430" y="2417"/>
                  </a:cubicBezTo>
                  <a:cubicBezTo>
                    <a:pt x="6430" y="2251"/>
                    <a:pt x="6371" y="2096"/>
                    <a:pt x="6252" y="2001"/>
                  </a:cubicBezTo>
                  <a:lnTo>
                    <a:pt x="4442" y="179"/>
                  </a:lnTo>
                  <a:cubicBezTo>
                    <a:pt x="4323" y="60"/>
                    <a:pt x="4168" y="0"/>
                    <a:pt x="40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1"/>
            <p:cNvSpPr/>
            <p:nvPr/>
          </p:nvSpPr>
          <p:spPr>
            <a:xfrm>
              <a:off x="5779408" y="3699191"/>
              <a:ext cx="195134" cy="316883"/>
            </a:xfrm>
            <a:custGeom>
              <a:avLst/>
              <a:gdLst/>
              <a:ahLst/>
              <a:cxnLst/>
              <a:rect l="l" t="t" r="r" b="b"/>
              <a:pathLst>
                <a:path w="6145" h="9979" extrusionOk="0">
                  <a:moveTo>
                    <a:pt x="2477" y="1"/>
                  </a:moveTo>
                  <a:cubicBezTo>
                    <a:pt x="2311" y="1"/>
                    <a:pt x="2156" y="60"/>
                    <a:pt x="2061" y="179"/>
                  </a:cubicBezTo>
                  <a:lnTo>
                    <a:pt x="239" y="2001"/>
                  </a:lnTo>
                  <a:cubicBezTo>
                    <a:pt x="1" y="2239"/>
                    <a:pt x="1" y="2608"/>
                    <a:pt x="239" y="2846"/>
                  </a:cubicBezTo>
                  <a:lnTo>
                    <a:pt x="2382" y="4989"/>
                  </a:lnTo>
                  <a:lnTo>
                    <a:pt x="239" y="7133"/>
                  </a:lnTo>
                  <a:cubicBezTo>
                    <a:pt x="1" y="7371"/>
                    <a:pt x="1" y="7752"/>
                    <a:pt x="239" y="7990"/>
                  </a:cubicBezTo>
                  <a:lnTo>
                    <a:pt x="2061" y="9800"/>
                  </a:lnTo>
                  <a:cubicBezTo>
                    <a:pt x="2180" y="9919"/>
                    <a:pt x="2323" y="9978"/>
                    <a:pt x="2477" y="9978"/>
                  </a:cubicBezTo>
                  <a:cubicBezTo>
                    <a:pt x="2620" y="9978"/>
                    <a:pt x="2787" y="9919"/>
                    <a:pt x="2882" y="9800"/>
                  </a:cubicBezTo>
                  <a:lnTo>
                    <a:pt x="5037" y="7656"/>
                  </a:lnTo>
                  <a:lnTo>
                    <a:pt x="5859" y="8490"/>
                  </a:lnTo>
                  <a:cubicBezTo>
                    <a:pt x="5895" y="8520"/>
                    <a:pt x="5936" y="8535"/>
                    <a:pt x="5978" y="8535"/>
                  </a:cubicBezTo>
                  <a:cubicBezTo>
                    <a:pt x="6020" y="8535"/>
                    <a:pt x="6061" y="8520"/>
                    <a:pt x="6097" y="8490"/>
                  </a:cubicBezTo>
                  <a:cubicBezTo>
                    <a:pt x="6145" y="8430"/>
                    <a:pt x="6145" y="8323"/>
                    <a:pt x="6085" y="8264"/>
                  </a:cubicBezTo>
                  <a:lnTo>
                    <a:pt x="5156" y="7335"/>
                  </a:lnTo>
                  <a:cubicBezTo>
                    <a:pt x="5121" y="7299"/>
                    <a:pt x="5073" y="7287"/>
                    <a:pt x="5037" y="7287"/>
                  </a:cubicBezTo>
                  <a:cubicBezTo>
                    <a:pt x="4990" y="7287"/>
                    <a:pt x="4942" y="7299"/>
                    <a:pt x="4918" y="7335"/>
                  </a:cubicBezTo>
                  <a:lnTo>
                    <a:pt x="2656" y="9597"/>
                  </a:lnTo>
                  <a:cubicBezTo>
                    <a:pt x="2608" y="9633"/>
                    <a:pt x="2537" y="9669"/>
                    <a:pt x="2454" y="9669"/>
                  </a:cubicBezTo>
                  <a:cubicBezTo>
                    <a:pt x="2382" y="9669"/>
                    <a:pt x="2323" y="9633"/>
                    <a:pt x="2263" y="9597"/>
                  </a:cubicBezTo>
                  <a:lnTo>
                    <a:pt x="453" y="7776"/>
                  </a:lnTo>
                  <a:cubicBezTo>
                    <a:pt x="346" y="7668"/>
                    <a:pt x="346" y="7490"/>
                    <a:pt x="453" y="7395"/>
                  </a:cubicBezTo>
                  <a:lnTo>
                    <a:pt x="2716" y="5132"/>
                  </a:lnTo>
                  <a:cubicBezTo>
                    <a:pt x="2739" y="5097"/>
                    <a:pt x="2751" y="5049"/>
                    <a:pt x="2751" y="5013"/>
                  </a:cubicBezTo>
                  <a:cubicBezTo>
                    <a:pt x="2751" y="4966"/>
                    <a:pt x="2739" y="4918"/>
                    <a:pt x="2716" y="4894"/>
                  </a:cubicBezTo>
                  <a:lnTo>
                    <a:pt x="453" y="2632"/>
                  </a:lnTo>
                  <a:cubicBezTo>
                    <a:pt x="346" y="2525"/>
                    <a:pt x="346" y="2346"/>
                    <a:pt x="453" y="2239"/>
                  </a:cubicBezTo>
                  <a:lnTo>
                    <a:pt x="2263" y="417"/>
                  </a:lnTo>
                  <a:cubicBezTo>
                    <a:pt x="2311" y="382"/>
                    <a:pt x="2382" y="346"/>
                    <a:pt x="2454" y="346"/>
                  </a:cubicBezTo>
                  <a:cubicBezTo>
                    <a:pt x="2537" y="346"/>
                    <a:pt x="2597" y="382"/>
                    <a:pt x="2656" y="417"/>
                  </a:cubicBezTo>
                  <a:lnTo>
                    <a:pt x="3168" y="941"/>
                  </a:lnTo>
                  <a:cubicBezTo>
                    <a:pt x="3198" y="971"/>
                    <a:pt x="3239" y="986"/>
                    <a:pt x="3283" y="986"/>
                  </a:cubicBezTo>
                  <a:cubicBezTo>
                    <a:pt x="3326" y="986"/>
                    <a:pt x="3370" y="971"/>
                    <a:pt x="3406" y="941"/>
                  </a:cubicBezTo>
                  <a:cubicBezTo>
                    <a:pt x="3466" y="882"/>
                    <a:pt x="3466" y="775"/>
                    <a:pt x="3406" y="703"/>
                  </a:cubicBezTo>
                  <a:lnTo>
                    <a:pt x="2882" y="179"/>
                  </a:lnTo>
                  <a:cubicBezTo>
                    <a:pt x="2775" y="60"/>
                    <a:pt x="2620" y="1"/>
                    <a:pt x="24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Google Shape;623;p42"/>
          <p:cNvSpPr/>
          <p:nvPr/>
        </p:nvSpPr>
        <p:spPr>
          <a:xfrm>
            <a:off x="5645275" y="1203975"/>
            <a:ext cx="1116000" cy="1116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2"/>
          <p:cNvSpPr txBox="1">
            <a:spLocks noGrp="1"/>
          </p:cNvSpPr>
          <p:nvPr>
            <p:ph type="ctrTitle"/>
          </p:nvPr>
        </p:nvSpPr>
        <p:spPr>
          <a:xfrm>
            <a:off x="4156175" y="2433300"/>
            <a:ext cx="4157400" cy="122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User </a:t>
            </a:r>
            <a:endParaRPr/>
          </a:p>
          <a:p>
            <a:pPr marL="0" lvl="0" indent="0" algn="ctr" rtl="0">
              <a:spcBef>
                <a:spcPts val="0"/>
              </a:spcBef>
              <a:spcAft>
                <a:spcPts val="0"/>
              </a:spcAft>
              <a:buNone/>
            </a:pPr>
            <a:r>
              <a:rPr lang="en"/>
              <a:t>Scenario</a:t>
            </a:r>
            <a:endParaRPr/>
          </a:p>
        </p:txBody>
      </p:sp>
      <p:sp>
        <p:nvSpPr>
          <p:cNvPr id="625" name="Google Shape;625;p42"/>
          <p:cNvSpPr txBox="1">
            <a:spLocks noGrp="1"/>
          </p:cNvSpPr>
          <p:nvPr>
            <p:ph type="title" idx="2"/>
          </p:nvPr>
        </p:nvSpPr>
        <p:spPr>
          <a:xfrm>
            <a:off x="5409175" y="1296975"/>
            <a:ext cx="1588200" cy="930000"/>
          </a:xfrm>
          <a:prstGeom prst="rect">
            <a:avLst/>
          </a:prstGeom>
        </p:spPr>
        <p:txBody>
          <a:bodyPr spcFirstLastPara="1" wrap="square" lIns="91425" tIns="91425" rIns="91425" bIns="91425" anchor="ctr" anchorCtr="0">
            <a:noAutofit/>
          </a:bodyPr>
          <a:lstStyle/>
          <a:p>
            <a:pPr marL="0" lvl="0" indent="0" algn="ctr" rtl="0">
              <a:spcBef>
                <a:spcPts val="0"/>
              </a:spcBef>
              <a:spcAft>
                <a:spcPts val="1200"/>
              </a:spcAft>
              <a:buNone/>
            </a:pPr>
            <a:r>
              <a:rPr lang="en" sz="3600"/>
              <a:t>03</a:t>
            </a:r>
            <a:endParaRPr sz="3600"/>
          </a:p>
        </p:txBody>
      </p:sp>
      <p:grpSp>
        <p:nvGrpSpPr>
          <p:cNvPr id="626" name="Google Shape;626;p42"/>
          <p:cNvGrpSpPr/>
          <p:nvPr/>
        </p:nvGrpSpPr>
        <p:grpSpPr>
          <a:xfrm>
            <a:off x="764674" y="290468"/>
            <a:ext cx="2548554" cy="2547782"/>
            <a:chOff x="296624" y="620468"/>
            <a:chExt cx="2548554" cy="2547782"/>
          </a:xfrm>
        </p:grpSpPr>
        <p:sp>
          <p:nvSpPr>
            <p:cNvPr id="627" name="Google Shape;627;p42"/>
            <p:cNvSpPr/>
            <p:nvPr/>
          </p:nvSpPr>
          <p:spPr>
            <a:xfrm>
              <a:off x="296624" y="620468"/>
              <a:ext cx="2548554" cy="2547782"/>
            </a:xfrm>
            <a:custGeom>
              <a:avLst/>
              <a:gdLst/>
              <a:ahLst/>
              <a:cxnLst/>
              <a:rect l="l" t="t" r="r" b="b"/>
              <a:pathLst>
                <a:path w="75895" h="75872" extrusionOk="0">
                  <a:moveTo>
                    <a:pt x="73179" y="42820"/>
                  </a:moveTo>
                  <a:cubicBezTo>
                    <a:pt x="70485" y="62290"/>
                    <a:pt x="52499" y="75871"/>
                    <a:pt x="33052" y="73155"/>
                  </a:cubicBezTo>
                  <a:cubicBezTo>
                    <a:pt x="13582" y="70462"/>
                    <a:pt x="1" y="52498"/>
                    <a:pt x="2717" y="33028"/>
                  </a:cubicBezTo>
                  <a:cubicBezTo>
                    <a:pt x="5410" y="13581"/>
                    <a:pt x="23374" y="0"/>
                    <a:pt x="42844" y="2694"/>
                  </a:cubicBezTo>
                  <a:cubicBezTo>
                    <a:pt x="62314" y="5410"/>
                    <a:pt x="75895" y="23373"/>
                    <a:pt x="73179" y="4282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2"/>
            <p:cNvSpPr/>
            <p:nvPr/>
          </p:nvSpPr>
          <p:spPr>
            <a:xfrm>
              <a:off x="525808" y="704015"/>
              <a:ext cx="2264971" cy="2271083"/>
            </a:xfrm>
            <a:custGeom>
              <a:avLst/>
              <a:gdLst/>
              <a:ahLst/>
              <a:cxnLst/>
              <a:rect l="l" t="t" r="r" b="b"/>
              <a:pathLst>
                <a:path w="67450" h="67632" extrusionOk="0">
                  <a:moveTo>
                    <a:pt x="16389" y="3059"/>
                  </a:moveTo>
                  <a:cubicBezTo>
                    <a:pt x="16526" y="3378"/>
                    <a:pt x="16572" y="3766"/>
                    <a:pt x="16663" y="4177"/>
                  </a:cubicBezTo>
                  <a:lnTo>
                    <a:pt x="16663" y="4177"/>
                  </a:lnTo>
                  <a:cubicBezTo>
                    <a:pt x="16754" y="4497"/>
                    <a:pt x="16868" y="4839"/>
                    <a:pt x="17165" y="5022"/>
                  </a:cubicBezTo>
                  <a:lnTo>
                    <a:pt x="17165" y="5022"/>
                  </a:lnTo>
                  <a:cubicBezTo>
                    <a:pt x="17804" y="5410"/>
                    <a:pt x="18489" y="4908"/>
                    <a:pt x="18877" y="4428"/>
                  </a:cubicBezTo>
                  <a:lnTo>
                    <a:pt x="18877" y="4428"/>
                  </a:lnTo>
                  <a:cubicBezTo>
                    <a:pt x="19288" y="3972"/>
                    <a:pt x="19653" y="3492"/>
                    <a:pt x="20246" y="3241"/>
                  </a:cubicBezTo>
                  <a:lnTo>
                    <a:pt x="20246" y="3241"/>
                  </a:lnTo>
                  <a:cubicBezTo>
                    <a:pt x="21114" y="2853"/>
                    <a:pt x="21776" y="3310"/>
                    <a:pt x="22575" y="3652"/>
                  </a:cubicBezTo>
                  <a:lnTo>
                    <a:pt x="22575" y="3652"/>
                  </a:lnTo>
                  <a:cubicBezTo>
                    <a:pt x="23373" y="3995"/>
                    <a:pt x="23807" y="3629"/>
                    <a:pt x="24446" y="3127"/>
                  </a:cubicBezTo>
                  <a:lnTo>
                    <a:pt x="24446" y="3127"/>
                  </a:lnTo>
                  <a:cubicBezTo>
                    <a:pt x="24948" y="2739"/>
                    <a:pt x="25451" y="2283"/>
                    <a:pt x="26067" y="2032"/>
                  </a:cubicBezTo>
                  <a:lnTo>
                    <a:pt x="26067" y="2032"/>
                  </a:lnTo>
                  <a:cubicBezTo>
                    <a:pt x="26592" y="1826"/>
                    <a:pt x="27162" y="1712"/>
                    <a:pt x="27710" y="1552"/>
                  </a:cubicBezTo>
                  <a:lnTo>
                    <a:pt x="27710" y="1552"/>
                  </a:lnTo>
                  <a:cubicBezTo>
                    <a:pt x="28098" y="1438"/>
                    <a:pt x="29240" y="1210"/>
                    <a:pt x="29262" y="685"/>
                  </a:cubicBezTo>
                  <a:lnTo>
                    <a:pt x="29262" y="685"/>
                  </a:lnTo>
                  <a:cubicBezTo>
                    <a:pt x="29285" y="206"/>
                    <a:pt x="28532" y="91"/>
                    <a:pt x="27984" y="0"/>
                  </a:cubicBezTo>
                  <a:lnTo>
                    <a:pt x="27984" y="0"/>
                  </a:lnTo>
                  <a:cubicBezTo>
                    <a:pt x="23921" y="365"/>
                    <a:pt x="19995" y="1415"/>
                    <a:pt x="16389" y="3059"/>
                  </a:cubicBezTo>
                  <a:moveTo>
                    <a:pt x="37343" y="1712"/>
                  </a:moveTo>
                  <a:cubicBezTo>
                    <a:pt x="36224" y="1735"/>
                    <a:pt x="35083" y="1781"/>
                    <a:pt x="33987" y="1917"/>
                  </a:cubicBezTo>
                  <a:lnTo>
                    <a:pt x="33987" y="1917"/>
                  </a:lnTo>
                  <a:cubicBezTo>
                    <a:pt x="33371" y="2009"/>
                    <a:pt x="32732" y="1986"/>
                    <a:pt x="32093" y="1963"/>
                  </a:cubicBezTo>
                  <a:lnTo>
                    <a:pt x="32093" y="1963"/>
                  </a:lnTo>
                  <a:cubicBezTo>
                    <a:pt x="31134" y="1940"/>
                    <a:pt x="30175" y="1917"/>
                    <a:pt x="29262" y="2214"/>
                  </a:cubicBezTo>
                  <a:lnTo>
                    <a:pt x="29262" y="2214"/>
                  </a:lnTo>
                  <a:cubicBezTo>
                    <a:pt x="29217" y="2169"/>
                    <a:pt x="29148" y="2146"/>
                    <a:pt x="29080" y="2169"/>
                  </a:cubicBezTo>
                  <a:lnTo>
                    <a:pt x="29080" y="2169"/>
                  </a:lnTo>
                  <a:cubicBezTo>
                    <a:pt x="28372" y="2465"/>
                    <a:pt x="25839" y="4063"/>
                    <a:pt x="27550" y="4771"/>
                  </a:cubicBezTo>
                  <a:lnTo>
                    <a:pt x="27550" y="4771"/>
                  </a:lnTo>
                  <a:cubicBezTo>
                    <a:pt x="28464" y="5159"/>
                    <a:pt x="29993" y="4657"/>
                    <a:pt x="30198" y="6003"/>
                  </a:cubicBezTo>
                  <a:lnTo>
                    <a:pt x="30198" y="6003"/>
                  </a:lnTo>
                  <a:cubicBezTo>
                    <a:pt x="30335" y="6848"/>
                    <a:pt x="30016" y="7829"/>
                    <a:pt x="29902" y="8674"/>
                  </a:cubicBezTo>
                  <a:lnTo>
                    <a:pt x="29902" y="8674"/>
                  </a:lnTo>
                  <a:cubicBezTo>
                    <a:pt x="29650" y="10523"/>
                    <a:pt x="29354" y="12623"/>
                    <a:pt x="30221" y="14357"/>
                  </a:cubicBezTo>
                  <a:lnTo>
                    <a:pt x="30221" y="14357"/>
                  </a:lnTo>
                  <a:cubicBezTo>
                    <a:pt x="30472" y="14859"/>
                    <a:pt x="30860" y="15521"/>
                    <a:pt x="31499" y="15476"/>
                  </a:cubicBezTo>
                  <a:lnTo>
                    <a:pt x="31499" y="15476"/>
                  </a:lnTo>
                  <a:cubicBezTo>
                    <a:pt x="31864" y="15476"/>
                    <a:pt x="32207" y="15179"/>
                    <a:pt x="32504" y="14996"/>
                  </a:cubicBezTo>
                  <a:lnTo>
                    <a:pt x="32504" y="14996"/>
                  </a:lnTo>
                  <a:cubicBezTo>
                    <a:pt x="32960" y="14722"/>
                    <a:pt x="33302" y="14494"/>
                    <a:pt x="33668" y="14106"/>
                  </a:cubicBezTo>
                  <a:lnTo>
                    <a:pt x="33668" y="14106"/>
                  </a:lnTo>
                  <a:cubicBezTo>
                    <a:pt x="34352" y="13330"/>
                    <a:pt x="35174" y="12143"/>
                    <a:pt x="36293" y="12166"/>
                  </a:cubicBezTo>
                  <a:lnTo>
                    <a:pt x="36293" y="12166"/>
                  </a:lnTo>
                  <a:cubicBezTo>
                    <a:pt x="37206" y="12166"/>
                    <a:pt x="37982" y="12212"/>
                    <a:pt x="38781" y="11664"/>
                  </a:cubicBezTo>
                  <a:lnTo>
                    <a:pt x="38781" y="11664"/>
                  </a:lnTo>
                  <a:cubicBezTo>
                    <a:pt x="39397" y="11230"/>
                    <a:pt x="39945" y="10545"/>
                    <a:pt x="40287" y="9884"/>
                  </a:cubicBezTo>
                  <a:lnTo>
                    <a:pt x="40287" y="9884"/>
                  </a:lnTo>
                  <a:cubicBezTo>
                    <a:pt x="40766" y="9039"/>
                    <a:pt x="40744" y="8035"/>
                    <a:pt x="41291" y="7213"/>
                  </a:cubicBezTo>
                  <a:lnTo>
                    <a:pt x="41291" y="7213"/>
                  </a:lnTo>
                  <a:cubicBezTo>
                    <a:pt x="41679" y="6619"/>
                    <a:pt x="42684" y="5958"/>
                    <a:pt x="42752" y="5204"/>
                  </a:cubicBezTo>
                  <a:lnTo>
                    <a:pt x="42752" y="5204"/>
                  </a:lnTo>
                  <a:cubicBezTo>
                    <a:pt x="42775" y="5113"/>
                    <a:pt x="42684" y="4930"/>
                    <a:pt x="42707" y="4839"/>
                  </a:cubicBezTo>
                  <a:lnTo>
                    <a:pt x="42707" y="4839"/>
                  </a:lnTo>
                  <a:cubicBezTo>
                    <a:pt x="42775" y="4291"/>
                    <a:pt x="42935" y="4360"/>
                    <a:pt x="43277" y="4200"/>
                  </a:cubicBezTo>
                  <a:lnTo>
                    <a:pt x="43277" y="4200"/>
                  </a:lnTo>
                  <a:cubicBezTo>
                    <a:pt x="43505" y="4109"/>
                    <a:pt x="43871" y="3926"/>
                    <a:pt x="43962" y="3652"/>
                  </a:cubicBezTo>
                  <a:lnTo>
                    <a:pt x="43962" y="3652"/>
                  </a:lnTo>
                  <a:cubicBezTo>
                    <a:pt x="44144" y="3059"/>
                    <a:pt x="43300" y="2831"/>
                    <a:pt x="42935" y="2557"/>
                  </a:cubicBezTo>
                  <a:lnTo>
                    <a:pt x="42935" y="2557"/>
                  </a:lnTo>
                  <a:cubicBezTo>
                    <a:pt x="42204" y="2077"/>
                    <a:pt x="41679" y="2054"/>
                    <a:pt x="40812" y="1986"/>
                  </a:cubicBezTo>
                  <a:lnTo>
                    <a:pt x="40812" y="1986"/>
                  </a:lnTo>
                  <a:cubicBezTo>
                    <a:pt x="39671" y="1917"/>
                    <a:pt x="38529" y="1712"/>
                    <a:pt x="37388" y="1712"/>
                  </a:cubicBezTo>
                  <a:lnTo>
                    <a:pt x="37388" y="1712"/>
                  </a:lnTo>
                  <a:lnTo>
                    <a:pt x="37343" y="1712"/>
                  </a:lnTo>
                  <a:moveTo>
                    <a:pt x="19037" y="6597"/>
                  </a:moveTo>
                  <a:cubicBezTo>
                    <a:pt x="18306" y="6848"/>
                    <a:pt x="17485" y="7053"/>
                    <a:pt x="16708" y="6893"/>
                  </a:cubicBezTo>
                  <a:lnTo>
                    <a:pt x="16708" y="6893"/>
                  </a:lnTo>
                  <a:cubicBezTo>
                    <a:pt x="15910" y="6734"/>
                    <a:pt x="15613" y="6117"/>
                    <a:pt x="14951" y="5775"/>
                  </a:cubicBezTo>
                  <a:lnTo>
                    <a:pt x="14951" y="5775"/>
                  </a:lnTo>
                  <a:cubicBezTo>
                    <a:pt x="14152" y="5387"/>
                    <a:pt x="13056" y="5752"/>
                    <a:pt x="12509" y="6437"/>
                  </a:cubicBezTo>
                  <a:lnTo>
                    <a:pt x="12509" y="6437"/>
                  </a:lnTo>
                  <a:cubicBezTo>
                    <a:pt x="11938" y="7167"/>
                    <a:pt x="11504" y="7738"/>
                    <a:pt x="10523" y="7966"/>
                  </a:cubicBezTo>
                  <a:lnTo>
                    <a:pt x="10523" y="7966"/>
                  </a:lnTo>
                  <a:cubicBezTo>
                    <a:pt x="9952" y="8126"/>
                    <a:pt x="9404" y="7921"/>
                    <a:pt x="8902" y="7669"/>
                  </a:cubicBezTo>
                  <a:lnTo>
                    <a:pt x="8902" y="7669"/>
                  </a:lnTo>
                  <a:cubicBezTo>
                    <a:pt x="6391" y="9655"/>
                    <a:pt x="4177" y="11983"/>
                    <a:pt x="2283" y="14608"/>
                  </a:cubicBezTo>
                  <a:lnTo>
                    <a:pt x="2283" y="14608"/>
                  </a:lnTo>
                  <a:cubicBezTo>
                    <a:pt x="2237" y="15339"/>
                    <a:pt x="2306" y="16069"/>
                    <a:pt x="2374" y="16822"/>
                  </a:cubicBezTo>
                  <a:lnTo>
                    <a:pt x="2374" y="16822"/>
                  </a:lnTo>
                  <a:cubicBezTo>
                    <a:pt x="2420" y="17484"/>
                    <a:pt x="2488" y="18078"/>
                    <a:pt x="2283" y="18740"/>
                  </a:cubicBezTo>
                  <a:lnTo>
                    <a:pt x="2283" y="18740"/>
                  </a:lnTo>
                  <a:cubicBezTo>
                    <a:pt x="2100" y="19333"/>
                    <a:pt x="1986" y="19949"/>
                    <a:pt x="1712" y="20497"/>
                  </a:cubicBezTo>
                  <a:lnTo>
                    <a:pt x="1712" y="20497"/>
                  </a:lnTo>
                  <a:cubicBezTo>
                    <a:pt x="1142" y="21570"/>
                    <a:pt x="548" y="22483"/>
                    <a:pt x="251" y="23647"/>
                  </a:cubicBezTo>
                  <a:lnTo>
                    <a:pt x="251" y="23647"/>
                  </a:lnTo>
                  <a:cubicBezTo>
                    <a:pt x="0" y="24651"/>
                    <a:pt x="114" y="25496"/>
                    <a:pt x="525" y="26455"/>
                  </a:cubicBezTo>
                  <a:lnTo>
                    <a:pt x="525" y="26455"/>
                  </a:lnTo>
                  <a:cubicBezTo>
                    <a:pt x="754" y="27048"/>
                    <a:pt x="1005" y="27664"/>
                    <a:pt x="1096" y="28303"/>
                  </a:cubicBezTo>
                  <a:lnTo>
                    <a:pt x="1096" y="28303"/>
                  </a:lnTo>
                  <a:cubicBezTo>
                    <a:pt x="1187" y="28897"/>
                    <a:pt x="1050" y="29445"/>
                    <a:pt x="1096" y="30038"/>
                  </a:cubicBezTo>
                  <a:lnTo>
                    <a:pt x="1096" y="30038"/>
                  </a:lnTo>
                  <a:cubicBezTo>
                    <a:pt x="1142" y="30518"/>
                    <a:pt x="1575" y="31316"/>
                    <a:pt x="2192" y="31157"/>
                  </a:cubicBezTo>
                  <a:lnTo>
                    <a:pt x="2192" y="31157"/>
                  </a:lnTo>
                  <a:cubicBezTo>
                    <a:pt x="2443" y="31088"/>
                    <a:pt x="2557" y="30837"/>
                    <a:pt x="2648" y="30609"/>
                  </a:cubicBezTo>
                  <a:lnTo>
                    <a:pt x="2648" y="30609"/>
                  </a:lnTo>
                  <a:cubicBezTo>
                    <a:pt x="2739" y="30335"/>
                    <a:pt x="2694" y="29399"/>
                    <a:pt x="2968" y="29422"/>
                  </a:cubicBezTo>
                  <a:lnTo>
                    <a:pt x="2968" y="29422"/>
                  </a:lnTo>
                  <a:cubicBezTo>
                    <a:pt x="3538" y="29490"/>
                    <a:pt x="3835" y="30769"/>
                    <a:pt x="3926" y="31202"/>
                  </a:cubicBezTo>
                  <a:lnTo>
                    <a:pt x="3926" y="31202"/>
                  </a:lnTo>
                  <a:cubicBezTo>
                    <a:pt x="4040" y="31682"/>
                    <a:pt x="4177" y="32184"/>
                    <a:pt x="4360" y="32663"/>
                  </a:cubicBezTo>
                  <a:lnTo>
                    <a:pt x="4360" y="32663"/>
                  </a:lnTo>
                  <a:cubicBezTo>
                    <a:pt x="4816" y="33667"/>
                    <a:pt x="5752" y="34284"/>
                    <a:pt x="6665" y="34832"/>
                  </a:cubicBezTo>
                  <a:lnTo>
                    <a:pt x="6665" y="34832"/>
                  </a:lnTo>
                  <a:cubicBezTo>
                    <a:pt x="7122" y="35105"/>
                    <a:pt x="7624" y="35288"/>
                    <a:pt x="8058" y="35562"/>
                  </a:cubicBezTo>
                  <a:lnTo>
                    <a:pt x="8058" y="35562"/>
                  </a:lnTo>
                  <a:cubicBezTo>
                    <a:pt x="8537" y="35859"/>
                    <a:pt x="8948" y="36247"/>
                    <a:pt x="9382" y="36589"/>
                  </a:cubicBezTo>
                  <a:lnTo>
                    <a:pt x="9382" y="36589"/>
                  </a:lnTo>
                  <a:cubicBezTo>
                    <a:pt x="10363" y="37342"/>
                    <a:pt x="11641" y="37867"/>
                    <a:pt x="12349" y="38894"/>
                  </a:cubicBezTo>
                  <a:lnTo>
                    <a:pt x="12349" y="38894"/>
                  </a:lnTo>
                  <a:cubicBezTo>
                    <a:pt x="13171" y="40127"/>
                    <a:pt x="12394" y="41862"/>
                    <a:pt x="11961" y="43094"/>
                  </a:cubicBezTo>
                  <a:lnTo>
                    <a:pt x="11961" y="43094"/>
                  </a:lnTo>
                  <a:cubicBezTo>
                    <a:pt x="11755" y="43711"/>
                    <a:pt x="11322" y="44053"/>
                    <a:pt x="10934" y="44578"/>
                  </a:cubicBezTo>
                  <a:lnTo>
                    <a:pt x="10934" y="44578"/>
                  </a:lnTo>
                  <a:cubicBezTo>
                    <a:pt x="10660" y="44943"/>
                    <a:pt x="10546" y="45422"/>
                    <a:pt x="10432" y="45879"/>
                  </a:cubicBezTo>
                  <a:lnTo>
                    <a:pt x="10432" y="45879"/>
                  </a:lnTo>
                  <a:cubicBezTo>
                    <a:pt x="10226" y="46769"/>
                    <a:pt x="10477" y="47591"/>
                    <a:pt x="10705" y="48458"/>
                  </a:cubicBezTo>
                  <a:lnTo>
                    <a:pt x="10705" y="48458"/>
                  </a:lnTo>
                  <a:cubicBezTo>
                    <a:pt x="10957" y="49440"/>
                    <a:pt x="11299" y="50558"/>
                    <a:pt x="11687" y="51494"/>
                  </a:cubicBezTo>
                  <a:lnTo>
                    <a:pt x="11687" y="51494"/>
                  </a:lnTo>
                  <a:cubicBezTo>
                    <a:pt x="11892" y="51973"/>
                    <a:pt x="12212" y="52407"/>
                    <a:pt x="12440" y="52886"/>
                  </a:cubicBezTo>
                  <a:lnTo>
                    <a:pt x="12440" y="52886"/>
                  </a:lnTo>
                  <a:cubicBezTo>
                    <a:pt x="12760" y="53503"/>
                    <a:pt x="12965" y="54210"/>
                    <a:pt x="13171" y="54872"/>
                  </a:cubicBezTo>
                  <a:lnTo>
                    <a:pt x="13171" y="54872"/>
                  </a:lnTo>
                  <a:cubicBezTo>
                    <a:pt x="13627" y="56196"/>
                    <a:pt x="13467" y="57725"/>
                    <a:pt x="13376" y="59095"/>
                  </a:cubicBezTo>
                  <a:lnTo>
                    <a:pt x="13376" y="59095"/>
                  </a:lnTo>
                  <a:cubicBezTo>
                    <a:pt x="13308" y="60236"/>
                    <a:pt x="13308" y="61400"/>
                    <a:pt x="13148" y="62519"/>
                  </a:cubicBezTo>
                  <a:lnTo>
                    <a:pt x="13148" y="62519"/>
                  </a:lnTo>
                  <a:cubicBezTo>
                    <a:pt x="12988" y="63728"/>
                    <a:pt x="13262" y="64915"/>
                    <a:pt x="13650" y="66056"/>
                  </a:cubicBezTo>
                  <a:lnTo>
                    <a:pt x="13650" y="66056"/>
                  </a:lnTo>
                  <a:cubicBezTo>
                    <a:pt x="13718" y="66216"/>
                    <a:pt x="13764" y="66376"/>
                    <a:pt x="13832" y="66536"/>
                  </a:cubicBezTo>
                  <a:lnTo>
                    <a:pt x="13832" y="66536"/>
                  </a:lnTo>
                  <a:cubicBezTo>
                    <a:pt x="14517" y="66924"/>
                    <a:pt x="15225" y="67289"/>
                    <a:pt x="15955" y="67631"/>
                  </a:cubicBezTo>
                  <a:lnTo>
                    <a:pt x="15955" y="67631"/>
                  </a:lnTo>
                  <a:cubicBezTo>
                    <a:pt x="15910" y="67472"/>
                    <a:pt x="15864" y="67312"/>
                    <a:pt x="15818" y="67129"/>
                  </a:cubicBezTo>
                  <a:lnTo>
                    <a:pt x="15818" y="67129"/>
                  </a:lnTo>
                  <a:cubicBezTo>
                    <a:pt x="15590" y="66399"/>
                    <a:pt x="15499" y="65554"/>
                    <a:pt x="15567" y="64801"/>
                  </a:cubicBezTo>
                  <a:lnTo>
                    <a:pt x="15567" y="64801"/>
                  </a:lnTo>
                  <a:cubicBezTo>
                    <a:pt x="15659" y="63957"/>
                    <a:pt x="15750" y="63066"/>
                    <a:pt x="15932" y="62245"/>
                  </a:cubicBezTo>
                  <a:lnTo>
                    <a:pt x="15932" y="62245"/>
                  </a:lnTo>
                  <a:cubicBezTo>
                    <a:pt x="16138" y="61354"/>
                    <a:pt x="16845" y="60807"/>
                    <a:pt x="17621" y="60396"/>
                  </a:cubicBezTo>
                  <a:lnTo>
                    <a:pt x="17621" y="60396"/>
                  </a:lnTo>
                  <a:cubicBezTo>
                    <a:pt x="18763" y="59802"/>
                    <a:pt x="19972" y="59140"/>
                    <a:pt x="20817" y="58159"/>
                  </a:cubicBezTo>
                  <a:lnTo>
                    <a:pt x="20817" y="58159"/>
                  </a:lnTo>
                  <a:cubicBezTo>
                    <a:pt x="21251" y="57680"/>
                    <a:pt x="21616" y="57177"/>
                    <a:pt x="21935" y="56607"/>
                  </a:cubicBezTo>
                  <a:lnTo>
                    <a:pt x="21935" y="56607"/>
                  </a:lnTo>
                  <a:cubicBezTo>
                    <a:pt x="22301" y="55968"/>
                    <a:pt x="22620" y="55192"/>
                    <a:pt x="23145" y="54667"/>
                  </a:cubicBezTo>
                  <a:lnTo>
                    <a:pt x="23145" y="54667"/>
                  </a:lnTo>
                  <a:cubicBezTo>
                    <a:pt x="23442" y="54370"/>
                    <a:pt x="23807" y="54028"/>
                    <a:pt x="24241" y="53913"/>
                  </a:cubicBezTo>
                  <a:lnTo>
                    <a:pt x="24241" y="53913"/>
                  </a:lnTo>
                  <a:cubicBezTo>
                    <a:pt x="24583" y="53822"/>
                    <a:pt x="24903" y="53845"/>
                    <a:pt x="25245" y="53708"/>
                  </a:cubicBezTo>
                  <a:lnTo>
                    <a:pt x="25245" y="53708"/>
                  </a:lnTo>
                  <a:cubicBezTo>
                    <a:pt x="25770" y="53503"/>
                    <a:pt x="26364" y="53297"/>
                    <a:pt x="26774" y="52909"/>
                  </a:cubicBezTo>
                  <a:lnTo>
                    <a:pt x="26774" y="52909"/>
                  </a:lnTo>
                  <a:cubicBezTo>
                    <a:pt x="27619" y="52087"/>
                    <a:pt x="28304" y="50969"/>
                    <a:pt x="28555" y="49828"/>
                  </a:cubicBezTo>
                  <a:lnTo>
                    <a:pt x="28555" y="49828"/>
                  </a:lnTo>
                  <a:cubicBezTo>
                    <a:pt x="28806" y="48664"/>
                    <a:pt x="28281" y="47773"/>
                    <a:pt x="27505" y="46929"/>
                  </a:cubicBezTo>
                  <a:lnTo>
                    <a:pt x="27505" y="46929"/>
                  </a:lnTo>
                  <a:cubicBezTo>
                    <a:pt x="27117" y="46518"/>
                    <a:pt x="26729" y="46062"/>
                    <a:pt x="26227" y="45742"/>
                  </a:cubicBezTo>
                  <a:lnTo>
                    <a:pt x="26227" y="45742"/>
                  </a:lnTo>
                  <a:cubicBezTo>
                    <a:pt x="25656" y="45377"/>
                    <a:pt x="25063" y="45034"/>
                    <a:pt x="24515" y="44624"/>
                  </a:cubicBezTo>
                  <a:lnTo>
                    <a:pt x="24515" y="44624"/>
                  </a:lnTo>
                  <a:cubicBezTo>
                    <a:pt x="23830" y="44144"/>
                    <a:pt x="23214" y="43551"/>
                    <a:pt x="22826" y="42820"/>
                  </a:cubicBezTo>
                  <a:lnTo>
                    <a:pt x="22826" y="42820"/>
                  </a:lnTo>
                  <a:cubicBezTo>
                    <a:pt x="22483" y="42204"/>
                    <a:pt x="22301" y="41519"/>
                    <a:pt x="21958" y="40926"/>
                  </a:cubicBezTo>
                  <a:lnTo>
                    <a:pt x="21958" y="40926"/>
                  </a:lnTo>
                  <a:cubicBezTo>
                    <a:pt x="21730" y="40515"/>
                    <a:pt x="21410" y="40173"/>
                    <a:pt x="21045" y="39876"/>
                  </a:cubicBezTo>
                  <a:lnTo>
                    <a:pt x="21045" y="39876"/>
                  </a:lnTo>
                  <a:cubicBezTo>
                    <a:pt x="20520" y="39488"/>
                    <a:pt x="19950" y="39077"/>
                    <a:pt x="19379" y="38735"/>
                  </a:cubicBezTo>
                  <a:lnTo>
                    <a:pt x="19379" y="38735"/>
                  </a:lnTo>
                  <a:cubicBezTo>
                    <a:pt x="18854" y="38392"/>
                    <a:pt x="18238" y="38027"/>
                    <a:pt x="17621" y="37913"/>
                  </a:cubicBezTo>
                  <a:lnTo>
                    <a:pt x="17621" y="37913"/>
                  </a:lnTo>
                  <a:cubicBezTo>
                    <a:pt x="17051" y="37799"/>
                    <a:pt x="16480" y="37936"/>
                    <a:pt x="15932" y="38027"/>
                  </a:cubicBezTo>
                  <a:lnTo>
                    <a:pt x="15932" y="38027"/>
                  </a:lnTo>
                  <a:cubicBezTo>
                    <a:pt x="15019" y="38187"/>
                    <a:pt x="14198" y="38027"/>
                    <a:pt x="13444" y="37479"/>
                  </a:cubicBezTo>
                  <a:lnTo>
                    <a:pt x="13444" y="37479"/>
                  </a:lnTo>
                  <a:cubicBezTo>
                    <a:pt x="12851" y="37046"/>
                    <a:pt x="12394" y="36429"/>
                    <a:pt x="11847" y="35927"/>
                  </a:cubicBezTo>
                  <a:lnTo>
                    <a:pt x="11847" y="35927"/>
                  </a:lnTo>
                  <a:cubicBezTo>
                    <a:pt x="11436" y="35539"/>
                    <a:pt x="11276" y="35197"/>
                    <a:pt x="11276" y="34603"/>
                  </a:cubicBezTo>
                  <a:lnTo>
                    <a:pt x="11276" y="34603"/>
                  </a:lnTo>
                  <a:cubicBezTo>
                    <a:pt x="11276" y="34443"/>
                    <a:pt x="11299" y="34284"/>
                    <a:pt x="11299" y="34124"/>
                  </a:cubicBezTo>
                  <a:lnTo>
                    <a:pt x="11299" y="34124"/>
                  </a:lnTo>
                  <a:cubicBezTo>
                    <a:pt x="11253" y="33690"/>
                    <a:pt x="11185" y="33416"/>
                    <a:pt x="11299" y="32983"/>
                  </a:cubicBezTo>
                  <a:lnTo>
                    <a:pt x="11299" y="32983"/>
                  </a:lnTo>
                  <a:cubicBezTo>
                    <a:pt x="11345" y="32732"/>
                    <a:pt x="11481" y="32481"/>
                    <a:pt x="11436" y="32229"/>
                  </a:cubicBezTo>
                  <a:lnTo>
                    <a:pt x="11436" y="32229"/>
                  </a:lnTo>
                  <a:cubicBezTo>
                    <a:pt x="11322" y="31545"/>
                    <a:pt x="10500" y="31316"/>
                    <a:pt x="9952" y="31545"/>
                  </a:cubicBezTo>
                  <a:lnTo>
                    <a:pt x="9952" y="31545"/>
                  </a:lnTo>
                  <a:cubicBezTo>
                    <a:pt x="9655" y="31682"/>
                    <a:pt x="9336" y="31887"/>
                    <a:pt x="8994" y="31910"/>
                  </a:cubicBezTo>
                  <a:lnTo>
                    <a:pt x="8994" y="31910"/>
                  </a:lnTo>
                  <a:cubicBezTo>
                    <a:pt x="8332" y="31933"/>
                    <a:pt x="7647" y="31431"/>
                    <a:pt x="7373" y="30883"/>
                  </a:cubicBezTo>
                  <a:lnTo>
                    <a:pt x="7373" y="30883"/>
                  </a:lnTo>
                  <a:cubicBezTo>
                    <a:pt x="6848" y="29810"/>
                    <a:pt x="7921" y="29011"/>
                    <a:pt x="8720" y="28577"/>
                  </a:cubicBezTo>
                  <a:lnTo>
                    <a:pt x="8720" y="28577"/>
                  </a:lnTo>
                  <a:cubicBezTo>
                    <a:pt x="9610" y="28098"/>
                    <a:pt x="10295" y="28189"/>
                    <a:pt x="10957" y="28943"/>
                  </a:cubicBezTo>
                  <a:lnTo>
                    <a:pt x="10957" y="28943"/>
                  </a:lnTo>
                  <a:cubicBezTo>
                    <a:pt x="11390" y="29445"/>
                    <a:pt x="11733" y="30084"/>
                    <a:pt x="12212" y="30540"/>
                  </a:cubicBezTo>
                  <a:lnTo>
                    <a:pt x="12212" y="30540"/>
                  </a:lnTo>
                  <a:cubicBezTo>
                    <a:pt x="13011" y="31316"/>
                    <a:pt x="13810" y="30540"/>
                    <a:pt x="14403" y="29901"/>
                  </a:cubicBezTo>
                  <a:lnTo>
                    <a:pt x="14403" y="29901"/>
                  </a:lnTo>
                  <a:cubicBezTo>
                    <a:pt x="14951" y="29262"/>
                    <a:pt x="15430" y="28874"/>
                    <a:pt x="16183" y="28509"/>
                  </a:cubicBezTo>
                  <a:lnTo>
                    <a:pt x="16183" y="28509"/>
                  </a:lnTo>
                  <a:cubicBezTo>
                    <a:pt x="16777" y="28235"/>
                    <a:pt x="17439" y="27961"/>
                    <a:pt x="17964" y="27550"/>
                  </a:cubicBezTo>
                  <a:lnTo>
                    <a:pt x="17964" y="27550"/>
                  </a:lnTo>
                  <a:cubicBezTo>
                    <a:pt x="18717" y="26957"/>
                    <a:pt x="18717" y="25793"/>
                    <a:pt x="18649" y="24925"/>
                  </a:cubicBezTo>
                  <a:lnTo>
                    <a:pt x="18649" y="24925"/>
                  </a:lnTo>
                  <a:cubicBezTo>
                    <a:pt x="18603" y="24423"/>
                    <a:pt x="18626" y="23967"/>
                    <a:pt x="18763" y="23465"/>
                  </a:cubicBezTo>
                  <a:lnTo>
                    <a:pt x="18763" y="23465"/>
                  </a:lnTo>
                  <a:cubicBezTo>
                    <a:pt x="18945" y="22825"/>
                    <a:pt x="19379" y="22574"/>
                    <a:pt x="20064" y="22574"/>
                  </a:cubicBezTo>
                  <a:lnTo>
                    <a:pt x="20064" y="22574"/>
                  </a:lnTo>
                  <a:cubicBezTo>
                    <a:pt x="20886" y="22552"/>
                    <a:pt x="21114" y="23236"/>
                    <a:pt x="21730" y="23533"/>
                  </a:cubicBezTo>
                  <a:lnTo>
                    <a:pt x="21730" y="23533"/>
                  </a:lnTo>
                  <a:cubicBezTo>
                    <a:pt x="22346" y="23830"/>
                    <a:pt x="23465" y="24081"/>
                    <a:pt x="23625" y="23168"/>
                  </a:cubicBezTo>
                  <a:lnTo>
                    <a:pt x="23625" y="23168"/>
                  </a:lnTo>
                  <a:cubicBezTo>
                    <a:pt x="23693" y="22803"/>
                    <a:pt x="23533" y="22506"/>
                    <a:pt x="23351" y="22209"/>
                  </a:cubicBezTo>
                  <a:lnTo>
                    <a:pt x="23351" y="22209"/>
                  </a:lnTo>
                  <a:cubicBezTo>
                    <a:pt x="23214" y="22004"/>
                    <a:pt x="23008" y="21821"/>
                    <a:pt x="22871" y="21570"/>
                  </a:cubicBezTo>
                  <a:lnTo>
                    <a:pt x="22871" y="21570"/>
                  </a:lnTo>
                  <a:cubicBezTo>
                    <a:pt x="22460" y="20726"/>
                    <a:pt x="23054" y="20452"/>
                    <a:pt x="23761" y="20817"/>
                  </a:cubicBezTo>
                  <a:lnTo>
                    <a:pt x="23761" y="20817"/>
                  </a:lnTo>
                  <a:cubicBezTo>
                    <a:pt x="24606" y="21250"/>
                    <a:pt x="25199" y="22666"/>
                    <a:pt x="26318" y="21958"/>
                  </a:cubicBezTo>
                  <a:lnTo>
                    <a:pt x="26318" y="21958"/>
                  </a:lnTo>
                  <a:cubicBezTo>
                    <a:pt x="27094" y="21456"/>
                    <a:pt x="26797" y="20041"/>
                    <a:pt x="26455" y="19379"/>
                  </a:cubicBezTo>
                  <a:lnTo>
                    <a:pt x="26455" y="19379"/>
                  </a:lnTo>
                  <a:cubicBezTo>
                    <a:pt x="25884" y="18192"/>
                    <a:pt x="25336" y="16891"/>
                    <a:pt x="24469" y="15909"/>
                  </a:cubicBezTo>
                  <a:lnTo>
                    <a:pt x="24469" y="15909"/>
                  </a:lnTo>
                  <a:cubicBezTo>
                    <a:pt x="24241" y="15658"/>
                    <a:pt x="23967" y="15430"/>
                    <a:pt x="23739" y="15179"/>
                  </a:cubicBezTo>
                  <a:lnTo>
                    <a:pt x="23739" y="15179"/>
                  </a:lnTo>
                  <a:cubicBezTo>
                    <a:pt x="23442" y="14814"/>
                    <a:pt x="23305" y="14449"/>
                    <a:pt x="23122" y="14038"/>
                  </a:cubicBezTo>
                  <a:lnTo>
                    <a:pt x="23122" y="14038"/>
                  </a:lnTo>
                  <a:cubicBezTo>
                    <a:pt x="22917" y="13604"/>
                    <a:pt x="22552" y="12965"/>
                    <a:pt x="22141" y="12714"/>
                  </a:cubicBezTo>
                  <a:lnTo>
                    <a:pt x="22141" y="12714"/>
                  </a:lnTo>
                  <a:cubicBezTo>
                    <a:pt x="21456" y="12257"/>
                    <a:pt x="20429" y="13102"/>
                    <a:pt x="20064" y="13650"/>
                  </a:cubicBezTo>
                  <a:lnTo>
                    <a:pt x="20064" y="13650"/>
                  </a:lnTo>
                  <a:cubicBezTo>
                    <a:pt x="19676" y="14220"/>
                    <a:pt x="19539" y="14905"/>
                    <a:pt x="19288" y="15521"/>
                  </a:cubicBezTo>
                  <a:lnTo>
                    <a:pt x="19288" y="15521"/>
                  </a:lnTo>
                  <a:cubicBezTo>
                    <a:pt x="19105" y="15932"/>
                    <a:pt x="18923" y="16320"/>
                    <a:pt x="18466" y="16503"/>
                  </a:cubicBezTo>
                  <a:lnTo>
                    <a:pt x="18466" y="16503"/>
                  </a:lnTo>
                  <a:cubicBezTo>
                    <a:pt x="18101" y="16640"/>
                    <a:pt x="17621" y="16640"/>
                    <a:pt x="17211" y="16526"/>
                  </a:cubicBezTo>
                  <a:lnTo>
                    <a:pt x="17211" y="16526"/>
                  </a:lnTo>
                  <a:cubicBezTo>
                    <a:pt x="16343" y="16320"/>
                    <a:pt x="15955" y="15567"/>
                    <a:pt x="15795" y="14722"/>
                  </a:cubicBezTo>
                  <a:lnTo>
                    <a:pt x="15795" y="14722"/>
                  </a:lnTo>
                  <a:cubicBezTo>
                    <a:pt x="15659" y="14015"/>
                    <a:pt x="15636" y="12874"/>
                    <a:pt x="16161" y="12303"/>
                  </a:cubicBezTo>
                  <a:lnTo>
                    <a:pt x="16161" y="12303"/>
                  </a:lnTo>
                  <a:cubicBezTo>
                    <a:pt x="16800" y="11618"/>
                    <a:pt x="17507" y="11824"/>
                    <a:pt x="18238" y="12029"/>
                  </a:cubicBezTo>
                  <a:lnTo>
                    <a:pt x="18238" y="12029"/>
                  </a:lnTo>
                  <a:cubicBezTo>
                    <a:pt x="18786" y="12189"/>
                    <a:pt x="19333" y="12349"/>
                    <a:pt x="19881" y="12120"/>
                  </a:cubicBezTo>
                  <a:lnTo>
                    <a:pt x="19881" y="12120"/>
                  </a:lnTo>
                  <a:cubicBezTo>
                    <a:pt x="20315" y="11961"/>
                    <a:pt x="20361" y="11595"/>
                    <a:pt x="20589" y="11207"/>
                  </a:cubicBezTo>
                  <a:lnTo>
                    <a:pt x="20589" y="11207"/>
                  </a:lnTo>
                  <a:cubicBezTo>
                    <a:pt x="20863" y="10819"/>
                    <a:pt x="21182" y="10614"/>
                    <a:pt x="21662" y="10545"/>
                  </a:cubicBezTo>
                  <a:lnTo>
                    <a:pt x="21662" y="10545"/>
                  </a:lnTo>
                  <a:cubicBezTo>
                    <a:pt x="22278" y="10454"/>
                    <a:pt x="22643" y="10865"/>
                    <a:pt x="22985" y="11299"/>
                  </a:cubicBezTo>
                  <a:lnTo>
                    <a:pt x="22985" y="11299"/>
                  </a:lnTo>
                  <a:cubicBezTo>
                    <a:pt x="23488" y="11938"/>
                    <a:pt x="24697" y="12531"/>
                    <a:pt x="25519" y="12531"/>
                  </a:cubicBezTo>
                  <a:lnTo>
                    <a:pt x="25519" y="12531"/>
                  </a:lnTo>
                  <a:cubicBezTo>
                    <a:pt x="26409" y="12554"/>
                    <a:pt x="26797" y="11436"/>
                    <a:pt x="26843" y="10682"/>
                  </a:cubicBezTo>
                  <a:lnTo>
                    <a:pt x="26843" y="10682"/>
                  </a:lnTo>
                  <a:cubicBezTo>
                    <a:pt x="27048" y="8446"/>
                    <a:pt x="25245" y="5706"/>
                    <a:pt x="22871" y="5524"/>
                  </a:cubicBezTo>
                  <a:lnTo>
                    <a:pt x="22871" y="5524"/>
                  </a:lnTo>
                  <a:cubicBezTo>
                    <a:pt x="22803" y="5524"/>
                    <a:pt x="22712" y="5524"/>
                    <a:pt x="22620" y="5524"/>
                  </a:cubicBezTo>
                  <a:lnTo>
                    <a:pt x="22620" y="5524"/>
                  </a:lnTo>
                  <a:cubicBezTo>
                    <a:pt x="21365" y="5524"/>
                    <a:pt x="20224" y="6209"/>
                    <a:pt x="19037" y="6597"/>
                  </a:cubicBezTo>
                  <a:moveTo>
                    <a:pt x="39967" y="14266"/>
                  </a:moveTo>
                  <a:cubicBezTo>
                    <a:pt x="40150" y="14586"/>
                    <a:pt x="40652" y="14722"/>
                    <a:pt x="40972" y="14768"/>
                  </a:cubicBezTo>
                  <a:lnTo>
                    <a:pt x="40972" y="14768"/>
                  </a:lnTo>
                  <a:cubicBezTo>
                    <a:pt x="41725" y="14928"/>
                    <a:pt x="42501" y="14882"/>
                    <a:pt x="43277" y="14951"/>
                  </a:cubicBezTo>
                  <a:lnTo>
                    <a:pt x="43277" y="14951"/>
                  </a:lnTo>
                  <a:cubicBezTo>
                    <a:pt x="43551" y="14974"/>
                    <a:pt x="43802" y="15019"/>
                    <a:pt x="43939" y="14722"/>
                  </a:cubicBezTo>
                  <a:lnTo>
                    <a:pt x="43939" y="14722"/>
                  </a:lnTo>
                  <a:cubicBezTo>
                    <a:pt x="44053" y="14471"/>
                    <a:pt x="43939" y="14129"/>
                    <a:pt x="43734" y="13946"/>
                  </a:cubicBezTo>
                  <a:lnTo>
                    <a:pt x="43734" y="13946"/>
                  </a:lnTo>
                  <a:cubicBezTo>
                    <a:pt x="43391" y="13581"/>
                    <a:pt x="42707" y="13399"/>
                    <a:pt x="42273" y="13284"/>
                  </a:cubicBezTo>
                  <a:lnTo>
                    <a:pt x="42273" y="13284"/>
                  </a:lnTo>
                  <a:cubicBezTo>
                    <a:pt x="41862" y="13170"/>
                    <a:pt x="41405" y="13056"/>
                    <a:pt x="40972" y="13079"/>
                  </a:cubicBezTo>
                  <a:lnTo>
                    <a:pt x="40972" y="13079"/>
                  </a:lnTo>
                  <a:cubicBezTo>
                    <a:pt x="40972" y="12988"/>
                    <a:pt x="40949" y="12896"/>
                    <a:pt x="40835" y="12896"/>
                  </a:cubicBezTo>
                  <a:lnTo>
                    <a:pt x="40835" y="12896"/>
                  </a:lnTo>
                  <a:cubicBezTo>
                    <a:pt x="40835" y="12896"/>
                    <a:pt x="40812" y="12896"/>
                    <a:pt x="40812" y="12896"/>
                  </a:cubicBezTo>
                  <a:lnTo>
                    <a:pt x="40812" y="12896"/>
                  </a:lnTo>
                  <a:cubicBezTo>
                    <a:pt x="40241" y="12896"/>
                    <a:pt x="39694" y="13764"/>
                    <a:pt x="39967" y="14266"/>
                  </a:cubicBezTo>
                  <a:moveTo>
                    <a:pt x="53412" y="13581"/>
                  </a:moveTo>
                  <a:cubicBezTo>
                    <a:pt x="52818" y="13992"/>
                    <a:pt x="52316" y="14631"/>
                    <a:pt x="51859" y="15179"/>
                  </a:cubicBezTo>
                  <a:lnTo>
                    <a:pt x="51859" y="15179"/>
                  </a:lnTo>
                  <a:cubicBezTo>
                    <a:pt x="51220" y="15955"/>
                    <a:pt x="50787" y="16982"/>
                    <a:pt x="49714" y="17279"/>
                  </a:cubicBezTo>
                  <a:lnTo>
                    <a:pt x="49714" y="17279"/>
                  </a:lnTo>
                  <a:cubicBezTo>
                    <a:pt x="49166" y="17439"/>
                    <a:pt x="48869" y="17576"/>
                    <a:pt x="48710" y="18215"/>
                  </a:cubicBezTo>
                  <a:lnTo>
                    <a:pt x="48710" y="18215"/>
                  </a:lnTo>
                  <a:cubicBezTo>
                    <a:pt x="48573" y="18877"/>
                    <a:pt x="48824" y="19447"/>
                    <a:pt x="49235" y="19949"/>
                  </a:cubicBezTo>
                  <a:lnTo>
                    <a:pt x="49235" y="19949"/>
                  </a:lnTo>
                  <a:cubicBezTo>
                    <a:pt x="49645" y="20406"/>
                    <a:pt x="50239" y="20748"/>
                    <a:pt x="50855" y="20748"/>
                  </a:cubicBezTo>
                  <a:lnTo>
                    <a:pt x="50855" y="20748"/>
                  </a:lnTo>
                  <a:cubicBezTo>
                    <a:pt x="51540" y="20748"/>
                    <a:pt x="52202" y="20246"/>
                    <a:pt x="52750" y="19904"/>
                  </a:cubicBezTo>
                  <a:lnTo>
                    <a:pt x="52750" y="19904"/>
                  </a:lnTo>
                  <a:cubicBezTo>
                    <a:pt x="53480" y="19424"/>
                    <a:pt x="54325" y="18489"/>
                    <a:pt x="55260" y="18557"/>
                  </a:cubicBezTo>
                  <a:lnTo>
                    <a:pt x="55260" y="18557"/>
                  </a:lnTo>
                  <a:cubicBezTo>
                    <a:pt x="55854" y="18603"/>
                    <a:pt x="56356" y="19014"/>
                    <a:pt x="56173" y="19698"/>
                  </a:cubicBezTo>
                  <a:lnTo>
                    <a:pt x="56173" y="19698"/>
                  </a:lnTo>
                  <a:cubicBezTo>
                    <a:pt x="56082" y="20041"/>
                    <a:pt x="55831" y="20292"/>
                    <a:pt x="55603" y="20543"/>
                  </a:cubicBezTo>
                  <a:lnTo>
                    <a:pt x="55603" y="20543"/>
                  </a:lnTo>
                  <a:cubicBezTo>
                    <a:pt x="55260" y="20908"/>
                    <a:pt x="54850" y="21296"/>
                    <a:pt x="54416" y="21547"/>
                  </a:cubicBezTo>
                  <a:lnTo>
                    <a:pt x="54416" y="21547"/>
                  </a:lnTo>
                  <a:cubicBezTo>
                    <a:pt x="53503" y="22049"/>
                    <a:pt x="52111" y="21958"/>
                    <a:pt x="51106" y="21935"/>
                  </a:cubicBezTo>
                  <a:lnTo>
                    <a:pt x="51106" y="21935"/>
                  </a:lnTo>
                  <a:cubicBezTo>
                    <a:pt x="50170" y="21935"/>
                    <a:pt x="49623" y="22095"/>
                    <a:pt x="48847" y="22597"/>
                  </a:cubicBezTo>
                  <a:lnTo>
                    <a:pt x="48847" y="22597"/>
                  </a:lnTo>
                  <a:cubicBezTo>
                    <a:pt x="48664" y="22711"/>
                    <a:pt x="48527" y="22780"/>
                    <a:pt x="48413" y="22962"/>
                  </a:cubicBezTo>
                  <a:lnTo>
                    <a:pt x="48413" y="22962"/>
                  </a:lnTo>
                  <a:cubicBezTo>
                    <a:pt x="48139" y="23373"/>
                    <a:pt x="48230" y="23807"/>
                    <a:pt x="47705" y="24081"/>
                  </a:cubicBezTo>
                  <a:lnTo>
                    <a:pt x="47705" y="24081"/>
                  </a:lnTo>
                  <a:cubicBezTo>
                    <a:pt x="47135" y="24378"/>
                    <a:pt x="46610" y="24218"/>
                    <a:pt x="46016" y="24195"/>
                  </a:cubicBezTo>
                  <a:lnTo>
                    <a:pt x="46016" y="24195"/>
                  </a:lnTo>
                  <a:cubicBezTo>
                    <a:pt x="45651" y="24172"/>
                    <a:pt x="45126" y="24104"/>
                    <a:pt x="44761" y="24263"/>
                  </a:cubicBezTo>
                  <a:lnTo>
                    <a:pt x="44761" y="24263"/>
                  </a:lnTo>
                  <a:cubicBezTo>
                    <a:pt x="44373" y="24423"/>
                    <a:pt x="44167" y="24788"/>
                    <a:pt x="44259" y="25199"/>
                  </a:cubicBezTo>
                  <a:lnTo>
                    <a:pt x="44259" y="25199"/>
                  </a:lnTo>
                  <a:cubicBezTo>
                    <a:pt x="44304" y="25450"/>
                    <a:pt x="44464" y="25564"/>
                    <a:pt x="44555" y="25793"/>
                  </a:cubicBezTo>
                  <a:lnTo>
                    <a:pt x="44555" y="25793"/>
                  </a:lnTo>
                  <a:cubicBezTo>
                    <a:pt x="44989" y="26934"/>
                    <a:pt x="44008" y="26774"/>
                    <a:pt x="43460" y="26706"/>
                  </a:cubicBezTo>
                  <a:lnTo>
                    <a:pt x="43460" y="26706"/>
                  </a:lnTo>
                  <a:cubicBezTo>
                    <a:pt x="43231" y="26683"/>
                    <a:pt x="43049" y="26614"/>
                    <a:pt x="42821" y="26614"/>
                  </a:cubicBezTo>
                  <a:lnTo>
                    <a:pt x="42821" y="26614"/>
                  </a:lnTo>
                  <a:cubicBezTo>
                    <a:pt x="42250" y="26614"/>
                    <a:pt x="41862" y="26751"/>
                    <a:pt x="41657" y="27322"/>
                  </a:cubicBezTo>
                  <a:lnTo>
                    <a:pt x="41657" y="27322"/>
                  </a:lnTo>
                  <a:cubicBezTo>
                    <a:pt x="41405" y="28052"/>
                    <a:pt x="41885" y="28258"/>
                    <a:pt x="42273" y="28783"/>
                  </a:cubicBezTo>
                  <a:lnTo>
                    <a:pt x="42273" y="28783"/>
                  </a:lnTo>
                  <a:cubicBezTo>
                    <a:pt x="42661" y="29308"/>
                    <a:pt x="42843" y="29901"/>
                    <a:pt x="43597" y="30038"/>
                  </a:cubicBezTo>
                  <a:lnTo>
                    <a:pt x="43597" y="30038"/>
                  </a:lnTo>
                  <a:cubicBezTo>
                    <a:pt x="44259" y="30152"/>
                    <a:pt x="45012" y="29673"/>
                    <a:pt x="45514" y="29308"/>
                  </a:cubicBezTo>
                  <a:lnTo>
                    <a:pt x="45514" y="29308"/>
                  </a:lnTo>
                  <a:cubicBezTo>
                    <a:pt x="46244" y="28783"/>
                    <a:pt x="46769" y="27938"/>
                    <a:pt x="47591" y="27550"/>
                  </a:cubicBezTo>
                  <a:lnTo>
                    <a:pt x="47591" y="27550"/>
                  </a:lnTo>
                  <a:cubicBezTo>
                    <a:pt x="48983" y="26888"/>
                    <a:pt x="50193" y="28486"/>
                    <a:pt x="50033" y="29764"/>
                  </a:cubicBezTo>
                  <a:lnTo>
                    <a:pt x="50033" y="29764"/>
                  </a:lnTo>
                  <a:cubicBezTo>
                    <a:pt x="49988" y="30084"/>
                    <a:pt x="49531" y="30997"/>
                    <a:pt x="50033" y="31202"/>
                  </a:cubicBezTo>
                  <a:lnTo>
                    <a:pt x="50033" y="31202"/>
                  </a:lnTo>
                  <a:cubicBezTo>
                    <a:pt x="50467" y="31385"/>
                    <a:pt x="51015" y="30586"/>
                    <a:pt x="51175" y="30289"/>
                  </a:cubicBezTo>
                  <a:lnTo>
                    <a:pt x="51175" y="30289"/>
                  </a:lnTo>
                  <a:cubicBezTo>
                    <a:pt x="51471" y="29764"/>
                    <a:pt x="51996" y="27117"/>
                    <a:pt x="52978" y="28463"/>
                  </a:cubicBezTo>
                  <a:lnTo>
                    <a:pt x="52978" y="28463"/>
                  </a:lnTo>
                  <a:cubicBezTo>
                    <a:pt x="53503" y="29171"/>
                    <a:pt x="53412" y="30061"/>
                    <a:pt x="53868" y="30791"/>
                  </a:cubicBezTo>
                  <a:lnTo>
                    <a:pt x="53868" y="30791"/>
                  </a:lnTo>
                  <a:cubicBezTo>
                    <a:pt x="54096" y="31134"/>
                    <a:pt x="54439" y="31727"/>
                    <a:pt x="54895" y="31659"/>
                  </a:cubicBezTo>
                  <a:lnTo>
                    <a:pt x="54895" y="31659"/>
                  </a:lnTo>
                  <a:cubicBezTo>
                    <a:pt x="55511" y="31568"/>
                    <a:pt x="56014" y="30335"/>
                    <a:pt x="56242" y="29878"/>
                  </a:cubicBezTo>
                  <a:lnTo>
                    <a:pt x="56242" y="29878"/>
                  </a:lnTo>
                  <a:cubicBezTo>
                    <a:pt x="56744" y="28874"/>
                    <a:pt x="57726" y="28326"/>
                    <a:pt x="58867" y="28646"/>
                  </a:cubicBezTo>
                  <a:lnTo>
                    <a:pt x="58867" y="28646"/>
                  </a:lnTo>
                  <a:cubicBezTo>
                    <a:pt x="59209" y="28760"/>
                    <a:pt x="59529" y="28943"/>
                    <a:pt x="59734" y="29262"/>
                  </a:cubicBezTo>
                  <a:lnTo>
                    <a:pt x="59734" y="29262"/>
                  </a:lnTo>
                  <a:cubicBezTo>
                    <a:pt x="60008" y="29741"/>
                    <a:pt x="59643" y="30061"/>
                    <a:pt x="59255" y="30335"/>
                  </a:cubicBezTo>
                  <a:lnTo>
                    <a:pt x="59255" y="30335"/>
                  </a:lnTo>
                  <a:cubicBezTo>
                    <a:pt x="58798" y="30632"/>
                    <a:pt x="58296" y="30837"/>
                    <a:pt x="57771" y="30997"/>
                  </a:cubicBezTo>
                  <a:lnTo>
                    <a:pt x="57771" y="30997"/>
                  </a:lnTo>
                  <a:cubicBezTo>
                    <a:pt x="57383" y="31134"/>
                    <a:pt x="56653" y="31225"/>
                    <a:pt x="56447" y="31682"/>
                  </a:cubicBezTo>
                  <a:lnTo>
                    <a:pt x="56447" y="31682"/>
                  </a:lnTo>
                  <a:cubicBezTo>
                    <a:pt x="56082" y="32526"/>
                    <a:pt x="58251" y="33394"/>
                    <a:pt x="56698" y="34101"/>
                  </a:cubicBezTo>
                  <a:lnTo>
                    <a:pt x="56698" y="34101"/>
                  </a:lnTo>
                  <a:cubicBezTo>
                    <a:pt x="55717" y="34580"/>
                    <a:pt x="54804" y="33553"/>
                    <a:pt x="53868" y="33325"/>
                  </a:cubicBezTo>
                  <a:lnTo>
                    <a:pt x="53868" y="33325"/>
                  </a:lnTo>
                  <a:cubicBezTo>
                    <a:pt x="53252" y="33165"/>
                    <a:pt x="52567" y="33188"/>
                    <a:pt x="51928" y="33211"/>
                  </a:cubicBezTo>
                  <a:lnTo>
                    <a:pt x="51928" y="33211"/>
                  </a:lnTo>
                  <a:cubicBezTo>
                    <a:pt x="51608" y="33211"/>
                    <a:pt x="51312" y="33234"/>
                    <a:pt x="51015" y="33211"/>
                  </a:cubicBezTo>
                  <a:lnTo>
                    <a:pt x="51015" y="33211"/>
                  </a:lnTo>
                  <a:cubicBezTo>
                    <a:pt x="49828" y="33188"/>
                    <a:pt x="49029" y="32503"/>
                    <a:pt x="48162" y="31773"/>
                  </a:cubicBezTo>
                  <a:lnTo>
                    <a:pt x="48162" y="31773"/>
                  </a:lnTo>
                  <a:cubicBezTo>
                    <a:pt x="47500" y="31202"/>
                    <a:pt x="46838" y="30814"/>
                    <a:pt x="45948" y="30654"/>
                  </a:cubicBezTo>
                  <a:lnTo>
                    <a:pt x="45948" y="30654"/>
                  </a:lnTo>
                  <a:cubicBezTo>
                    <a:pt x="44487" y="30381"/>
                    <a:pt x="43277" y="31522"/>
                    <a:pt x="42410" y="32595"/>
                  </a:cubicBezTo>
                  <a:lnTo>
                    <a:pt x="42410" y="32595"/>
                  </a:lnTo>
                  <a:cubicBezTo>
                    <a:pt x="42067" y="33028"/>
                    <a:pt x="41702" y="33508"/>
                    <a:pt x="41291" y="33873"/>
                  </a:cubicBezTo>
                  <a:lnTo>
                    <a:pt x="41291" y="33873"/>
                  </a:lnTo>
                  <a:cubicBezTo>
                    <a:pt x="40926" y="34192"/>
                    <a:pt x="40470" y="34307"/>
                    <a:pt x="40059" y="34535"/>
                  </a:cubicBezTo>
                  <a:lnTo>
                    <a:pt x="40059" y="34535"/>
                  </a:lnTo>
                  <a:cubicBezTo>
                    <a:pt x="39351" y="34946"/>
                    <a:pt x="38826" y="35516"/>
                    <a:pt x="38347" y="36178"/>
                  </a:cubicBezTo>
                  <a:lnTo>
                    <a:pt x="38347" y="36178"/>
                  </a:lnTo>
                  <a:cubicBezTo>
                    <a:pt x="37251" y="37753"/>
                    <a:pt x="37297" y="39807"/>
                    <a:pt x="37868" y="41588"/>
                  </a:cubicBezTo>
                  <a:lnTo>
                    <a:pt x="37868" y="41588"/>
                  </a:lnTo>
                  <a:cubicBezTo>
                    <a:pt x="38438" y="43323"/>
                    <a:pt x="39351" y="44669"/>
                    <a:pt x="41086" y="45445"/>
                  </a:cubicBezTo>
                  <a:lnTo>
                    <a:pt x="41086" y="45445"/>
                  </a:lnTo>
                  <a:cubicBezTo>
                    <a:pt x="42022" y="45879"/>
                    <a:pt x="43072" y="45970"/>
                    <a:pt x="43985" y="46427"/>
                  </a:cubicBezTo>
                  <a:lnTo>
                    <a:pt x="43985" y="46427"/>
                  </a:lnTo>
                  <a:cubicBezTo>
                    <a:pt x="44943" y="46929"/>
                    <a:pt x="45651" y="47796"/>
                    <a:pt x="46176" y="48709"/>
                  </a:cubicBezTo>
                  <a:lnTo>
                    <a:pt x="46176" y="48709"/>
                  </a:lnTo>
                  <a:cubicBezTo>
                    <a:pt x="46404" y="49166"/>
                    <a:pt x="46632" y="49577"/>
                    <a:pt x="46655" y="50102"/>
                  </a:cubicBezTo>
                  <a:lnTo>
                    <a:pt x="46655" y="50102"/>
                  </a:lnTo>
                  <a:cubicBezTo>
                    <a:pt x="46655" y="50627"/>
                    <a:pt x="46701" y="51174"/>
                    <a:pt x="46678" y="51722"/>
                  </a:cubicBezTo>
                  <a:lnTo>
                    <a:pt x="46678" y="51722"/>
                  </a:lnTo>
                  <a:cubicBezTo>
                    <a:pt x="46655" y="52156"/>
                    <a:pt x="46632" y="52612"/>
                    <a:pt x="46564" y="53046"/>
                  </a:cubicBezTo>
                  <a:lnTo>
                    <a:pt x="46564" y="53046"/>
                  </a:lnTo>
                  <a:cubicBezTo>
                    <a:pt x="46473" y="53685"/>
                    <a:pt x="46199" y="54256"/>
                    <a:pt x="46062" y="54872"/>
                  </a:cubicBezTo>
                  <a:lnTo>
                    <a:pt x="46062" y="54872"/>
                  </a:lnTo>
                  <a:cubicBezTo>
                    <a:pt x="45948" y="55466"/>
                    <a:pt x="46313" y="56219"/>
                    <a:pt x="46541" y="56767"/>
                  </a:cubicBezTo>
                  <a:lnTo>
                    <a:pt x="46541" y="56767"/>
                  </a:lnTo>
                  <a:cubicBezTo>
                    <a:pt x="46906" y="57725"/>
                    <a:pt x="47728" y="58821"/>
                    <a:pt x="47660" y="59871"/>
                  </a:cubicBezTo>
                  <a:lnTo>
                    <a:pt x="47660" y="59871"/>
                  </a:lnTo>
                  <a:cubicBezTo>
                    <a:pt x="47614" y="60464"/>
                    <a:pt x="47317" y="60989"/>
                    <a:pt x="47203" y="61560"/>
                  </a:cubicBezTo>
                  <a:lnTo>
                    <a:pt x="47203" y="61560"/>
                  </a:lnTo>
                  <a:cubicBezTo>
                    <a:pt x="47112" y="61925"/>
                    <a:pt x="47135" y="62290"/>
                    <a:pt x="47157" y="62656"/>
                  </a:cubicBezTo>
                  <a:lnTo>
                    <a:pt x="47157" y="62656"/>
                  </a:lnTo>
                  <a:cubicBezTo>
                    <a:pt x="47203" y="63226"/>
                    <a:pt x="47272" y="63865"/>
                    <a:pt x="47911" y="64094"/>
                  </a:cubicBezTo>
                  <a:lnTo>
                    <a:pt x="47911" y="64094"/>
                  </a:lnTo>
                  <a:cubicBezTo>
                    <a:pt x="48504" y="64299"/>
                    <a:pt x="49212" y="63774"/>
                    <a:pt x="49645" y="63454"/>
                  </a:cubicBezTo>
                  <a:lnTo>
                    <a:pt x="49645" y="63454"/>
                  </a:lnTo>
                  <a:cubicBezTo>
                    <a:pt x="50330" y="62952"/>
                    <a:pt x="50832" y="62267"/>
                    <a:pt x="51220" y="61537"/>
                  </a:cubicBezTo>
                  <a:lnTo>
                    <a:pt x="51220" y="61537"/>
                  </a:lnTo>
                  <a:cubicBezTo>
                    <a:pt x="51608" y="60784"/>
                    <a:pt x="51882" y="59985"/>
                    <a:pt x="52179" y="59186"/>
                  </a:cubicBezTo>
                  <a:lnTo>
                    <a:pt x="52179" y="59186"/>
                  </a:lnTo>
                  <a:cubicBezTo>
                    <a:pt x="52590" y="58136"/>
                    <a:pt x="53092" y="57063"/>
                    <a:pt x="53571" y="56036"/>
                  </a:cubicBezTo>
                  <a:lnTo>
                    <a:pt x="53571" y="56036"/>
                  </a:lnTo>
                  <a:cubicBezTo>
                    <a:pt x="54507" y="53982"/>
                    <a:pt x="55763" y="52156"/>
                    <a:pt x="57383" y="50558"/>
                  </a:cubicBezTo>
                  <a:lnTo>
                    <a:pt x="57383" y="50558"/>
                  </a:lnTo>
                  <a:cubicBezTo>
                    <a:pt x="58730" y="49234"/>
                    <a:pt x="60328" y="48390"/>
                    <a:pt x="61423" y="46769"/>
                  </a:cubicBezTo>
                  <a:lnTo>
                    <a:pt x="61423" y="46769"/>
                  </a:lnTo>
                  <a:cubicBezTo>
                    <a:pt x="61743" y="46290"/>
                    <a:pt x="62085" y="45765"/>
                    <a:pt x="61880" y="45149"/>
                  </a:cubicBezTo>
                  <a:lnTo>
                    <a:pt x="61880" y="45149"/>
                  </a:lnTo>
                  <a:cubicBezTo>
                    <a:pt x="61606" y="44350"/>
                    <a:pt x="60602" y="44053"/>
                    <a:pt x="60054" y="43482"/>
                  </a:cubicBezTo>
                  <a:lnTo>
                    <a:pt x="60054" y="43482"/>
                  </a:lnTo>
                  <a:cubicBezTo>
                    <a:pt x="59323" y="42683"/>
                    <a:pt x="58890" y="41291"/>
                    <a:pt x="58821" y="40218"/>
                  </a:cubicBezTo>
                  <a:lnTo>
                    <a:pt x="58821" y="40218"/>
                  </a:lnTo>
                  <a:cubicBezTo>
                    <a:pt x="58776" y="39807"/>
                    <a:pt x="58730" y="39374"/>
                    <a:pt x="58707" y="38963"/>
                  </a:cubicBezTo>
                  <a:lnTo>
                    <a:pt x="58707" y="38963"/>
                  </a:lnTo>
                  <a:cubicBezTo>
                    <a:pt x="58684" y="38735"/>
                    <a:pt x="58661" y="38392"/>
                    <a:pt x="58776" y="38187"/>
                  </a:cubicBezTo>
                  <a:lnTo>
                    <a:pt x="58776" y="38187"/>
                  </a:lnTo>
                  <a:cubicBezTo>
                    <a:pt x="59072" y="37548"/>
                    <a:pt x="59460" y="38210"/>
                    <a:pt x="59597" y="38575"/>
                  </a:cubicBezTo>
                  <a:lnTo>
                    <a:pt x="59597" y="38575"/>
                  </a:lnTo>
                  <a:cubicBezTo>
                    <a:pt x="59894" y="39534"/>
                    <a:pt x="60168" y="40515"/>
                    <a:pt x="60442" y="41474"/>
                  </a:cubicBezTo>
                  <a:lnTo>
                    <a:pt x="60442" y="41474"/>
                  </a:lnTo>
                  <a:cubicBezTo>
                    <a:pt x="60624" y="42204"/>
                    <a:pt x="60830" y="43186"/>
                    <a:pt x="61355" y="43779"/>
                  </a:cubicBezTo>
                  <a:lnTo>
                    <a:pt x="61355" y="43779"/>
                  </a:lnTo>
                  <a:cubicBezTo>
                    <a:pt x="61674" y="44144"/>
                    <a:pt x="62131" y="44281"/>
                    <a:pt x="62610" y="44076"/>
                  </a:cubicBezTo>
                  <a:lnTo>
                    <a:pt x="62610" y="44076"/>
                  </a:lnTo>
                  <a:cubicBezTo>
                    <a:pt x="62884" y="43962"/>
                    <a:pt x="63090" y="43733"/>
                    <a:pt x="63318" y="43528"/>
                  </a:cubicBezTo>
                  <a:lnTo>
                    <a:pt x="63318" y="43528"/>
                  </a:lnTo>
                  <a:cubicBezTo>
                    <a:pt x="63660" y="43231"/>
                    <a:pt x="64071" y="42957"/>
                    <a:pt x="64299" y="42546"/>
                  </a:cubicBezTo>
                  <a:lnTo>
                    <a:pt x="64299" y="42546"/>
                  </a:lnTo>
                  <a:cubicBezTo>
                    <a:pt x="64596" y="41976"/>
                    <a:pt x="64527" y="41451"/>
                    <a:pt x="64345" y="40857"/>
                  </a:cubicBezTo>
                  <a:lnTo>
                    <a:pt x="64345" y="40857"/>
                  </a:lnTo>
                  <a:cubicBezTo>
                    <a:pt x="64208" y="40378"/>
                    <a:pt x="64094" y="39899"/>
                    <a:pt x="64003" y="39397"/>
                  </a:cubicBezTo>
                  <a:lnTo>
                    <a:pt x="64003" y="39397"/>
                  </a:lnTo>
                  <a:cubicBezTo>
                    <a:pt x="63957" y="39123"/>
                    <a:pt x="63866" y="38780"/>
                    <a:pt x="63888" y="38506"/>
                  </a:cubicBezTo>
                  <a:lnTo>
                    <a:pt x="63888" y="38506"/>
                  </a:lnTo>
                  <a:cubicBezTo>
                    <a:pt x="63911" y="37913"/>
                    <a:pt x="64391" y="37434"/>
                    <a:pt x="64847" y="37890"/>
                  </a:cubicBezTo>
                  <a:lnTo>
                    <a:pt x="64847" y="37890"/>
                  </a:lnTo>
                  <a:cubicBezTo>
                    <a:pt x="65258" y="38301"/>
                    <a:pt x="65714" y="39785"/>
                    <a:pt x="66445" y="39716"/>
                  </a:cubicBezTo>
                  <a:lnTo>
                    <a:pt x="66445" y="39716"/>
                  </a:lnTo>
                  <a:cubicBezTo>
                    <a:pt x="67449" y="31316"/>
                    <a:pt x="65463" y="23259"/>
                    <a:pt x="61286" y="16594"/>
                  </a:cubicBezTo>
                  <a:lnTo>
                    <a:pt x="61286" y="16594"/>
                  </a:lnTo>
                  <a:cubicBezTo>
                    <a:pt x="60967" y="16937"/>
                    <a:pt x="60214" y="17393"/>
                    <a:pt x="59825" y="17439"/>
                  </a:cubicBezTo>
                  <a:lnTo>
                    <a:pt x="59825" y="17439"/>
                  </a:lnTo>
                  <a:cubicBezTo>
                    <a:pt x="59004" y="17553"/>
                    <a:pt x="58593" y="16617"/>
                    <a:pt x="58502" y="15978"/>
                  </a:cubicBezTo>
                  <a:lnTo>
                    <a:pt x="58502" y="15978"/>
                  </a:lnTo>
                  <a:cubicBezTo>
                    <a:pt x="58410" y="15316"/>
                    <a:pt x="58342" y="14814"/>
                    <a:pt x="57794" y="14357"/>
                  </a:cubicBezTo>
                  <a:lnTo>
                    <a:pt x="57794" y="14357"/>
                  </a:lnTo>
                  <a:cubicBezTo>
                    <a:pt x="57223" y="13901"/>
                    <a:pt x="56630" y="13399"/>
                    <a:pt x="55900" y="13262"/>
                  </a:cubicBezTo>
                  <a:lnTo>
                    <a:pt x="55900" y="13262"/>
                  </a:lnTo>
                  <a:cubicBezTo>
                    <a:pt x="55580" y="13193"/>
                    <a:pt x="55260" y="13170"/>
                    <a:pt x="54918" y="13170"/>
                  </a:cubicBezTo>
                  <a:lnTo>
                    <a:pt x="54918" y="13170"/>
                  </a:lnTo>
                  <a:cubicBezTo>
                    <a:pt x="54393" y="13170"/>
                    <a:pt x="53868" y="13262"/>
                    <a:pt x="53412" y="13581"/>
                  </a:cubicBezTo>
                  <a:moveTo>
                    <a:pt x="44852" y="19151"/>
                  </a:moveTo>
                  <a:cubicBezTo>
                    <a:pt x="44692" y="19333"/>
                    <a:pt x="44601" y="19539"/>
                    <a:pt x="44464" y="19744"/>
                  </a:cubicBezTo>
                  <a:lnTo>
                    <a:pt x="44464" y="19744"/>
                  </a:lnTo>
                  <a:cubicBezTo>
                    <a:pt x="44236" y="20178"/>
                    <a:pt x="43825" y="20292"/>
                    <a:pt x="43368" y="20383"/>
                  </a:cubicBezTo>
                  <a:lnTo>
                    <a:pt x="43368" y="20383"/>
                  </a:lnTo>
                  <a:cubicBezTo>
                    <a:pt x="43095" y="20452"/>
                    <a:pt x="42843" y="20429"/>
                    <a:pt x="42615" y="20589"/>
                  </a:cubicBezTo>
                  <a:lnTo>
                    <a:pt x="42615" y="20589"/>
                  </a:lnTo>
                  <a:cubicBezTo>
                    <a:pt x="42227" y="20840"/>
                    <a:pt x="41862" y="21502"/>
                    <a:pt x="42159" y="21958"/>
                  </a:cubicBezTo>
                  <a:lnTo>
                    <a:pt x="42159" y="21958"/>
                  </a:lnTo>
                  <a:cubicBezTo>
                    <a:pt x="42455" y="22369"/>
                    <a:pt x="43163" y="22369"/>
                    <a:pt x="43597" y="22323"/>
                  </a:cubicBezTo>
                  <a:lnTo>
                    <a:pt x="43597" y="22323"/>
                  </a:lnTo>
                  <a:cubicBezTo>
                    <a:pt x="44236" y="22278"/>
                    <a:pt x="44852" y="22141"/>
                    <a:pt x="45491" y="22278"/>
                  </a:cubicBezTo>
                  <a:lnTo>
                    <a:pt x="45491" y="22278"/>
                  </a:lnTo>
                  <a:cubicBezTo>
                    <a:pt x="45834" y="22369"/>
                    <a:pt x="46039" y="22437"/>
                    <a:pt x="46381" y="22323"/>
                  </a:cubicBezTo>
                  <a:lnTo>
                    <a:pt x="46381" y="22323"/>
                  </a:lnTo>
                  <a:cubicBezTo>
                    <a:pt x="47112" y="22027"/>
                    <a:pt x="47226" y="21387"/>
                    <a:pt x="47317" y="20680"/>
                  </a:cubicBezTo>
                  <a:lnTo>
                    <a:pt x="47317" y="20680"/>
                  </a:lnTo>
                  <a:cubicBezTo>
                    <a:pt x="47409" y="19949"/>
                    <a:pt x="47637" y="19173"/>
                    <a:pt x="46929" y="18648"/>
                  </a:cubicBezTo>
                  <a:lnTo>
                    <a:pt x="46929" y="18648"/>
                  </a:lnTo>
                  <a:cubicBezTo>
                    <a:pt x="46747" y="18534"/>
                    <a:pt x="46427" y="18420"/>
                    <a:pt x="46222" y="18489"/>
                  </a:cubicBezTo>
                  <a:lnTo>
                    <a:pt x="46222" y="18489"/>
                  </a:lnTo>
                  <a:cubicBezTo>
                    <a:pt x="46222" y="18489"/>
                    <a:pt x="46222" y="18489"/>
                    <a:pt x="46199" y="18489"/>
                  </a:cubicBezTo>
                  <a:lnTo>
                    <a:pt x="46199" y="18489"/>
                  </a:lnTo>
                  <a:cubicBezTo>
                    <a:pt x="46107" y="18420"/>
                    <a:pt x="46039" y="18397"/>
                    <a:pt x="45948" y="18397"/>
                  </a:cubicBezTo>
                  <a:lnTo>
                    <a:pt x="45948" y="18397"/>
                  </a:lnTo>
                  <a:cubicBezTo>
                    <a:pt x="45537" y="18397"/>
                    <a:pt x="45103" y="18854"/>
                    <a:pt x="44852" y="19151"/>
                  </a:cubicBezTo>
                  <a:moveTo>
                    <a:pt x="13285" y="31887"/>
                  </a:moveTo>
                  <a:cubicBezTo>
                    <a:pt x="13262" y="32092"/>
                    <a:pt x="13285" y="32252"/>
                    <a:pt x="13399" y="32435"/>
                  </a:cubicBezTo>
                  <a:lnTo>
                    <a:pt x="13399" y="32435"/>
                  </a:lnTo>
                  <a:cubicBezTo>
                    <a:pt x="13718" y="32960"/>
                    <a:pt x="14175" y="32640"/>
                    <a:pt x="13832" y="33736"/>
                  </a:cubicBezTo>
                  <a:lnTo>
                    <a:pt x="13832" y="33736"/>
                  </a:lnTo>
                  <a:cubicBezTo>
                    <a:pt x="13696" y="34238"/>
                    <a:pt x="13467" y="34580"/>
                    <a:pt x="13878" y="34991"/>
                  </a:cubicBezTo>
                  <a:lnTo>
                    <a:pt x="13878" y="34991"/>
                  </a:lnTo>
                  <a:cubicBezTo>
                    <a:pt x="14426" y="35539"/>
                    <a:pt x="15248" y="35585"/>
                    <a:pt x="15978" y="35676"/>
                  </a:cubicBezTo>
                  <a:lnTo>
                    <a:pt x="15978" y="35676"/>
                  </a:lnTo>
                  <a:cubicBezTo>
                    <a:pt x="16435" y="35745"/>
                    <a:pt x="17165" y="36064"/>
                    <a:pt x="17439" y="35516"/>
                  </a:cubicBezTo>
                  <a:lnTo>
                    <a:pt x="17439" y="35516"/>
                  </a:lnTo>
                  <a:cubicBezTo>
                    <a:pt x="17690" y="35014"/>
                    <a:pt x="17302" y="34558"/>
                    <a:pt x="17028" y="34170"/>
                  </a:cubicBezTo>
                  <a:lnTo>
                    <a:pt x="17028" y="34170"/>
                  </a:lnTo>
                  <a:cubicBezTo>
                    <a:pt x="16549" y="33439"/>
                    <a:pt x="15681" y="33508"/>
                    <a:pt x="14997" y="33051"/>
                  </a:cubicBezTo>
                  <a:lnTo>
                    <a:pt x="14997" y="33051"/>
                  </a:lnTo>
                  <a:cubicBezTo>
                    <a:pt x="14426" y="32663"/>
                    <a:pt x="14586" y="31727"/>
                    <a:pt x="13947" y="31522"/>
                  </a:cubicBezTo>
                  <a:lnTo>
                    <a:pt x="13947" y="31522"/>
                  </a:lnTo>
                  <a:cubicBezTo>
                    <a:pt x="13947" y="31522"/>
                    <a:pt x="13947" y="31522"/>
                    <a:pt x="13947" y="31522"/>
                  </a:cubicBezTo>
                  <a:lnTo>
                    <a:pt x="13947" y="31522"/>
                  </a:lnTo>
                  <a:cubicBezTo>
                    <a:pt x="13855" y="31431"/>
                    <a:pt x="13764" y="31408"/>
                    <a:pt x="13673" y="31408"/>
                  </a:cubicBezTo>
                  <a:lnTo>
                    <a:pt x="13673" y="31408"/>
                  </a:lnTo>
                  <a:cubicBezTo>
                    <a:pt x="13467" y="31408"/>
                    <a:pt x="13330" y="31613"/>
                    <a:pt x="13285" y="31887"/>
                  </a:cubicBezTo>
                  <a:moveTo>
                    <a:pt x="59711" y="54347"/>
                  </a:moveTo>
                  <a:cubicBezTo>
                    <a:pt x="59483" y="54598"/>
                    <a:pt x="59255" y="54826"/>
                    <a:pt x="59072" y="55100"/>
                  </a:cubicBezTo>
                  <a:lnTo>
                    <a:pt x="59072" y="55100"/>
                  </a:lnTo>
                  <a:cubicBezTo>
                    <a:pt x="58821" y="55488"/>
                    <a:pt x="58684" y="55603"/>
                    <a:pt x="58273" y="55762"/>
                  </a:cubicBezTo>
                  <a:lnTo>
                    <a:pt x="58273" y="55762"/>
                  </a:lnTo>
                  <a:cubicBezTo>
                    <a:pt x="58114" y="55808"/>
                    <a:pt x="57954" y="55808"/>
                    <a:pt x="57794" y="55899"/>
                  </a:cubicBezTo>
                  <a:lnTo>
                    <a:pt x="57794" y="55899"/>
                  </a:lnTo>
                  <a:cubicBezTo>
                    <a:pt x="57201" y="56173"/>
                    <a:pt x="56813" y="56675"/>
                    <a:pt x="56607" y="57269"/>
                  </a:cubicBezTo>
                  <a:lnTo>
                    <a:pt x="56607" y="57269"/>
                  </a:lnTo>
                  <a:cubicBezTo>
                    <a:pt x="56402" y="57931"/>
                    <a:pt x="56265" y="58775"/>
                    <a:pt x="56242" y="59460"/>
                  </a:cubicBezTo>
                  <a:lnTo>
                    <a:pt x="56242" y="59460"/>
                  </a:lnTo>
                  <a:cubicBezTo>
                    <a:pt x="56219" y="59757"/>
                    <a:pt x="56356" y="60099"/>
                    <a:pt x="56653" y="60236"/>
                  </a:cubicBezTo>
                  <a:lnTo>
                    <a:pt x="56653" y="60236"/>
                  </a:lnTo>
                  <a:cubicBezTo>
                    <a:pt x="58159" y="58684"/>
                    <a:pt x="59506" y="56995"/>
                    <a:pt x="60716" y="55192"/>
                  </a:cubicBezTo>
                  <a:lnTo>
                    <a:pt x="60716" y="55192"/>
                  </a:lnTo>
                  <a:cubicBezTo>
                    <a:pt x="60693" y="54667"/>
                    <a:pt x="60510" y="54256"/>
                    <a:pt x="59940" y="54324"/>
                  </a:cubicBezTo>
                  <a:lnTo>
                    <a:pt x="59940" y="54324"/>
                  </a:lnTo>
                  <a:cubicBezTo>
                    <a:pt x="59940" y="54324"/>
                    <a:pt x="59917" y="54324"/>
                    <a:pt x="59917" y="54347"/>
                  </a:cubicBezTo>
                  <a:lnTo>
                    <a:pt x="59917" y="54347"/>
                  </a:lnTo>
                  <a:cubicBezTo>
                    <a:pt x="59894" y="54301"/>
                    <a:pt x="59848" y="54301"/>
                    <a:pt x="59825" y="54301"/>
                  </a:cubicBezTo>
                  <a:lnTo>
                    <a:pt x="59825" y="54301"/>
                  </a:lnTo>
                  <a:cubicBezTo>
                    <a:pt x="59780" y="54301"/>
                    <a:pt x="59757" y="54301"/>
                    <a:pt x="59711" y="54347"/>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9" name="Google Shape;629;p42"/>
          <p:cNvGrpSpPr/>
          <p:nvPr/>
        </p:nvGrpSpPr>
        <p:grpSpPr>
          <a:xfrm flipH="1">
            <a:off x="-5657216" y="784980"/>
            <a:ext cx="6848063" cy="4377907"/>
            <a:chOff x="3990025" y="2619250"/>
            <a:chExt cx="3153900" cy="2016075"/>
          </a:xfrm>
        </p:grpSpPr>
        <p:sp>
          <p:nvSpPr>
            <p:cNvPr id="630" name="Google Shape;630;p42"/>
            <p:cNvSpPr/>
            <p:nvPr/>
          </p:nvSpPr>
          <p:spPr>
            <a:xfrm>
              <a:off x="5384650" y="2637500"/>
              <a:ext cx="24000" cy="121000"/>
            </a:xfrm>
            <a:custGeom>
              <a:avLst/>
              <a:gdLst/>
              <a:ahLst/>
              <a:cxnLst/>
              <a:rect l="l" t="t" r="r" b="b"/>
              <a:pathLst>
                <a:path w="960" h="4840" extrusionOk="0">
                  <a:moveTo>
                    <a:pt x="0" y="1"/>
                  </a:moveTo>
                  <a:lnTo>
                    <a:pt x="0" y="4840"/>
                  </a:lnTo>
                  <a:lnTo>
                    <a:pt x="959" y="4840"/>
                  </a:lnTo>
                  <a:lnTo>
                    <a:pt x="959" y="1"/>
                  </a:lnTo>
                  <a:close/>
                </a:path>
              </a:pathLst>
            </a:custGeom>
            <a:solidFill>
              <a:srgbClr val="EBA6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2"/>
            <p:cNvSpPr/>
            <p:nvPr/>
          </p:nvSpPr>
          <p:spPr>
            <a:xfrm>
              <a:off x="4928150" y="2665475"/>
              <a:ext cx="33125" cy="170075"/>
            </a:xfrm>
            <a:custGeom>
              <a:avLst/>
              <a:gdLst/>
              <a:ahLst/>
              <a:cxnLst/>
              <a:rect l="l" t="t" r="r" b="b"/>
              <a:pathLst>
                <a:path w="1325" h="6803" extrusionOk="0">
                  <a:moveTo>
                    <a:pt x="0" y="0"/>
                  </a:moveTo>
                  <a:lnTo>
                    <a:pt x="0" y="6802"/>
                  </a:lnTo>
                  <a:lnTo>
                    <a:pt x="1324" y="6802"/>
                  </a:lnTo>
                  <a:lnTo>
                    <a:pt x="1324" y="0"/>
                  </a:lnTo>
                  <a:close/>
                </a:path>
              </a:pathLst>
            </a:custGeom>
            <a:solidFill>
              <a:srgbClr val="EBA6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2"/>
            <p:cNvSpPr/>
            <p:nvPr/>
          </p:nvSpPr>
          <p:spPr>
            <a:xfrm>
              <a:off x="4422550" y="2954775"/>
              <a:ext cx="41700" cy="213450"/>
            </a:xfrm>
            <a:custGeom>
              <a:avLst/>
              <a:gdLst/>
              <a:ahLst/>
              <a:cxnLst/>
              <a:rect l="l" t="t" r="r" b="b"/>
              <a:pathLst>
                <a:path w="1668" h="8538" extrusionOk="0">
                  <a:moveTo>
                    <a:pt x="1" y="1"/>
                  </a:moveTo>
                  <a:lnTo>
                    <a:pt x="1" y="8537"/>
                  </a:lnTo>
                  <a:lnTo>
                    <a:pt x="1667" y="8537"/>
                  </a:lnTo>
                  <a:lnTo>
                    <a:pt x="1667" y="1"/>
                  </a:lnTo>
                  <a:close/>
                </a:path>
              </a:pathLst>
            </a:custGeom>
            <a:solidFill>
              <a:srgbClr val="EBA6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2"/>
            <p:cNvSpPr/>
            <p:nvPr/>
          </p:nvSpPr>
          <p:spPr>
            <a:xfrm>
              <a:off x="5959850" y="3341675"/>
              <a:ext cx="87900" cy="831425"/>
            </a:xfrm>
            <a:custGeom>
              <a:avLst/>
              <a:gdLst/>
              <a:ahLst/>
              <a:cxnLst/>
              <a:rect l="l" t="t" r="r" b="b"/>
              <a:pathLst>
                <a:path w="3516" h="33257" extrusionOk="0">
                  <a:moveTo>
                    <a:pt x="3242" y="0"/>
                  </a:moveTo>
                  <a:cubicBezTo>
                    <a:pt x="1461" y="0"/>
                    <a:pt x="0" y="1461"/>
                    <a:pt x="0" y="3241"/>
                  </a:cubicBezTo>
                  <a:lnTo>
                    <a:pt x="0" y="33257"/>
                  </a:lnTo>
                  <a:lnTo>
                    <a:pt x="3515" y="33257"/>
                  </a:lnTo>
                  <a:lnTo>
                    <a:pt x="351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2"/>
            <p:cNvSpPr/>
            <p:nvPr/>
          </p:nvSpPr>
          <p:spPr>
            <a:xfrm>
              <a:off x="6047725" y="3063200"/>
              <a:ext cx="1033450" cy="555250"/>
            </a:xfrm>
            <a:custGeom>
              <a:avLst/>
              <a:gdLst/>
              <a:ahLst/>
              <a:cxnLst/>
              <a:rect l="l" t="t" r="r" b="b"/>
              <a:pathLst>
                <a:path w="41338" h="22210" extrusionOk="0">
                  <a:moveTo>
                    <a:pt x="0" y="1"/>
                  </a:moveTo>
                  <a:lnTo>
                    <a:pt x="0" y="22209"/>
                  </a:lnTo>
                  <a:lnTo>
                    <a:pt x="41337" y="22209"/>
                  </a:lnTo>
                  <a:lnTo>
                    <a:pt x="359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2"/>
            <p:cNvSpPr/>
            <p:nvPr/>
          </p:nvSpPr>
          <p:spPr>
            <a:xfrm>
              <a:off x="6047725" y="3618425"/>
              <a:ext cx="1033450" cy="820025"/>
            </a:xfrm>
            <a:custGeom>
              <a:avLst/>
              <a:gdLst/>
              <a:ahLst/>
              <a:cxnLst/>
              <a:rect l="l" t="t" r="r" b="b"/>
              <a:pathLst>
                <a:path w="41338" h="32801" extrusionOk="0">
                  <a:moveTo>
                    <a:pt x="0" y="0"/>
                  </a:moveTo>
                  <a:lnTo>
                    <a:pt x="0" y="32800"/>
                  </a:lnTo>
                  <a:lnTo>
                    <a:pt x="41337" y="32800"/>
                  </a:lnTo>
                  <a:lnTo>
                    <a:pt x="41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2"/>
            <p:cNvSpPr/>
            <p:nvPr/>
          </p:nvSpPr>
          <p:spPr>
            <a:xfrm>
              <a:off x="6047725" y="2914825"/>
              <a:ext cx="994075" cy="148400"/>
            </a:xfrm>
            <a:custGeom>
              <a:avLst/>
              <a:gdLst/>
              <a:ahLst/>
              <a:cxnLst/>
              <a:rect l="l" t="t" r="r" b="b"/>
              <a:pathLst>
                <a:path w="39763" h="5936" extrusionOk="0">
                  <a:moveTo>
                    <a:pt x="1575" y="1"/>
                  </a:moveTo>
                  <a:cubicBezTo>
                    <a:pt x="708" y="1"/>
                    <a:pt x="0" y="617"/>
                    <a:pt x="0" y="1370"/>
                  </a:cubicBezTo>
                  <a:lnTo>
                    <a:pt x="0" y="5936"/>
                  </a:lnTo>
                  <a:lnTo>
                    <a:pt x="39762" y="5936"/>
                  </a:lnTo>
                  <a:cubicBezTo>
                    <a:pt x="39762" y="5936"/>
                    <a:pt x="38187" y="1"/>
                    <a:pt x="308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2"/>
            <p:cNvSpPr/>
            <p:nvPr/>
          </p:nvSpPr>
          <p:spPr>
            <a:xfrm>
              <a:off x="6185825" y="3722850"/>
              <a:ext cx="895350" cy="20000"/>
            </a:xfrm>
            <a:custGeom>
              <a:avLst/>
              <a:gdLst/>
              <a:ahLst/>
              <a:cxnLst/>
              <a:rect l="l" t="t" r="r" b="b"/>
              <a:pathLst>
                <a:path w="35814" h="800" extrusionOk="0">
                  <a:moveTo>
                    <a:pt x="0" y="1"/>
                  </a:moveTo>
                  <a:lnTo>
                    <a:pt x="0" y="640"/>
                  </a:lnTo>
                  <a:lnTo>
                    <a:pt x="35813" y="799"/>
                  </a:lnTo>
                  <a:lnTo>
                    <a:pt x="35813" y="160"/>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2"/>
            <p:cNvSpPr/>
            <p:nvPr/>
          </p:nvSpPr>
          <p:spPr>
            <a:xfrm>
              <a:off x="6177825" y="3063200"/>
              <a:ext cx="16000" cy="1128175"/>
            </a:xfrm>
            <a:custGeom>
              <a:avLst/>
              <a:gdLst/>
              <a:ahLst/>
              <a:cxnLst/>
              <a:rect l="l" t="t" r="r" b="b"/>
              <a:pathLst>
                <a:path w="640" h="45127" extrusionOk="0">
                  <a:moveTo>
                    <a:pt x="1" y="1"/>
                  </a:moveTo>
                  <a:lnTo>
                    <a:pt x="1" y="45126"/>
                  </a:lnTo>
                  <a:lnTo>
                    <a:pt x="640" y="45126"/>
                  </a:lnTo>
                  <a:lnTo>
                    <a:pt x="6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2"/>
            <p:cNvSpPr/>
            <p:nvPr/>
          </p:nvSpPr>
          <p:spPr>
            <a:xfrm>
              <a:off x="6372975" y="3571050"/>
              <a:ext cx="152975" cy="47400"/>
            </a:xfrm>
            <a:custGeom>
              <a:avLst/>
              <a:gdLst/>
              <a:ahLst/>
              <a:cxnLst/>
              <a:rect l="l" t="t" r="r" b="b"/>
              <a:pathLst>
                <a:path w="6119" h="1896" extrusionOk="0">
                  <a:moveTo>
                    <a:pt x="868" y="1"/>
                  </a:moveTo>
                  <a:cubicBezTo>
                    <a:pt x="389" y="1"/>
                    <a:pt x="1" y="412"/>
                    <a:pt x="1" y="868"/>
                  </a:cubicBezTo>
                  <a:lnTo>
                    <a:pt x="1" y="1028"/>
                  </a:lnTo>
                  <a:cubicBezTo>
                    <a:pt x="1" y="1507"/>
                    <a:pt x="389" y="1895"/>
                    <a:pt x="868" y="1895"/>
                  </a:cubicBezTo>
                  <a:lnTo>
                    <a:pt x="5251" y="1895"/>
                  </a:lnTo>
                  <a:cubicBezTo>
                    <a:pt x="5730" y="1895"/>
                    <a:pt x="6118" y="1507"/>
                    <a:pt x="6118" y="1028"/>
                  </a:cubicBezTo>
                  <a:lnTo>
                    <a:pt x="6118" y="868"/>
                  </a:lnTo>
                  <a:cubicBezTo>
                    <a:pt x="6118" y="412"/>
                    <a:pt x="5730" y="1"/>
                    <a:pt x="52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2"/>
            <p:cNvSpPr/>
            <p:nvPr/>
          </p:nvSpPr>
          <p:spPr>
            <a:xfrm>
              <a:off x="6372975" y="3137950"/>
              <a:ext cx="605475" cy="554100"/>
            </a:xfrm>
            <a:custGeom>
              <a:avLst/>
              <a:gdLst/>
              <a:ahLst/>
              <a:cxnLst/>
              <a:rect l="l" t="t" r="r" b="b"/>
              <a:pathLst>
                <a:path w="24219" h="22164" extrusionOk="0">
                  <a:moveTo>
                    <a:pt x="1" y="1"/>
                  </a:moveTo>
                  <a:lnTo>
                    <a:pt x="1" y="16252"/>
                  </a:lnTo>
                  <a:lnTo>
                    <a:pt x="12007" y="16252"/>
                  </a:lnTo>
                  <a:cubicBezTo>
                    <a:pt x="14381" y="16252"/>
                    <a:pt x="16321" y="17896"/>
                    <a:pt x="16321" y="19927"/>
                  </a:cubicBezTo>
                  <a:lnTo>
                    <a:pt x="16321" y="22164"/>
                  </a:lnTo>
                  <a:lnTo>
                    <a:pt x="24219" y="22164"/>
                  </a:lnTo>
                  <a:lnTo>
                    <a:pt x="24219" y="16252"/>
                  </a:lnTo>
                  <a:lnTo>
                    <a:pt x="2029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2"/>
            <p:cNvSpPr/>
            <p:nvPr/>
          </p:nvSpPr>
          <p:spPr>
            <a:xfrm>
              <a:off x="6401525" y="3162500"/>
              <a:ext cx="547825" cy="505025"/>
            </a:xfrm>
            <a:custGeom>
              <a:avLst/>
              <a:gdLst/>
              <a:ahLst/>
              <a:cxnLst/>
              <a:rect l="l" t="t" r="r" b="b"/>
              <a:pathLst>
                <a:path w="21913" h="20201" extrusionOk="0">
                  <a:moveTo>
                    <a:pt x="0" y="0"/>
                  </a:moveTo>
                  <a:lnTo>
                    <a:pt x="0" y="14289"/>
                  </a:lnTo>
                  <a:lnTo>
                    <a:pt x="10865" y="14289"/>
                  </a:lnTo>
                  <a:cubicBezTo>
                    <a:pt x="13878" y="14289"/>
                    <a:pt x="16320" y="16389"/>
                    <a:pt x="16320" y="18945"/>
                  </a:cubicBezTo>
                  <a:lnTo>
                    <a:pt x="16320" y="20200"/>
                  </a:lnTo>
                  <a:lnTo>
                    <a:pt x="21912" y="20200"/>
                  </a:lnTo>
                  <a:lnTo>
                    <a:pt x="21912" y="15362"/>
                  </a:lnTo>
                  <a:lnTo>
                    <a:pt x="1821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2"/>
            <p:cNvSpPr/>
            <p:nvPr/>
          </p:nvSpPr>
          <p:spPr>
            <a:xfrm>
              <a:off x="7002400" y="3754225"/>
              <a:ext cx="78775" cy="134125"/>
            </a:xfrm>
            <a:custGeom>
              <a:avLst/>
              <a:gdLst/>
              <a:ahLst/>
              <a:cxnLst/>
              <a:rect l="l" t="t" r="r" b="b"/>
              <a:pathLst>
                <a:path w="3151" h="5365" extrusionOk="0">
                  <a:moveTo>
                    <a:pt x="3150" y="1"/>
                  </a:moveTo>
                  <a:cubicBezTo>
                    <a:pt x="1415" y="1"/>
                    <a:pt x="0" y="1211"/>
                    <a:pt x="0" y="2694"/>
                  </a:cubicBezTo>
                  <a:cubicBezTo>
                    <a:pt x="0" y="4178"/>
                    <a:pt x="1415" y="5365"/>
                    <a:pt x="3150" y="5365"/>
                  </a:cubicBezTo>
                  <a:lnTo>
                    <a:pt x="315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2"/>
            <p:cNvSpPr/>
            <p:nvPr/>
          </p:nvSpPr>
          <p:spPr>
            <a:xfrm>
              <a:off x="6875700" y="3528825"/>
              <a:ext cx="102750" cy="202050"/>
            </a:xfrm>
            <a:custGeom>
              <a:avLst/>
              <a:gdLst/>
              <a:ahLst/>
              <a:cxnLst/>
              <a:rect l="l" t="t" r="r" b="b"/>
              <a:pathLst>
                <a:path w="4110" h="8082" extrusionOk="0">
                  <a:moveTo>
                    <a:pt x="1895" y="1"/>
                  </a:moveTo>
                  <a:cubicBezTo>
                    <a:pt x="846" y="1"/>
                    <a:pt x="1" y="845"/>
                    <a:pt x="1" y="1895"/>
                  </a:cubicBezTo>
                  <a:lnTo>
                    <a:pt x="1" y="6187"/>
                  </a:lnTo>
                  <a:cubicBezTo>
                    <a:pt x="1" y="7214"/>
                    <a:pt x="846" y="8081"/>
                    <a:pt x="1895" y="8081"/>
                  </a:cubicBezTo>
                  <a:lnTo>
                    <a:pt x="2192" y="8081"/>
                  </a:lnTo>
                  <a:cubicBezTo>
                    <a:pt x="3242" y="8081"/>
                    <a:pt x="4110" y="7214"/>
                    <a:pt x="4110" y="6187"/>
                  </a:cubicBezTo>
                  <a:lnTo>
                    <a:pt x="4110" y="1895"/>
                  </a:lnTo>
                  <a:cubicBezTo>
                    <a:pt x="4110" y="845"/>
                    <a:pt x="3242" y="1"/>
                    <a:pt x="21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2"/>
            <p:cNvSpPr/>
            <p:nvPr/>
          </p:nvSpPr>
          <p:spPr>
            <a:xfrm>
              <a:off x="4031675" y="2619250"/>
              <a:ext cx="1863150" cy="1508775"/>
            </a:xfrm>
            <a:custGeom>
              <a:avLst/>
              <a:gdLst/>
              <a:ahLst/>
              <a:cxnLst/>
              <a:rect l="l" t="t" r="r" b="b"/>
              <a:pathLst>
                <a:path w="74526" h="60351" extrusionOk="0">
                  <a:moveTo>
                    <a:pt x="1" y="0"/>
                  </a:moveTo>
                  <a:lnTo>
                    <a:pt x="1" y="60350"/>
                  </a:lnTo>
                  <a:lnTo>
                    <a:pt x="74525" y="60350"/>
                  </a:lnTo>
                  <a:lnTo>
                    <a:pt x="7452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2"/>
            <p:cNvSpPr/>
            <p:nvPr/>
          </p:nvSpPr>
          <p:spPr>
            <a:xfrm>
              <a:off x="6623500" y="4299750"/>
              <a:ext cx="520425" cy="138700"/>
            </a:xfrm>
            <a:custGeom>
              <a:avLst/>
              <a:gdLst/>
              <a:ahLst/>
              <a:cxnLst/>
              <a:rect l="l" t="t" r="r" b="b"/>
              <a:pathLst>
                <a:path w="20817" h="5548" extrusionOk="0">
                  <a:moveTo>
                    <a:pt x="0" y="1"/>
                  </a:moveTo>
                  <a:lnTo>
                    <a:pt x="0" y="5547"/>
                  </a:lnTo>
                  <a:lnTo>
                    <a:pt x="18420" y="5547"/>
                  </a:lnTo>
                  <a:cubicBezTo>
                    <a:pt x="19744" y="5547"/>
                    <a:pt x="20817" y="4475"/>
                    <a:pt x="20817" y="3151"/>
                  </a:cubicBezTo>
                  <a:lnTo>
                    <a:pt x="208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2"/>
            <p:cNvSpPr/>
            <p:nvPr/>
          </p:nvSpPr>
          <p:spPr>
            <a:xfrm>
              <a:off x="4031675" y="4126850"/>
              <a:ext cx="2179850" cy="312750"/>
            </a:xfrm>
            <a:custGeom>
              <a:avLst/>
              <a:gdLst/>
              <a:ahLst/>
              <a:cxnLst/>
              <a:rect l="l" t="t" r="r" b="b"/>
              <a:pathLst>
                <a:path w="87194" h="12510" extrusionOk="0">
                  <a:moveTo>
                    <a:pt x="87193" y="1"/>
                  </a:moveTo>
                  <a:lnTo>
                    <a:pt x="1" y="46"/>
                  </a:lnTo>
                  <a:lnTo>
                    <a:pt x="1" y="12509"/>
                  </a:lnTo>
                  <a:lnTo>
                    <a:pt x="87193" y="12463"/>
                  </a:lnTo>
                  <a:lnTo>
                    <a:pt x="8719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2"/>
            <p:cNvSpPr/>
            <p:nvPr/>
          </p:nvSpPr>
          <p:spPr>
            <a:xfrm>
              <a:off x="4031675" y="4350550"/>
              <a:ext cx="2179850" cy="89050"/>
            </a:xfrm>
            <a:custGeom>
              <a:avLst/>
              <a:gdLst/>
              <a:ahLst/>
              <a:cxnLst/>
              <a:rect l="l" t="t" r="r" b="b"/>
              <a:pathLst>
                <a:path w="87194" h="3562" extrusionOk="0">
                  <a:moveTo>
                    <a:pt x="87193" y="0"/>
                  </a:moveTo>
                  <a:lnTo>
                    <a:pt x="1" y="46"/>
                  </a:lnTo>
                  <a:lnTo>
                    <a:pt x="1" y="3561"/>
                  </a:lnTo>
                  <a:lnTo>
                    <a:pt x="87193" y="3515"/>
                  </a:lnTo>
                  <a:lnTo>
                    <a:pt x="871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2"/>
            <p:cNvSpPr/>
            <p:nvPr/>
          </p:nvSpPr>
          <p:spPr>
            <a:xfrm>
              <a:off x="6117350" y="3971075"/>
              <a:ext cx="758375" cy="467375"/>
            </a:xfrm>
            <a:custGeom>
              <a:avLst/>
              <a:gdLst/>
              <a:ahLst/>
              <a:cxnLst/>
              <a:rect l="l" t="t" r="r" b="b"/>
              <a:pathLst>
                <a:path w="30335" h="18695" extrusionOk="0">
                  <a:moveTo>
                    <a:pt x="15156" y="1"/>
                  </a:moveTo>
                  <a:cubicBezTo>
                    <a:pt x="6802" y="1"/>
                    <a:pt x="0" y="6802"/>
                    <a:pt x="0" y="15179"/>
                  </a:cubicBezTo>
                  <a:cubicBezTo>
                    <a:pt x="0" y="16389"/>
                    <a:pt x="137" y="17576"/>
                    <a:pt x="411" y="18694"/>
                  </a:cubicBezTo>
                  <a:lnTo>
                    <a:pt x="29901" y="18694"/>
                  </a:lnTo>
                  <a:cubicBezTo>
                    <a:pt x="30175" y="17576"/>
                    <a:pt x="30335" y="16389"/>
                    <a:pt x="30335" y="15179"/>
                  </a:cubicBezTo>
                  <a:cubicBezTo>
                    <a:pt x="30335" y="6802"/>
                    <a:pt x="23533" y="1"/>
                    <a:pt x="151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2"/>
            <p:cNvSpPr/>
            <p:nvPr/>
          </p:nvSpPr>
          <p:spPr>
            <a:xfrm>
              <a:off x="6174400" y="4028700"/>
              <a:ext cx="645425" cy="409750"/>
            </a:xfrm>
            <a:custGeom>
              <a:avLst/>
              <a:gdLst/>
              <a:ahLst/>
              <a:cxnLst/>
              <a:rect l="l" t="t" r="r" b="b"/>
              <a:pathLst>
                <a:path w="25817" h="16390" extrusionOk="0">
                  <a:moveTo>
                    <a:pt x="12920" y="1"/>
                  </a:moveTo>
                  <a:cubicBezTo>
                    <a:pt x="5798" y="1"/>
                    <a:pt x="1" y="5776"/>
                    <a:pt x="1" y="12897"/>
                  </a:cubicBezTo>
                  <a:cubicBezTo>
                    <a:pt x="1" y="14107"/>
                    <a:pt x="183" y="15271"/>
                    <a:pt x="503" y="16389"/>
                  </a:cubicBezTo>
                  <a:lnTo>
                    <a:pt x="25337" y="16389"/>
                  </a:lnTo>
                  <a:cubicBezTo>
                    <a:pt x="25633" y="15271"/>
                    <a:pt x="25816" y="14107"/>
                    <a:pt x="25816" y="12897"/>
                  </a:cubicBezTo>
                  <a:cubicBezTo>
                    <a:pt x="25816" y="5776"/>
                    <a:pt x="20041" y="1"/>
                    <a:pt x="129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2"/>
            <p:cNvSpPr/>
            <p:nvPr/>
          </p:nvSpPr>
          <p:spPr>
            <a:xfrm>
              <a:off x="6211500" y="4065800"/>
              <a:ext cx="569500" cy="569525"/>
            </a:xfrm>
            <a:custGeom>
              <a:avLst/>
              <a:gdLst/>
              <a:ahLst/>
              <a:cxnLst/>
              <a:rect l="l" t="t" r="r" b="b"/>
              <a:pathLst>
                <a:path w="22780" h="22781" extrusionOk="0">
                  <a:moveTo>
                    <a:pt x="11390" y="0"/>
                  </a:moveTo>
                  <a:cubicBezTo>
                    <a:pt x="5113" y="0"/>
                    <a:pt x="0" y="5091"/>
                    <a:pt x="0" y="11390"/>
                  </a:cubicBezTo>
                  <a:cubicBezTo>
                    <a:pt x="0" y="17667"/>
                    <a:pt x="5113" y="22780"/>
                    <a:pt x="11390" y="22780"/>
                  </a:cubicBezTo>
                  <a:cubicBezTo>
                    <a:pt x="17690" y="22780"/>
                    <a:pt x="22780" y="17667"/>
                    <a:pt x="22780" y="11390"/>
                  </a:cubicBezTo>
                  <a:cubicBezTo>
                    <a:pt x="22780" y="5091"/>
                    <a:pt x="17690" y="0"/>
                    <a:pt x="113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2"/>
            <p:cNvSpPr/>
            <p:nvPr/>
          </p:nvSpPr>
          <p:spPr>
            <a:xfrm>
              <a:off x="6322200" y="4176500"/>
              <a:ext cx="349825" cy="349250"/>
            </a:xfrm>
            <a:custGeom>
              <a:avLst/>
              <a:gdLst/>
              <a:ahLst/>
              <a:cxnLst/>
              <a:rect l="l" t="t" r="r" b="b"/>
              <a:pathLst>
                <a:path w="13993" h="13970" extrusionOk="0">
                  <a:moveTo>
                    <a:pt x="7008" y="1"/>
                  </a:moveTo>
                  <a:cubicBezTo>
                    <a:pt x="3150" y="1"/>
                    <a:pt x="0" y="3128"/>
                    <a:pt x="0" y="6985"/>
                  </a:cubicBezTo>
                  <a:cubicBezTo>
                    <a:pt x="0" y="10843"/>
                    <a:pt x="3150" y="13970"/>
                    <a:pt x="7008" y="13970"/>
                  </a:cubicBezTo>
                  <a:cubicBezTo>
                    <a:pt x="10865" y="13970"/>
                    <a:pt x="13992" y="10843"/>
                    <a:pt x="13992" y="6985"/>
                  </a:cubicBezTo>
                  <a:cubicBezTo>
                    <a:pt x="13992" y="3128"/>
                    <a:pt x="10865" y="1"/>
                    <a:pt x="70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2"/>
            <p:cNvSpPr/>
            <p:nvPr/>
          </p:nvSpPr>
          <p:spPr>
            <a:xfrm>
              <a:off x="6322200" y="4176500"/>
              <a:ext cx="349825" cy="349250"/>
            </a:xfrm>
            <a:custGeom>
              <a:avLst/>
              <a:gdLst/>
              <a:ahLst/>
              <a:cxnLst/>
              <a:rect l="l" t="t" r="r" b="b"/>
              <a:pathLst>
                <a:path w="13993" h="13970" extrusionOk="0">
                  <a:moveTo>
                    <a:pt x="7008" y="594"/>
                  </a:moveTo>
                  <a:cubicBezTo>
                    <a:pt x="10523" y="594"/>
                    <a:pt x="13399" y="3447"/>
                    <a:pt x="13399" y="6985"/>
                  </a:cubicBezTo>
                  <a:cubicBezTo>
                    <a:pt x="13399" y="10523"/>
                    <a:pt x="10523" y="13376"/>
                    <a:pt x="7008" y="13376"/>
                  </a:cubicBezTo>
                  <a:cubicBezTo>
                    <a:pt x="3470" y="13376"/>
                    <a:pt x="594" y="10523"/>
                    <a:pt x="594" y="6985"/>
                  </a:cubicBezTo>
                  <a:cubicBezTo>
                    <a:pt x="594" y="3447"/>
                    <a:pt x="3470" y="594"/>
                    <a:pt x="7008" y="594"/>
                  </a:cubicBezTo>
                  <a:close/>
                  <a:moveTo>
                    <a:pt x="7008" y="1"/>
                  </a:moveTo>
                  <a:cubicBezTo>
                    <a:pt x="3150" y="1"/>
                    <a:pt x="0" y="3128"/>
                    <a:pt x="0" y="6985"/>
                  </a:cubicBezTo>
                  <a:cubicBezTo>
                    <a:pt x="0" y="10843"/>
                    <a:pt x="3150" y="13970"/>
                    <a:pt x="7008" y="13970"/>
                  </a:cubicBezTo>
                  <a:cubicBezTo>
                    <a:pt x="10865" y="13970"/>
                    <a:pt x="13992" y="10843"/>
                    <a:pt x="13992" y="6985"/>
                  </a:cubicBezTo>
                  <a:cubicBezTo>
                    <a:pt x="13992" y="3128"/>
                    <a:pt x="10865" y="1"/>
                    <a:pt x="7008" y="1"/>
                  </a:cubicBezTo>
                  <a:close/>
                </a:path>
              </a:pathLst>
            </a:custGeom>
            <a:solidFill>
              <a:srgbClr val="F0E8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2"/>
            <p:cNvSpPr/>
            <p:nvPr/>
          </p:nvSpPr>
          <p:spPr>
            <a:xfrm>
              <a:off x="4186325" y="3971075"/>
              <a:ext cx="758400" cy="467375"/>
            </a:xfrm>
            <a:custGeom>
              <a:avLst/>
              <a:gdLst/>
              <a:ahLst/>
              <a:cxnLst/>
              <a:rect l="l" t="t" r="r" b="b"/>
              <a:pathLst>
                <a:path w="30336" h="18695" extrusionOk="0">
                  <a:moveTo>
                    <a:pt x="15179" y="1"/>
                  </a:moveTo>
                  <a:cubicBezTo>
                    <a:pt x="6802" y="1"/>
                    <a:pt x="0" y="6802"/>
                    <a:pt x="0" y="15179"/>
                  </a:cubicBezTo>
                  <a:cubicBezTo>
                    <a:pt x="0" y="16389"/>
                    <a:pt x="160" y="17576"/>
                    <a:pt x="411" y="18694"/>
                  </a:cubicBezTo>
                  <a:lnTo>
                    <a:pt x="29924" y="18694"/>
                  </a:lnTo>
                  <a:cubicBezTo>
                    <a:pt x="30198" y="17576"/>
                    <a:pt x="30335" y="16389"/>
                    <a:pt x="30335" y="15179"/>
                  </a:cubicBezTo>
                  <a:cubicBezTo>
                    <a:pt x="30335" y="6802"/>
                    <a:pt x="23533" y="1"/>
                    <a:pt x="151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2"/>
            <p:cNvSpPr/>
            <p:nvPr/>
          </p:nvSpPr>
          <p:spPr>
            <a:xfrm>
              <a:off x="4243950" y="4028700"/>
              <a:ext cx="644850" cy="409750"/>
            </a:xfrm>
            <a:custGeom>
              <a:avLst/>
              <a:gdLst/>
              <a:ahLst/>
              <a:cxnLst/>
              <a:rect l="l" t="t" r="r" b="b"/>
              <a:pathLst>
                <a:path w="25794" h="16390" extrusionOk="0">
                  <a:moveTo>
                    <a:pt x="12897" y="1"/>
                  </a:moveTo>
                  <a:cubicBezTo>
                    <a:pt x="5775" y="1"/>
                    <a:pt x="1" y="5776"/>
                    <a:pt x="1" y="12897"/>
                  </a:cubicBezTo>
                  <a:cubicBezTo>
                    <a:pt x="1" y="14107"/>
                    <a:pt x="160" y="15271"/>
                    <a:pt x="480" y="16389"/>
                  </a:cubicBezTo>
                  <a:lnTo>
                    <a:pt x="25314" y="16389"/>
                  </a:lnTo>
                  <a:cubicBezTo>
                    <a:pt x="25633" y="15271"/>
                    <a:pt x="25793" y="14107"/>
                    <a:pt x="25793" y="12897"/>
                  </a:cubicBezTo>
                  <a:cubicBezTo>
                    <a:pt x="25793" y="5776"/>
                    <a:pt x="20018" y="1"/>
                    <a:pt x="128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2"/>
            <p:cNvSpPr/>
            <p:nvPr/>
          </p:nvSpPr>
          <p:spPr>
            <a:xfrm>
              <a:off x="4281050" y="4065800"/>
              <a:ext cx="569500" cy="569525"/>
            </a:xfrm>
            <a:custGeom>
              <a:avLst/>
              <a:gdLst/>
              <a:ahLst/>
              <a:cxnLst/>
              <a:rect l="l" t="t" r="r" b="b"/>
              <a:pathLst>
                <a:path w="22780" h="22781" extrusionOk="0">
                  <a:moveTo>
                    <a:pt x="11390" y="0"/>
                  </a:moveTo>
                  <a:cubicBezTo>
                    <a:pt x="5090" y="0"/>
                    <a:pt x="0" y="5091"/>
                    <a:pt x="0" y="11390"/>
                  </a:cubicBezTo>
                  <a:cubicBezTo>
                    <a:pt x="0" y="17667"/>
                    <a:pt x="5090" y="22780"/>
                    <a:pt x="11390" y="22780"/>
                  </a:cubicBezTo>
                  <a:cubicBezTo>
                    <a:pt x="17667" y="22780"/>
                    <a:pt x="22780" y="17667"/>
                    <a:pt x="22780" y="11390"/>
                  </a:cubicBezTo>
                  <a:cubicBezTo>
                    <a:pt x="22780" y="5091"/>
                    <a:pt x="17667" y="0"/>
                    <a:pt x="113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2"/>
            <p:cNvSpPr/>
            <p:nvPr/>
          </p:nvSpPr>
          <p:spPr>
            <a:xfrm>
              <a:off x="4391750" y="4176500"/>
              <a:ext cx="349250" cy="349250"/>
            </a:xfrm>
            <a:custGeom>
              <a:avLst/>
              <a:gdLst/>
              <a:ahLst/>
              <a:cxnLst/>
              <a:rect l="l" t="t" r="r" b="b"/>
              <a:pathLst>
                <a:path w="13970" h="13970" extrusionOk="0">
                  <a:moveTo>
                    <a:pt x="6985" y="1"/>
                  </a:moveTo>
                  <a:cubicBezTo>
                    <a:pt x="3127" y="1"/>
                    <a:pt x="0" y="3128"/>
                    <a:pt x="0" y="6985"/>
                  </a:cubicBezTo>
                  <a:cubicBezTo>
                    <a:pt x="0" y="10843"/>
                    <a:pt x="3127" y="13970"/>
                    <a:pt x="6985" y="13970"/>
                  </a:cubicBezTo>
                  <a:cubicBezTo>
                    <a:pt x="10842" y="13970"/>
                    <a:pt x="13969" y="10843"/>
                    <a:pt x="13969" y="6985"/>
                  </a:cubicBezTo>
                  <a:cubicBezTo>
                    <a:pt x="13969" y="3128"/>
                    <a:pt x="10842" y="1"/>
                    <a:pt x="69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2"/>
            <p:cNvSpPr/>
            <p:nvPr/>
          </p:nvSpPr>
          <p:spPr>
            <a:xfrm>
              <a:off x="4391750" y="4176500"/>
              <a:ext cx="349250" cy="349250"/>
            </a:xfrm>
            <a:custGeom>
              <a:avLst/>
              <a:gdLst/>
              <a:ahLst/>
              <a:cxnLst/>
              <a:rect l="l" t="t" r="r" b="b"/>
              <a:pathLst>
                <a:path w="13970" h="13970" extrusionOk="0">
                  <a:moveTo>
                    <a:pt x="6985" y="594"/>
                  </a:moveTo>
                  <a:cubicBezTo>
                    <a:pt x="10523" y="594"/>
                    <a:pt x="13399" y="3447"/>
                    <a:pt x="13399" y="6985"/>
                  </a:cubicBezTo>
                  <a:cubicBezTo>
                    <a:pt x="13399" y="10523"/>
                    <a:pt x="10523" y="13376"/>
                    <a:pt x="6985" y="13376"/>
                  </a:cubicBezTo>
                  <a:cubicBezTo>
                    <a:pt x="3447" y="13376"/>
                    <a:pt x="594" y="10523"/>
                    <a:pt x="594" y="6985"/>
                  </a:cubicBezTo>
                  <a:cubicBezTo>
                    <a:pt x="594" y="3447"/>
                    <a:pt x="3447" y="594"/>
                    <a:pt x="6985" y="594"/>
                  </a:cubicBezTo>
                  <a:close/>
                  <a:moveTo>
                    <a:pt x="6985" y="1"/>
                  </a:moveTo>
                  <a:cubicBezTo>
                    <a:pt x="3127" y="1"/>
                    <a:pt x="0" y="3128"/>
                    <a:pt x="0" y="6985"/>
                  </a:cubicBezTo>
                  <a:cubicBezTo>
                    <a:pt x="0" y="10843"/>
                    <a:pt x="3127" y="13970"/>
                    <a:pt x="6985" y="13970"/>
                  </a:cubicBezTo>
                  <a:cubicBezTo>
                    <a:pt x="10842" y="13970"/>
                    <a:pt x="13969" y="10843"/>
                    <a:pt x="13969" y="6985"/>
                  </a:cubicBezTo>
                  <a:cubicBezTo>
                    <a:pt x="13969" y="3128"/>
                    <a:pt x="10842" y="1"/>
                    <a:pt x="6985" y="1"/>
                  </a:cubicBezTo>
                  <a:close/>
                </a:path>
              </a:pathLst>
            </a:custGeom>
            <a:solidFill>
              <a:srgbClr val="F0E8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2"/>
            <p:cNvSpPr/>
            <p:nvPr/>
          </p:nvSpPr>
          <p:spPr>
            <a:xfrm>
              <a:off x="7002400" y="3922575"/>
              <a:ext cx="78775" cy="31975"/>
            </a:xfrm>
            <a:custGeom>
              <a:avLst/>
              <a:gdLst/>
              <a:ahLst/>
              <a:cxnLst/>
              <a:rect l="l" t="t" r="r" b="b"/>
              <a:pathLst>
                <a:path w="3151" h="1279" extrusionOk="0">
                  <a:moveTo>
                    <a:pt x="639" y="0"/>
                  </a:moveTo>
                  <a:cubicBezTo>
                    <a:pt x="480" y="0"/>
                    <a:pt x="320" y="92"/>
                    <a:pt x="183" y="206"/>
                  </a:cubicBezTo>
                  <a:cubicBezTo>
                    <a:pt x="69" y="320"/>
                    <a:pt x="0" y="480"/>
                    <a:pt x="0" y="639"/>
                  </a:cubicBezTo>
                  <a:cubicBezTo>
                    <a:pt x="0" y="1005"/>
                    <a:pt x="297" y="1279"/>
                    <a:pt x="639" y="1279"/>
                  </a:cubicBezTo>
                  <a:lnTo>
                    <a:pt x="3150" y="1279"/>
                  </a:lnTo>
                  <a:lnTo>
                    <a:pt x="315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2"/>
            <p:cNvSpPr/>
            <p:nvPr/>
          </p:nvSpPr>
          <p:spPr>
            <a:xfrm>
              <a:off x="7002400" y="3996750"/>
              <a:ext cx="78775" cy="31975"/>
            </a:xfrm>
            <a:custGeom>
              <a:avLst/>
              <a:gdLst/>
              <a:ahLst/>
              <a:cxnLst/>
              <a:rect l="l" t="t" r="r" b="b"/>
              <a:pathLst>
                <a:path w="3151" h="1279" extrusionOk="0">
                  <a:moveTo>
                    <a:pt x="639" y="1"/>
                  </a:moveTo>
                  <a:cubicBezTo>
                    <a:pt x="480" y="1"/>
                    <a:pt x="320" y="69"/>
                    <a:pt x="183" y="183"/>
                  </a:cubicBezTo>
                  <a:cubicBezTo>
                    <a:pt x="69" y="297"/>
                    <a:pt x="0" y="457"/>
                    <a:pt x="0" y="640"/>
                  </a:cubicBezTo>
                  <a:cubicBezTo>
                    <a:pt x="0" y="982"/>
                    <a:pt x="297" y="1279"/>
                    <a:pt x="639" y="1279"/>
                  </a:cubicBezTo>
                  <a:lnTo>
                    <a:pt x="3150" y="1279"/>
                  </a:lnTo>
                  <a:lnTo>
                    <a:pt x="315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2"/>
            <p:cNvSpPr/>
            <p:nvPr/>
          </p:nvSpPr>
          <p:spPr>
            <a:xfrm>
              <a:off x="7002400" y="4070375"/>
              <a:ext cx="78775" cy="31975"/>
            </a:xfrm>
            <a:custGeom>
              <a:avLst/>
              <a:gdLst/>
              <a:ahLst/>
              <a:cxnLst/>
              <a:rect l="l" t="t" r="r" b="b"/>
              <a:pathLst>
                <a:path w="3151" h="1279" extrusionOk="0">
                  <a:moveTo>
                    <a:pt x="639" y="0"/>
                  </a:moveTo>
                  <a:cubicBezTo>
                    <a:pt x="480" y="0"/>
                    <a:pt x="320" y="69"/>
                    <a:pt x="183" y="183"/>
                  </a:cubicBezTo>
                  <a:cubicBezTo>
                    <a:pt x="69" y="297"/>
                    <a:pt x="0" y="457"/>
                    <a:pt x="0" y="639"/>
                  </a:cubicBezTo>
                  <a:cubicBezTo>
                    <a:pt x="0" y="1004"/>
                    <a:pt x="297" y="1278"/>
                    <a:pt x="639" y="1278"/>
                  </a:cubicBezTo>
                  <a:lnTo>
                    <a:pt x="3150" y="1278"/>
                  </a:lnTo>
                  <a:lnTo>
                    <a:pt x="315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2"/>
            <p:cNvSpPr/>
            <p:nvPr/>
          </p:nvSpPr>
          <p:spPr>
            <a:xfrm>
              <a:off x="7002400" y="4143975"/>
              <a:ext cx="78775" cy="31975"/>
            </a:xfrm>
            <a:custGeom>
              <a:avLst/>
              <a:gdLst/>
              <a:ahLst/>
              <a:cxnLst/>
              <a:rect l="l" t="t" r="r" b="b"/>
              <a:pathLst>
                <a:path w="3151" h="1279" extrusionOk="0">
                  <a:moveTo>
                    <a:pt x="639" y="1"/>
                  </a:moveTo>
                  <a:cubicBezTo>
                    <a:pt x="480" y="1"/>
                    <a:pt x="320" y="92"/>
                    <a:pt x="183" y="206"/>
                  </a:cubicBezTo>
                  <a:cubicBezTo>
                    <a:pt x="69" y="320"/>
                    <a:pt x="0" y="480"/>
                    <a:pt x="0" y="662"/>
                  </a:cubicBezTo>
                  <a:cubicBezTo>
                    <a:pt x="0" y="1005"/>
                    <a:pt x="297" y="1279"/>
                    <a:pt x="639" y="1279"/>
                  </a:cubicBezTo>
                  <a:lnTo>
                    <a:pt x="3150" y="1279"/>
                  </a:lnTo>
                  <a:lnTo>
                    <a:pt x="315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2"/>
            <p:cNvSpPr/>
            <p:nvPr/>
          </p:nvSpPr>
          <p:spPr>
            <a:xfrm>
              <a:off x="7002400" y="4218150"/>
              <a:ext cx="78775" cy="32000"/>
            </a:xfrm>
            <a:custGeom>
              <a:avLst/>
              <a:gdLst/>
              <a:ahLst/>
              <a:cxnLst/>
              <a:rect l="l" t="t" r="r" b="b"/>
              <a:pathLst>
                <a:path w="3151" h="1280" extrusionOk="0">
                  <a:moveTo>
                    <a:pt x="639" y="1"/>
                  </a:moveTo>
                  <a:cubicBezTo>
                    <a:pt x="480" y="1"/>
                    <a:pt x="320" y="69"/>
                    <a:pt x="183" y="183"/>
                  </a:cubicBezTo>
                  <a:cubicBezTo>
                    <a:pt x="69" y="298"/>
                    <a:pt x="0" y="457"/>
                    <a:pt x="0" y="640"/>
                  </a:cubicBezTo>
                  <a:cubicBezTo>
                    <a:pt x="0" y="982"/>
                    <a:pt x="297" y="1279"/>
                    <a:pt x="639" y="1279"/>
                  </a:cubicBezTo>
                  <a:lnTo>
                    <a:pt x="3150" y="1279"/>
                  </a:lnTo>
                  <a:lnTo>
                    <a:pt x="315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2"/>
            <p:cNvSpPr/>
            <p:nvPr/>
          </p:nvSpPr>
          <p:spPr>
            <a:xfrm>
              <a:off x="3990025" y="4176500"/>
              <a:ext cx="106725" cy="73075"/>
            </a:xfrm>
            <a:custGeom>
              <a:avLst/>
              <a:gdLst/>
              <a:ahLst/>
              <a:cxnLst/>
              <a:rect l="l" t="t" r="r" b="b"/>
              <a:pathLst>
                <a:path w="4269" h="2923" extrusionOk="0">
                  <a:moveTo>
                    <a:pt x="0" y="1"/>
                  </a:moveTo>
                  <a:lnTo>
                    <a:pt x="0" y="2922"/>
                  </a:lnTo>
                  <a:lnTo>
                    <a:pt x="2831" y="2922"/>
                  </a:lnTo>
                  <a:cubicBezTo>
                    <a:pt x="3219" y="2922"/>
                    <a:pt x="3584" y="2762"/>
                    <a:pt x="3858" y="2489"/>
                  </a:cubicBezTo>
                  <a:cubicBezTo>
                    <a:pt x="4109" y="2215"/>
                    <a:pt x="4269" y="1849"/>
                    <a:pt x="4269" y="1461"/>
                  </a:cubicBezTo>
                  <a:cubicBezTo>
                    <a:pt x="4269" y="663"/>
                    <a:pt x="3630" y="1"/>
                    <a:pt x="28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2"/>
            <p:cNvSpPr/>
            <p:nvPr/>
          </p:nvSpPr>
          <p:spPr>
            <a:xfrm>
              <a:off x="4031675" y="3063200"/>
              <a:ext cx="1863150" cy="42825"/>
            </a:xfrm>
            <a:custGeom>
              <a:avLst/>
              <a:gdLst/>
              <a:ahLst/>
              <a:cxnLst/>
              <a:rect l="l" t="t" r="r" b="b"/>
              <a:pathLst>
                <a:path w="74526" h="1713" extrusionOk="0">
                  <a:moveTo>
                    <a:pt x="1" y="1"/>
                  </a:moveTo>
                  <a:lnTo>
                    <a:pt x="1" y="1712"/>
                  </a:lnTo>
                  <a:lnTo>
                    <a:pt x="74525" y="1712"/>
                  </a:lnTo>
                  <a:lnTo>
                    <a:pt x="745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2"/>
            <p:cNvSpPr/>
            <p:nvPr/>
          </p:nvSpPr>
          <p:spPr>
            <a:xfrm>
              <a:off x="4031675" y="3733125"/>
              <a:ext cx="1863150" cy="42825"/>
            </a:xfrm>
            <a:custGeom>
              <a:avLst/>
              <a:gdLst/>
              <a:ahLst/>
              <a:cxnLst/>
              <a:rect l="l" t="t" r="r" b="b"/>
              <a:pathLst>
                <a:path w="74526" h="1713" extrusionOk="0">
                  <a:moveTo>
                    <a:pt x="1" y="0"/>
                  </a:moveTo>
                  <a:lnTo>
                    <a:pt x="1" y="1712"/>
                  </a:lnTo>
                  <a:lnTo>
                    <a:pt x="74525" y="1712"/>
                  </a:lnTo>
                  <a:lnTo>
                    <a:pt x="745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6" name="Google Shape;666;p42"/>
            <p:cNvGrpSpPr/>
            <p:nvPr/>
          </p:nvGrpSpPr>
          <p:grpSpPr>
            <a:xfrm>
              <a:off x="4326125" y="3192725"/>
              <a:ext cx="1237150" cy="455400"/>
              <a:chOff x="4326125" y="3192725"/>
              <a:chExt cx="1237150" cy="455400"/>
            </a:xfrm>
          </p:grpSpPr>
          <p:sp>
            <p:nvSpPr>
              <p:cNvPr id="667" name="Google Shape;667;p42"/>
              <p:cNvSpPr/>
              <p:nvPr/>
            </p:nvSpPr>
            <p:spPr>
              <a:xfrm>
                <a:off x="4374050" y="3192725"/>
                <a:ext cx="494200" cy="39400"/>
              </a:xfrm>
              <a:custGeom>
                <a:avLst/>
                <a:gdLst/>
                <a:ahLst/>
                <a:cxnLst/>
                <a:rect l="l" t="t" r="r" b="b"/>
                <a:pathLst>
                  <a:path w="19768" h="1576" extrusionOk="0">
                    <a:moveTo>
                      <a:pt x="206" y="1"/>
                    </a:moveTo>
                    <a:lnTo>
                      <a:pt x="1" y="1576"/>
                    </a:lnTo>
                    <a:lnTo>
                      <a:pt x="19562" y="1576"/>
                    </a:lnTo>
                    <a:lnTo>
                      <a:pt x="197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2"/>
              <p:cNvSpPr/>
              <p:nvPr/>
            </p:nvSpPr>
            <p:spPr>
              <a:xfrm>
                <a:off x="4362075" y="3278900"/>
                <a:ext cx="494200" cy="39400"/>
              </a:xfrm>
              <a:custGeom>
                <a:avLst/>
                <a:gdLst/>
                <a:ahLst/>
                <a:cxnLst/>
                <a:rect l="l" t="t" r="r" b="b"/>
                <a:pathLst>
                  <a:path w="19768" h="1576" extrusionOk="0">
                    <a:moveTo>
                      <a:pt x="206" y="0"/>
                    </a:moveTo>
                    <a:lnTo>
                      <a:pt x="0" y="1575"/>
                    </a:lnTo>
                    <a:lnTo>
                      <a:pt x="19562" y="1575"/>
                    </a:lnTo>
                    <a:lnTo>
                      <a:pt x="1976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2"/>
              <p:cNvSpPr/>
              <p:nvPr/>
            </p:nvSpPr>
            <p:spPr>
              <a:xfrm>
                <a:off x="4350100" y="3365075"/>
                <a:ext cx="494750" cy="39400"/>
              </a:xfrm>
              <a:custGeom>
                <a:avLst/>
                <a:gdLst/>
                <a:ahLst/>
                <a:cxnLst/>
                <a:rect l="l" t="t" r="r" b="b"/>
                <a:pathLst>
                  <a:path w="19790" h="1576" extrusionOk="0">
                    <a:moveTo>
                      <a:pt x="228" y="0"/>
                    </a:moveTo>
                    <a:lnTo>
                      <a:pt x="0" y="1575"/>
                    </a:lnTo>
                    <a:lnTo>
                      <a:pt x="19561" y="1575"/>
                    </a:lnTo>
                    <a:lnTo>
                      <a:pt x="1979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2"/>
              <p:cNvSpPr/>
              <p:nvPr/>
            </p:nvSpPr>
            <p:spPr>
              <a:xfrm>
                <a:off x="4338100" y="3451225"/>
                <a:ext cx="494775" cy="39400"/>
              </a:xfrm>
              <a:custGeom>
                <a:avLst/>
                <a:gdLst/>
                <a:ahLst/>
                <a:cxnLst/>
                <a:rect l="l" t="t" r="r" b="b"/>
                <a:pathLst>
                  <a:path w="19791" h="1576" extrusionOk="0">
                    <a:moveTo>
                      <a:pt x="229" y="1"/>
                    </a:moveTo>
                    <a:lnTo>
                      <a:pt x="1" y="1576"/>
                    </a:lnTo>
                    <a:lnTo>
                      <a:pt x="19562" y="1576"/>
                    </a:lnTo>
                    <a:lnTo>
                      <a:pt x="1979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2"/>
              <p:cNvSpPr/>
              <p:nvPr/>
            </p:nvSpPr>
            <p:spPr>
              <a:xfrm>
                <a:off x="4326125" y="3537400"/>
                <a:ext cx="485050" cy="39975"/>
              </a:xfrm>
              <a:custGeom>
                <a:avLst/>
                <a:gdLst/>
                <a:ahLst/>
                <a:cxnLst/>
                <a:rect l="l" t="t" r="r" b="b"/>
                <a:pathLst>
                  <a:path w="19402" h="1599" extrusionOk="0">
                    <a:moveTo>
                      <a:pt x="229" y="0"/>
                    </a:moveTo>
                    <a:lnTo>
                      <a:pt x="0" y="1598"/>
                    </a:lnTo>
                    <a:lnTo>
                      <a:pt x="19197" y="1598"/>
                    </a:lnTo>
                    <a:lnTo>
                      <a:pt x="1940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2"/>
              <p:cNvSpPr/>
              <p:nvPr/>
            </p:nvSpPr>
            <p:spPr>
              <a:xfrm>
                <a:off x="4905325" y="3612725"/>
                <a:ext cx="114150" cy="35400"/>
              </a:xfrm>
              <a:custGeom>
                <a:avLst/>
                <a:gdLst/>
                <a:ahLst/>
                <a:cxnLst/>
                <a:rect l="l" t="t" r="r" b="b"/>
                <a:pathLst>
                  <a:path w="4566" h="1416" extrusionOk="0">
                    <a:moveTo>
                      <a:pt x="0" y="0"/>
                    </a:moveTo>
                    <a:cubicBezTo>
                      <a:pt x="297" y="845"/>
                      <a:pt x="1096" y="1415"/>
                      <a:pt x="2100" y="1415"/>
                    </a:cubicBezTo>
                    <a:cubicBezTo>
                      <a:pt x="3104" y="1415"/>
                      <a:pt x="4040" y="845"/>
                      <a:pt x="45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2"/>
              <p:cNvSpPr/>
              <p:nvPr/>
            </p:nvSpPr>
            <p:spPr>
              <a:xfrm>
                <a:off x="5339575" y="3612725"/>
                <a:ext cx="114150" cy="35400"/>
              </a:xfrm>
              <a:custGeom>
                <a:avLst/>
                <a:gdLst/>
                <a:ahLst/>
                <a:cxnLst/>
                <a:rect l="l" t="t" r="r" b="b"/>
                <a:pathLst>
                  <a:path w="4566" h="1416" extrusionOk="0">
                    <a:moveTo>
                      <a:pt x="0" y="0"/>
                    </a:moveTo>
                    <a:cubicBezTo>
                      <a:pt x="297" y="845"/>
                      <a:pt x="1096" y="1415"/>
                      <a:pt x="2100" y="1415"/>
                    </a:cubicBezTo>
                    <a:cubicBezTo>
                      <a:pt x="3082" y="1415"/>
                      <a:pt x="4040" y="845"/>
                      <a:pt x="45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2"/>
              <p:cNvSpPr/>
              <p:nvPr/>
            </p:nvSpPr>
            <p:spPr>
              <a:xfrm>
                <a:off x="4832275" y="3195025"/>
                <a:ext cx="731000" cy="421725"/>
              </a:xfrm>
              <a:custGeom>
                <a:avLst/>
                <a:gdLst/>
                <a:ahLst/>
                <a:cxnLst/>
                <a:rect l="l" t="t" r="r" b="b"/>
                <a:pathLst>
                  <a:path w="29240" h="16869" extrusionOk="0">
                    <a:moveTo>
                      <a:pt x="845" y="13558"/>
                    </a:moveTo>
                    <a:lnTo>
                      <a:pt x="457" y="16297"/>
                    </a:lnTo>
                    <a:lnTo>
                      <a:pt x="685" y="14654"/>
                    </a:lnTo>
                    <a:lnTo>
                      <a:pt x="777" y="14015"/>
                    </a:lnTo>
                    <a:lnTo>
                      <a:pt x="845" y="13558"/>
                    </a:lnTo>
                    <a:close/>
                    <a:moveTo>
                      <a:pt x="2717" y="0"/>
                    </a:moveTo>
                    <a:lnTo>
                      <a:pt x="2534" y="1324"/>
                    </a:lnTo>
                    <a:lnTo>
                      <a:pt x="845" y="13558"/>
                    </a:lnTo>
                    <a:lnTo>
                      <a:pt x="457" y="13558"/>
                    </a:lnTo>
                    <a:lnTo>
                      <a:pt x="320" y="14654"/>
                    </a:lnTo>
                    <a:lnTo>
                      <a:pt x="1" y="16868"/>
                    </a:lnTo>
                    <a:lnTo>
                      <a:pt x="389" y="16868"/>
                    </a:lnTo>
                    <a:lnTo>
                      <a:pt x="457" y="16366"/>
                    </a:lnTo>
                    <a:lnTo>
                      <a:pt x="27916" y="16366"/>
                    </a:lnTo>
                    <a:cubicBezTo>
                      <a:pt x="28213" y="16366"/>
                      <a:pt x="28487" y="16115"/>
                      <a:pt x="28532" y="15818"/>
                    </a:cubicBezTo>
                    <a:lnTo>
                      <a:pt x="28623" y="15110"/>
                    </a:lnTo>
                    <a:lnTo>
                      <a:pt x="28053" y="15110"/>
                    </a:lnTo>
                    <a:lnTo>
                      <a:pt x="28121" y="14677"/>
                    </a:lnTo>
                    <a:lnTo>
                      <a:pt x="28167" y="14380"/>
                    </a:lnTo>
                    <a:lnTo>
                      <a:pt x="28213" y="14015"/>
                    </a:lnTo>
                    <a:lnTo>
                      <a:pt x="28258" y="13718"/>
                    </a:lnTo>
                    <a:lnTo>
                      <a:pt x="28304" y="13330"/>
                    </a:lnTo>
                    <a:lnTo>
                      <a:pt x="28350" y="13056"/>
                    </a:lnTo>
                    <a:lnTo>
                      <a:pt x="28395" y="12668"/>
                    </a:lnTo>
                    <a:lnTo>
                      <a:pt x="28441" y="12394"/>
                    </a:lnTo>
                    <a:lnTo>
                      <a:pt x="28487" y="12006"/>
                    </a:lnTo>
                    <a:lnTo>
                      <a:pt x="28532" y="11732"/>
                    </a:lnTo>
                    <a:lnTo>
                      <a:pt x="28578" y="11413"/>
                    </a:lnTo>
                    <a:lnTo>
                      <a:pt x="28738" y="10203"/>
                    </a:lnTo>
                    <a:lnTo>
                      <a:pt x="28760" y="10089"/>
                    </a:lnTo>
                    <a:lnTo>
                      <a:pt x="28783" y="9952"/>
                    </a:lnTo>
                    <a:lnTo>
                      <a:pt x="28920" y="8993"/>
                    </a:lnTo>
                    <a:lnTo>
                      <a:pt x="28395" y="3995"/>
                    </a:lnTo>
                    <a:lnTo>
                      <a:pt x="29240" y="3995"/>
                    </a:lnTo>
                    <a:cubicBezTo>
                      <a:pt x="29240" y="3995"/>
                      <a:pt x="29080" y="2648"/>
                      <a:pt x="27437" y="2648"/>
                    </a:cubicBezTo>
                    <a:lnTo>
                      <a:pt x="20840" y="2648"/>
                    </a:lnTo>
                    <a:cubicBezTo>
                      <a:pt x="20635" y="2648"/>
                      <a:pt x="20475" y="2785"/>
                      <a:pt x="20452" y="2967"/>
                    </a:cubicBezTo>
                    <a:lnTo>
                      <a:pt x="20292" y="3995"/>
                    </a:lnTo>
                    <a:lnTo>
                      <a:pt x="19950" y="6505"/>
                    </a:lnTo>
                    <a:lnTo>
                      <a:pt x="19904" y="6505"/>
                    </a:lnTo>
                    <a:cubicBezTo>
                      <a:pt x="19493" y="6505"/>
                      <a:pt x="19128" y="6825"/>
                      <a:pt x="19060" y="7236"/>
                    </a:cubicBezTo>
                    <a:lnTo>
                      <a:pt x="18192" y="13558"/>
                    </a:lnTo>
                    <a:lnTo>
                      <a:pt x="17599" y="13558"/>
                    </a:lnTo>
                    <a:lnTo>
                      <a:pt x="19288" y="1324"/>
                    </a:lnTo>
                    <a:lnTo>
                      <a:pt x="1947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2"/>
              <p:cNvSpPr/>
              <p:nvPr/>
            </p:nvSpPr>
            <p:spPr>
              <a:xfrm>
                <a:off x="5369800" y="3301150"/>
                <a:ext cx="144975" cy="144400"/>
              </a:xfrm>
              <a:custGeom>
                <a:avLst/>
                <a:gdLst/>
                <a:ahLst/>
                <a:cxnLst/>
                <a:rect l="l" t="t" r="r" b="b"/>
                <a:pathLst>
                  <a:path w="5799" h="5776" extrusionOk="0">
                    <a:moveTo>
                      <a:pt x="366" y="1"/>
                    </a:moveTo>
                    <a:lnTo>
                      <a:pt x="1" y="2694"/>
                    </a:lnTo>
                    <a:cubicBezTo>
                      <a:pt x="1234" y="2763"/>
                      <a:pt x="2352" y="3196"/>
                      <a:pt x="3105" y="4269"/>
                    </a:cubicBezTo>
                    <a:cubicBezTo>
                      <a:pt x="3539" y="4885"/>
                      <a:pt x="4087" y="5410"/>
                      <a:pt x="4840" y="5638"/>
                    </a:cubicBezTo>
                    <a:cubicBezTo>
                      <a:pt x="5091" y="5730"/>
                      <a:pt x="5388" y="5775"/>
                      <a:pt x="5662" y="5775"/>
                    </a:cubicBezTo>
                    <a:lnTo>
                      <a:pt x="5799" y="4703"/>
                    </a:lnTo>
                    <a:lnTo>
                      <a:pt x="5319" y="1"/>
                    </a:lnTo>
                    <a:close/>
                  </a:path>
                </a:pathLst>
              </a:custGeom>
              <a:solidFill>
                <a:srgbClr val="F0E8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6" name="Google Shape;676;p42"/>
            <p:cNvSpPr/>
            <p:nvPr/>
          </p:nvSpPr>
          <p:spPr>
            <a:xfrm>
              <a:off x="4031675" y="2619250"/>
              <a:ext cx="1863150" cy="147825"/>
            </a:xfrm>
            <a:custGeom>
              <a:avLst/>
              <a:gdLst/>
              <a:ahLst/>
              <a:cxnLst/>
              <a:rect l="l" t="t" r="r" b="b"/>
              <a:pathLst>
                <a:path w="74526" h="5913" extrusionOk="0">
                  <a:moveTo>
                    <a:pt x="1" y="0"/>
                  </a:moveTo>
                  <a:lnTo>
                    <a:pt x="1" y="5912"/>
                  </a:lnTo>
                  <a:lnTo>
                    <a:pt x="74525" y="5912"/>
                  </a:lnTo>
                  <a:lnTo>
                    <a:pt x="745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7" name="Google Shape;677;p42"/>
          <p:cNvGrpSpPr/>
          <p:nvPr/>
        </p:nvGrpSpPr>
        <p:grpSpPr>
          <a:xfrm>
            <a:off x="2961061" y="4243655"/>
            <a:ext cx="1113422" cy="935365"/>
            <a:chOff x="3332832" y="3709019"/>
            <a:chExt cx="909213" cy="763812"/>
          </a:xfrm>
        </p:grpSpPr>
        <p:sp>
          <p:nvSpPr>
            <p:cNvPr id="678" name="Google Shape;678;p42"/>
            <p:cNvSpPr/>
            <p:nvPr/>
          </p:nvSpPr>
          <p:spPr>
            <a:xfrm>
              <a:off x="3332832" y="3709019"/>
              <a:ext cx="909213" cy="763812"/>
            </a:xfrm>
            <a:custGeom>
              <a:avLst/>
              <a:gdLst/>
              <a:ahLst/>
              <a:cxnLst/>
              <a:rect l="l" t="t" r="r" b="b"/>
              <a:pathLst>
                <a:path w="10843" h="9109" extrusionOk="0">
                  <a:moveTo>
                    <a:pt x="0" y="1"/>
                  </a:moveTo>
                  <a:lnTo>
                    <a:pt x="0" y="9108"/>
                  </a:lnTo>
                  <a:lnTo>
                    <a:pt x="10842" y="9108"/>
                  </a:lnTo>
                  <a:lnTo>
                    <a:pt x="10842" y="1"/>
                  </a:lnTo>
                  <a:close/>
                </a:path>
              </a:pathLst>
            </a:custGeom>
            <a:solidFill>
              <a:srgbClr val="FFD1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2"/>
            <p:cNvSpPr/>
            <p:nvPr/>
          </p:nvSpPr>
          <p:spPr>
            <a:xfrm>
              <a:off x="3332832" y="3709019"/>
              <a:ext cx="181876" cy="763812"/>
            </a:xfrm>
            <a:custGeom>
              <a:avLst/>
              <a:gdLst/>
              <a:ahLst/>
              <a:cxnLst/>
              <a:rect l="l" t="t" r="r" b="b"/>
              <a:pathLst>
                <a:path w="2169" h="9109" extrusionOk="0">
                  <a:moveTo>
                    <a:pt x="0" y="1"/>
                  </a:moveTo>
                  <a:lnTo>
                    <a:pt x="0" y="9108"/>
                  </a:lnTo>
                  <a:lnTo>
                    <a:pt x="2168" y="9108"/>
                  </a:lnTo>
                  <a:lnTo>
                    <a:pt x="2168" y="1"/>
                  </a:lnTo>
                  <a:close/>
                </a:path>
              </a:pathLst>
            </a:custGeom>
            <a:solidFill>
              <a:srgbClr val="EBA6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2"/>
            <p:cNvSpPr/>
            <p:nvPr/>
          </p:nvSpPr>
          <p:spPr>
            <a:xfrm>
              <a:off x="3813223" y="3709019"/>
              <a:ext cx="130223" cy="289123"/>
            </a:xfrm>
            <a:custGeom>
              <a:avLst/>
              <a:gdLst/>
              <a:ahLst/>
              <a:cxnLst/>
              <a:rect l="l" t="t" r="r" b="b"/>
              <a:pathLst>
                <a:path w="1553" h="3448" extrusionOk="0">
                  <a:moveTo>
                    <a:pt x="0" y="1"/>
                  </a:moveTo>
                  <a:lnTo>
                    <a:pt x="0" y="3447"/>
                  </a:lnTo>
                  <a:lnTo>
                    <a:pt x="1552" y="3447"/>
                  </a:lnTo>
                  <a:lnTo>
                    <a:pt x="15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1" name="Google Shape;681;p42"/>
          <p:cNvGrpSpPr/>
          <p:nvPr/>
        </p:nvGrpSpPr>
        <p:grpSpPr>
          <a:xfrm>
            <a:off x="3313237" y="2972413"/>
            <a:ext cx="644732" cy="1271242"/>
            <a:chOff x="2194800" y="3981175"/>
            <a:chExt cx="161875" cy="319175"/>
          </a:xfrm>
        </p:grpSpPr>
        <p:sp>
          <p:nvSpPr>
            <p:cNvPr id="682" name="Google Shape;682;p42"/>
            <p:cNvSpPr/>
            <p:nvPr/>
          </p:nvSpPr>
          <p:spPr>
            <a:xfrm>
              <a:off x="2271850" y="4102875"/>
              <a:ext cx="84825" cy="73075"/>
            </a:xfrm>
            <a:custGeom>
              <a:avLst/>
              <a:gdLst/>
              <a:ahLst/>
              <a:cxnLst/>
              <a:rect l="l" t="t" r="r" b="b"/>
              <a:pathLst>
                <a:path w="3393" h="2923" extrusionOk="0">
                  <a:moveTo>
                    <a:pt x="2483" y="0"/>
                  </a:moveTo>
                  <a:cubicBezTo>
                    <a:pt x="2470" y="0"/>
                    <a:pt x="2456" y="0"/>
                    <a:pt x="2443" y="1"/>
                  </a:cubicBezTo>
                  <a:cubicBezTo>
                    <a:pt x="1804" y="47"/>
                    <a:pt x="1324" y="298"/>
                    <a:pt x="936" y="754"/>
                  </a:cubicBezTo>
                  <a:cubicBezTo>
                    <a:pt x="297" y="1485"/>
                    <a:pt x="115" y="2466"/>
                    <a:pt x="0" y="2923"/>
                  </a:cubicBezTo>
                  <a:cubicBezTo>
                    <a:pt x="640" y="2352"/>
                    <a:pt x="1324" y="1873"/>
                    <a:pt x="2123" y="1645"/>
                  </a:cubicBezTo>
                  <a:cubicBezTo>
                    <a:pt x="2511" y="1530"/>
                    <a:pt x="2922" y="1325"/>
                    <a:pt x="3105" y="960"/>
                  </a:cubicBezTo>
                  <a:cubicBezTo>
                    <a:pt x="3393" y="362"/>
                    <a:pt x="2928" y="0"/>
                    <a:pt x="24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2"/>
            <p:cNvSpPr/>
            <p:nvPr/>
          </p:nvSpPr>
          <p:spPr>
            <a:xfrm>
              <a:off x="2194800" y="4053225"/>
              <a:ext cx="41700" cy="103900"/>
            </a:xfrm>
            <a:custGeom>
              <a:avLst/>
              <a:gdLst/>
              <a:ahLst/>
              <a:cxnLst/>
              <a:rect l="l" t="t" r="r" b="b"/>
              <a:pathLst>
                <a:path w="1668" h="4156" extrusionOk="0">
                  <a:moveTo>
                    <a:pt x="919" y="1"/>
                  </a:moveTo>
                  <a:cubicBezTo>
                    <a:pt x="536" y="1"/>
                    <a:pt x="114" y="719"/>
                    <a:pt x="69" y="1371"/>
                  </a:cubicBezTo>
                  <a:cubicBezTo>
                    <a:pt x="1" y="2695"/>
                    <a:pt x="503" y="3699"/>
                    <a:pt x="1256" y="4156"/>
                  </a:cubicBezTo>
                  <a:cubicBezTo>
                    <a:pt x="1074" y="2946"/>
                    <a:pt x="1279" y="2238"/>
                    <a:pt x="1416" y="1645"/>
                  </a:cubicBezTo>
                  <a:cubicBezTo>
                    <a:pt x="1530" y="1051"/>
                    <a:pt x="1667" y="70"/>
                    <a:pt x="937" y="1"/>
                  </a:cubicBezTo>
                  <a:cubicBezTo>
                    <a:pt x="931" y="1"/>
                    <a:pt x="925" y="1"/>
                    <a:pt x="9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2"/>
            <p:cNvSpPr/>
            <p:nvPr/>
          </p:nvSpPr>
          <p:spPr>
            <a:xfrm>
              <a:off x="2243325" y="3981175"/>
              <a:ext cx="59350" cy="138300"/>
            </a:xfrm>
            <a:custGeom>
              <a:avLst/>
              <a:gdLst/>
              <a:ahLst/>
              <a:cxnLst/>
              <a:rect l="l" t="t" r="r" b="b"/>
              <a:pathLst>
                <a:path w="2374" h="5532" extrusionOk="0">
                  <a:moveTo>
                    <a:pt x="1010" y="1"/>
                  </a:moveTo>
                  <a:cubicBezTo>
                    <a:pt x="985" y="1"/>
                    <a:pt x="960" y="3"/>
                    <a:pt x="936" y="7"/>
                  </a:cubicBezTo>
                  <a:cubicBezTo>
                    <a:pt x="0" y="167"/>
                    <a:pt x="297" y="1400"/>
                    <a:pt x="502" y="2107"/>
                  </a:cubicBezTo>
                  <a:cubicBezTo>
                    <a:pt x="708" y="2861"/>
                    <a:pt x="1050" y="3979"/>
                    <a:pt x="913" y="5531"/>
                  </a:cubicBezTo>
                  <a:cubicBezTo>
                    <a:pt x="1826" y="4869"/>
                    <a:pt x="2374" y="3271"/>
                    <a:pt x="2169" y="1628"/>
                  </a:cubicBezTo>
                  <a:cubicBezTo>
                    <a:pt x="2060" y="825"/>
                    <a:pt x="1497" y="1"/>
                    <a:pt x="10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2"/>
            <p:cNvSpPr/>
            <p:nvPr/>
          </p:nvSpPr>
          <p:spPr>
            <a:xfrm>
              <a:off x="2200525" y="4080975"/>
              <a:ext cx="85625" cy="181725"/>
            </a:xfrm>
            <a:custGeom>
              <a:avLst/>
              <a:gdLst/>
              <a:ahLst/>
              <a:cxnLst/>
              <a:rect l="l" t="t" r="r" b="b"/>
              <a:pathLst>
                <a:path w="3425" h="7269" extrusionOk="0">
                  <a:moveTo>
                    <a:pt x="484" y="1"/>
                  </a:moveTo>
                  <a:cubicBezTo>
                    <a:pt x="469" y="1"/>
                    <a:pt x="457" y="22"/>
                    <a:pt x="457" y="55"/>
                  </a:cubicBezTo>
                  <a:cubicBezTo>
                    <a:pt x="434" y="78"/>
                    <a:pt x="0" y="2361"/>
                    <a:pt x="1461" y="3639"/>
                  </a:cubicBezTo>
                  <a:cubicBezTo>
                    <a:pt x="2420" y="4461"/>
                    <a:pt x="2671" y="5397"/>
                    <a:pt x="2739" y="6013"/>
                  </a:cubicBezTo>
                  <a:cubicBezTo>
                    <a:pt x="2808" y="6698"/>
                    <a:pt x="2625" y="7200"/>
                    <a:pt x="2625" y="7200"/>
                  </a:cubicBezTo>
                  <a:cubicBezTo>
                    <a:pt x="2625" y="7223"/>
                    <a:pt x="2625" y="7268"/>
                    <a:pt x="2671" y="7268"/>
                  </a:cubicBezTo>
                  <a:cubicBezTo>
                    <a:pt x="2694" y="7268"/>
                    <a:pt x="2716" y="7245"/>
                    <a:pt x="2739" y="7223"/>
                  </a:cubicBezTo>
                  <a:cubicBezTo>
                    <a:pt x="2739" y="7223"/>
                    <a:pt x="3424" y="5191"/>
                    <a:pt x="1530" y="3548"/>
                  </a:cubicBezTo>
                  <a:cubicBezTo>
                    <a:pt x="137" y="2338"/>
                    <a:pt x="548" y="101"/>
                    <a:pt x="548" y="78"/>
                  </a:cubicBezTo>
                  <a:cubicBezTo>
                    <a:pt x="548" y="33"/>
                    <a:pt x="548" y="10"/>
                    <a:pt x="502" y="10"/>
                  </a:cubicBezTo>
                  <a:cubicBezTo>
                    <a:pt x="496" y="4"/>
                    <a:pt x="490" y="1"/>
                    <a:pt x="4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2"/>
            <p:cNvSpPr/>
            <p:nvPr/>
          </p:nvSpPr>
          <p:spPr>
            <a:xfrm>
              <a:off x="2249600" y="4116925"/>
              <a:ext cx="79900" cy="137200"/>
            </a:xfrm>
            <a:custGeom>
              <a:avLst/>
              <a:gdLst/>
              <a:ahLst/>
              <a:cxnLst/>
              <a:rect l="l" t="t" r="r" b="b"/>
              <a:pathLst>
                <a:path w="3196" h="5488" extrusionOk="0">
                  <a:moveTo>
                    <a:pt x="3129" y="0"/>
                  </a:moveTo>
                  <a:cubicBezTo>
                    <a:pt x="3120" y="0"/>
                    <a:pt x="3111" y="3"/>
                    <a:pt x="3104" y="10"/>
                  </a:cubicBezTo>
                  <a:cubicBezTo>
                    <a:pt x="0" y="1722"/>
                    <a:pt x="137" y="5397"/>
                    <a:pt x="137" y="5442"/>
                  </a:cubicBezTo>
                  <a:cubicBezTo>
                    <a:pt x="137" y="5465"/>
                    <a:pt x="160" y="5488"/>
                    <a:pt x="183" y="5488"/>
                  </a:cubicBezTo>
                  <a:cubicBezTo>
                    <a:pt x="206" y="5488"/>
                    <a:pt x="228" y="5465"/>
                    <a:pt x="228" y="5419"/>
                  </a:cubicBezTo>
                  <a:cubicBezTo>
                    <a:pt x="228" y="5397"/>
                    <a:pt x="92" y="1767"/>
                    <a:pt x="3150" y="101"/>
                  </a:cubicBezTo>
                  <a:cubicBezTo>
                    <a:pt x="3173" y="101"/>
                    <a:pt x="3196" y="55"/>
                    <a:pt x="3173" y="33"/>
                  </a:cubicBezTo>
                  <a:cubicBezTo>
                    <a:pt x="3173" y="16"/>
                    <a:pt x="3150" y="0"/>
                    <a:pt x="31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2"/>
            <p:cNvSpPr/>
            <p:nvPr/>
          </p:nvSpPr>
          <p:spPr>
            <a:xfrm>
              <a:off x="2243325" y="4008175"/>
              <a:ext cx="48525" cy="239675"/>
            </a:xfrm>
            <a:custGeom>
              <a:avLst/>
              <a:gdLst/>
              <a:ahLst/>
              <a:cxnLst/>
              <a:rect l="l" t="t" r="r" b="b"/>
              <a:pathLst>
                <a:path w="1941" h="9587" extrusionOk="0">
                  <a:moveTo>
                    <a:pt x="1233" y="0"/>
                  </a:moveTo>
                  <a:cubicBezTo>
                    <a:pt x="1210" y="0"/>
                    <a:pt x="1187" y="46"/>
                    <a:pt x="1187" y="69"/>
                  </a:cubicBezTo>
                  <a:cubicBezTo>
                    <a:pt x="1210" y="91"/>
                    <a:pt x="1826" y="2420"/>
                    <a:pt x="731" y="4816"/>
                  </a:cubicBezTo>
                  <a:cubicBezTo>
                    <a:pt x="0" y="6391"/>
                    <a:pt x="46" y="7601"/>
                    <a:pt x="228" y="8331"/>
                  </a:cubicBezTo>
                  <a:cubicBezTo>
                    <a:pt x="411" y="9130"/>
                    <a:pt x="753" y="9564"/>
                    <a:pt x="776" y="9564"/>
                  </a:cubicBezTo>
                  <a:cubicBezTo>
                    <a:pt x="799" y="9587"/>
                    <a:pt x="799" y="9587"/>
                    <a:pt x="822" y="9587"/>
                  </a:cubicBezTo>
                  <a:cubicBezTo>
                    <a:pt x="845" y="9587"/>
                    <a:pt x="845" y="9587"/>
                    <a:pt x="845" y="9564"/>
                  </a:cubicBezTo>
                  <a:cubicBezTo>
                    <a:pt x="867" y="9564"/>
                    <a:pt x="867" y="9518"/>
                    <a:pt x="845" y="9495"/>
                  </a:cubicBezTo>
                  <a:cubicBezTo>
                    <a:pt x="845" y="9495"/>
                    <a:pt x="502" y="9085"/>
                    <a:pt x="320" y="8309"/>
                  </a:cubicBezTo>
                  <a:cubicBezTo>
                    <a:pt x="160" y="7601"/>
                    <a:pt x="114" y="6414"/>
                    <a:pt x="822" y="4862"/>
                  </a:cubicBezTo>
                  <a:cubicBezTo>
                    <a:pt x="1940" y="2420"/>
                    <a:pt x="1301" y="69"/>
                    <a:pt x="1301" y="46"/>
                  </a:cubicBezTo>
                  <a:cubicBezTo>
                    <a:pt x="1278" y="0"/>
                    <a:pt x="1256" y="0"/>
                    <a:pt x="12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2"/>
            <p:cNvSpPr/>
            <p:nvPr/>
          </p:nvSpPr>
          <p:spPr>
            <a:xfrm>
              <a:off x="2200525" y="4210750"/>
              <a:ext cx="118700" cy="89600"/>
            </a:xfrm>
            <a:custGeom>
              <a:avLst/>
              <a:gdLst/>
              <a:ahLst/>
              <a:cxnLst/>
              <a:rect l="l" t="t" r="r" b="b"/>
              <a:pathLst>
                <a:path w="4748" h="3584" extrusionOk="0">
                  <a:moveTo>
                    <a:pt x="0" y="0"/>
                  </a:moveTo>
                  <a:lnTo>
                    <a:pt x="799" y="3584"/>
                  </a:lnTo>
                  <a:lnTo>
                    <a:pt x="3949" y="3584"/>
                  </a:lnTo>
                  <a:lnTo>
                    <a:pt x="47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9" name="Google Shape;689;p42"/>
          <p:cNvGrpSpPr/>
          <p:nvPr/>
        </p:nvGrpSpPr>
        <p:grpSpPr>
          <a:xfrm>
            <a:off x="3844463" y="4417031"/>
            <a:ext cx="1113414" cy="761998"/>
            <a:chOff x="2991425" y="4073225"/>
            <a:chExt cx="332700" cy="227700"/>
          </a:xfrm>
        </p:grpSpPr>
        <p:sp>
          <p:nvSpPr>
            <p:cNvPr id="690" name="Google Shape;690;p42"/>
            <p:cNvSpPr/>
            <p:nvPr/>
          </p:nvSpPr>
          <p:spPr>
            <a:xfrm>
              <a:off x="2991425" y="4073225"/>
              <a:ext cx="332700" cy="227700"/>
            </a:xfrm>
            <a:custGeom>
              <a:avLst/>
              <a:gdLst/>
              <a:ahLst/>
              <a:cxnLst/>
              <a:rect l="l" t="t" r="r" b="b"/>
              <a:pathLst>
                <a:path w="13308" h="9108" extrusionOk="0">
                  <a:moveTo>
                    <a:pt x="0" y="0"/>
                  </a:moveTo>
                  <a:lnTo>
                    <a:pt x="0" y="9108"/>
                  </a:lnTo>
                  <a:lnTo>
                    <a:pt x="13307" y="9108"/>
                  </a:lnTo>
                  <a:lnTo>
                    <a:pt x="13307" y="0"/>
                  </a:lnTo>
                  <a:close/>
                </a:path>
              </a:pathLst>
            </a:custGeom>
            <a:solidFill>
              <a:srgbClr val="FFD1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2"/>
            <p:cNvSpPr/>
            <p:nvPr/>
          </p:nvSpPr>
          <p:spPr>
            <a:xfrm>
              <a:off x="2991425" y="4073225"/>
              <a:ext cx="166075" cy="227700"/>
            </a:xfrm>
            <a:custGeom>
              <a:avLst/>
              <a:gdLst/>
              <a:ahLst/>
              <a:cxnLst/>
              <a:rect l="l" t="t" r="r" b="b"/>
              <a:pathLst>
                <a:path w="6643" h="9108" extrusionOk="0">
                  <a:moveTo>
                    <a:pt x="0" y="0"/>
                  </a:moveTo>
                  <a:lnTo>
                    <a:pt x="0" y="9108"/>
                  </a:lnTo>
                  <a:lnTo>
                    <a:pt x="6642" y="9108"/>
                  </a:lnTo>
                  <a:lnTo>
                    <a:pt x="6642" y="0"/>
                  </a:lnTo>
                  <a:close/>
                </a:path>
              </a:pathLst>
            </a:custGeom>
            <a:solidFill>
              <a:srgbClr val="EBA6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2"/>
            <p:cNvSpPr/>
            <p:nvPr/>
          </p:nvSpPr>
          <p:spPr>
            <a:xfrm>
              <a:off x="3227650" y="4073225"/>
              <a:ext cx="38825" cy="85600"/>
            </a:xfrm>
            <a:custGeom>
              <a:avLst/>
              <a:gdLst/>
              <a:ahLst/>
              <a:cxnLst/>
              <a:rect l="l" t="t" r="r" b="b"/>
              <a:pathLst>
                <a:path w="1553" h="3424" extrusionOk="0">
                  <a:moveTo>
                    <a:pt x="1" y="0"/>
                  </a:moveTo>
                  <a:lnTo>
                    <a:pt x="1" y="3424"/>
                  </a:lnTo>
                  <a:lnTo>
                    <a:pt x="1553" y="3424"/>
                  </a:lnTo>
                  <a:lnTo>
                    <a:pt x="15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3" name="Google Shape;693;p42"/>
          <p:cNvGrpSpPr/>
          <p:nvPr/>
        </p:nvGrpSpPr>
        <p:grpSpPr>
          <a:xfrm>
            <a:off x="799505" y="3098695"/>
            <a:ext cx="1113422" cy="2080320"/>
            <a:chOff x="3332832" y="3709019"/>
            <a:chExt cx="909213" cy="763812"/>
          </a:xfrm>
        </p:grpSpPr>
        <p:sp>
          <p:nvSpPr>
            <p:cNvPr id="694" name="Google Shape;694;p42"/>
            <p:cNvSpPr/>
            <p:nvPr/>
          </p:nvSpPr>
          <p:spPr>
            <a:xfrm>
              <a:off x="3332832" y="3709019"/>
              <a:ext cx="909213" cy="763812"/>
            </a:xfrm>
            <a:custGeom>
              <a:avLst/>
              <a:gdLst/>
              <a:ahLst/>
              <a:cxnLst/>
              <a:rect l="l" t="t" r="r" b="b"/>
              <a:pathLst>
                <a:path w="10843" h="9109" extrusionOk="0">
                  <a:moveTo>
                    <a:pt x="0" y="1"/>
                  </a:moveTo>
                  <a:lnTo>
                    <a:pt x="0" y="9108"/>
                  </a:lnTo>
                  <a:lnTo>
                    <a:pt x="10842" y="9108"/>
                  </a:lnTo>
                  <a:lnTo>
                    <a:pt x="10842" y="1"/>
                  </a:lnTo>
                  <a:close/>
                </a:path>
              </a:pathLst>
            </a:custGeom>
            <a:solidFill>
              <a:srgbClr val="FFD1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2"/>
            <p:cNvSpPr/>
            <p:nvPr/>
          </p:nvSpPr>
          <p:spPr>
            <a:xfrm>
              <a:off x="3332832" y="3709019"/>
              <a:ext cx="181876" cy="763812"/>
            </a:xfrm>
            <a:custGeom>
              <a:avLst/>
              <a:gdLst/>
              <a:ahLst/>
              <a:cxnLst/>
              <a:rect l="l" t="t" r="r" b="b"/>
              <a:pathLst>
                <a:path w="2169" h="9109" extrusionOk="0">
                  <a:moveTo>
                    <a:pt x="0" y="1"/>
                  </a:moveTo>
                  <a:lnTo>
                    <a:pt x="0" y="9108"/>
                  </a:lnTo>
                  <a:lnTo>
                    <a:pt x="2168" y="9108"/>
                  </a:lnTo>
                  <a:lnTo>
                    <a:pt x="2168" y="1"/>
                  </a:lnTo>
                  <a:close/>
                </a:path>
              </a:pathLst>
            </a:custGeom>
            <a:solidFill>
              <a:srgbClr val="EBA6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2"/>
            <p:cNvSpPr/>
            <p:nvPr/>
          </p:nvSpPr>
          <p:spPr>
            <a:xfrm>
              <a:off x="3813223" y="3709019"/>
              <a:ext cx="130223" cy="289123"/>
            </a:xfrm>
            <a:custGeom>
              <a:avLst/>
              <a:gdLst/>
              <a:ahLst/>
              <a:cxnLst/>
              <a:rect l="l" t="t" r="r" b="b"/>
              <a:pathLst>
                <a:path w="1553" h="3448" extrusionOk="0">
                  <a:moveTo>
                    <a:pt x="0" y="1"/>
                  </a:moveTo>
                  <a:lnTo>
                    <a:pt x="0" y="3447"/>
                  </a:lnTo>
                  <a:lnTo>
                    <a:pt x="1552" y="3447"/>
                  </a:lnTo>
                  <a:lnTo>
                    <a:pt x="15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7" name="Google Shape;697;p42"/>
          <p:cNvGrpSpPr/>
          <p:nvPr/>
        </p:nvGrpSpPr>
        <p:grpSpPr>
          <a:xfrm>
            <a:off x="1781788" y="3812375"/>
            <a:ext cx="1113422" cy="1366645"/>
            <a:chOff x="274312" y="3356839"/>
            <a:chExt cx="909213" cy="1115993"/>
          </a:xfrm>
        </p:grpSpPr>
        <p:sp>
          <p:nvSpPr>
            <p:cNvPr id="698" name="Google Shape;698;p42"/>
            <p:cNvSpPr/>
            <p:nvPr/>
          </p:nvSpPr>
          <p:spPr>
            <a:xfrm>
              <a:off x="274312" y="3969298"/>
              <a:ext cx="909213" cy="503534"/>
            </a:xfrm>
            <a:custGeom>
              <a:avLst/>
              <a:gdLst/>
              <a:ahLst/>
              <a:cxnLst/>
              <a:rect l="l" t="t" r="r" b="b"/>
              <a:pathLst>
                <a:path w="10843" h="6005" extrusionOk="0">
                  <a:moveTo>
                    <a:pt x="0" y="1"/>
                  </a:moveTo>
                  <a:lnTo>
                    <a:pt x="0" y="6004"/>
                  </a:lnTo>
                  <a:lnTo>
                    <a:pt x="10842" y="6004"/>
                  </a:lnTo>
                  <a:lnTo>
                    <a:pt x="10842" y="1"/>
                  </a:lnTo>
                  <a:close/>
                </a:path>
              </a:pathLst>
            </a:custGeom>
            <a:solidFill>
              <a:srgbClr val="FFD1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2"/>
            <p:cNvSpPr/>
            <p:nvPr/>
          </p:nvSpPr>
          <p:spPr>
            <a:xfrm>
              <a:off x="274312" y="3969298"/>
              <a:ext cx="181876" cy="503534"/>
            </a:xfrm>
            <a:custGeom>
              <a:avLst/>
              <a:gdLst/>
              <a:ahLst/>
              <a:cxnLst/>
              <a:rect l="l" t="t" r="r" b="b"/>
              <a:pathLst>
                <a:path w="2169" h="6005" extrusionOk="0">
                  <a:moveTo>
                    <a:pt x="0" y="1"/>
                  </a:moveTo>
                  <a:lnTo>
                    <a:pt x="0" y="6004"/>
                  </a:lnTo>
                  <a:lnTo>
                    <a:pt x="2169" y="6004"/>
                  </a:lnTo>
                  <a:lnTo>
                    <a:pt x="2169" y="1"/>
                  </a:lnTo>
                  <a:close/>
                </a:path>
              </a:pathLst>
            </a:custGeom>
            <a:solidFill>
              <a:srgbClr val="EBA6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2"/>
            <p:cNvSpPr/>
            <p:nvPr/>
          </p:nvSpPr>
          <p:spPr>
            <a:xfrm>
              <a:off x="754703" y="3969297"/>
              <a:ext cx="130223" cy="191519"/>
            </a:xfrm>
            <a:custGeom>
              <a:avLst/>
              <a:gdLst/>
              <a:ahLst/>
              <a:cxnLst/>
              <a:rect l="l" t="t" r="r" b="b"/>
              <a:pathLst>
                <a:path w="1553" h="2284" extrusionOk="0">
                  <a:moveTo>
                    <a:pt x="0" y="1"/>
                  </a:moveTo>
                  <a:lnTo>
                    <a:pt x="0" y="2284"/>
                  </a:lnTo>
                  <a:lnTo>
                    <a:pt x="1552" y="2284"/>
                  </a:lnTo>
                  <a:lnTo>
                    <a:pt x="15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2"/>
            <p:cNvSpPr/>
            <p:nvPr/>
          </p:nvSpPr>
          <p:spPr>
            <a:xfrm>
              <a:off x="436986" y="3356839"/>
              <a:ext cx="583865" cy="612543"/>
            </a:xfrm>
            <a:custGeom>
              <a:avLst/>
              <a:gdLst/>
              <a:ahLst/>
              <a:cxnLst/>
              <a:rect l="l" t="t" r="r" b="b"/>
              <a:pathLst>
                <a:path w="6963" h="7305" extrusionOk="0">
                  <a:moveTo>
                    <a:pt x="0" y="1"/>
                  </a:moveTo>
                  <a:lnTo>
                    <a:pt x="0" y="7305"/>
                  </a:lnTo>
                  <a:lnTo>
                    <a:pt x="6962" y="7305"/>
                  </a:lnTo>
                  <a:lnTo>
                    <a:pt x="6962" y="1"/>
                  </a:lnTo>
                  <a:close/>
                </a:path>
              </a:pathLst>
            </a:custGeom>
            <a:solidFill>
              <a:srgbClr val="FFD1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2"/>
            <p:cNvSpPr/>
            <p:nvPr/>
          </p:nvSpPr>
          <p:spPr>
            <a:xfrm>
              <a:off x="436986" y="3356839"/>
              <a:ext cx="204852" cy="612543"/>
            </a:xfrm>
            <a:custGeom>
              <a:avLst/>
              <a:gdLst/>
              <a:ahLst/>
              <a:cxnLst/>
              <a:rect l="l" t="t" r="r" b="b"/>
              <a:pathLst>
                <a:path w="2443" h="7305" extrusionOk="0">
                  <a:moveTo>
                    <a:pt x="0" y="1"/>
                  </a:moveTo>
                  <a:lnTo>
                    <a:pt x="0" y="7305"/>
                  </a:lnTo>
                  <a:lnTo>
                    <a:pt x="2443" y="7305"/>
                  </a:lnTo>
                  <a:lnTo>
                    <a:pt x="2443" y="1"/>
                  </a:lnTo>
                  <a:close/>
                </a:path>
              </a:pathLst>
            </a:custGeom>
            <a:solidFill>
              <a:srgbClr val="EBA6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2"/>
            <p:cNvSpPr/>
            <p:nvPr/>
          </p:nvSpPr>
          <p:spPr>
            <a:xfrm>
              <a:off x="754703" y="3356839"/>
              <a:ext cx="130223" cy="231684"/>
            </a:xfrm>
            <a:custGeom>
              <a:avLst/>
              <a:gdLst/>
              <a:ahLst/>
              <a:cxnLst/>
              <a:rect l="l" t="t" r="r" b="b"/>
              <a:pathLst>
                <a:path w="1553" h="2763" extrusionOk="0">
                  <a:moveTo>
                    <a:pt x="0" y="1"/>
                  </a:moveTo>
                  <a:lnTo>
                    <a:pt x="0" y="2763"/>
                  </a:lnTo>
                  <a:lnTo>
                    <a:pt x="1552" y="2763"/>
                  </a:lnTo>
                  <a:lnTo>
                    <a:pt x="15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sp>
        <p:nvSpPr>
          <p:cNvPr id="708" name="Google Shape;708;p43"/>
          <p:cNvSpPr txBox="1">
            <a:spLocks noGrp="1"/>
          </p:cNvSpPr>
          <p:nvPr>
            <p:ph type="title"/>
          </p:nvPr>
        </p:nvSpPr>
        <p:spPr>
          <a:xfrm>
            <a:off x="211188" y="539500"/>
            <a:ext cx="8721600" cy="392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
              <a:t>Overall Business Scenario</a:t>
            </a:r>
            <a:endParaRPr/>
          </a:p>
        </p:txBody>
      </p:sp>
      <p:sp>
        <p:nvSpPr>
          <p:cNvPr id="709" name="Google Shape;709;p43"/>
          <p:cNvSpPr/>
          <p:nvPr/>
        </p:nvSpPr>
        <p:spPr>
          <a:xfrm>
            <a:off x="526225" y="1571163"/>
            <a:ext cx="658800" cy="658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3"/>
          <p:cNvSpPr txBox="1">
            <a:spLocks noGrp="1"/>
          </p:cNvSpPr>
          <p:nvPr>
            <p:ph type="title" idx="4294967295"/>
          </p:nvPr>
        </p:nvSpPr>
        <p:spPr>
          <a:xfrm>
            <a:off x="721837" y="2812137"/>
            <a:ext cx="2273400" cy="76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5"/>
                </a:solidFill>
              </a:rPr>
              <a:t>Guest </a:t>
            </a:r>
            <a:r>
              <a:rPr lang="en" sz="1400"/>
              <a:t>places an order</a:t>
            </a:r>
            <a:endParaRPr sz="1400"/>
          </a:p>
        </p:txBody>
      </p:sp>
      <p:sp>
        <p:nvSpPr>
          <p:cNvPr id="711" name="Google Shape;711;p43"/>
          <p:cNvSpPr txBox="1">
            <a:spLocks noGrp="1"/>
          </p:cNvSpPr>
          <p:nvPr>
            <p:ph type="title" idx="4294967295"/>
          </p:nvPr>
        </p:nvSpPr>
        <p:spPr>
          <a:xfrm>
            <a:off x="557578" y="1647429"/>
            <a:ext cx="596100" cy="50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chemeClr val="lt1"/>
                </a:solidFill>
              </a:rPr>
              <a:t>01</a:t>
            </a:r>
            <a:endParaRPr sz="1700">
              <a:solidFill>
                <a:schemeClr val="lt1"/>
              </a:solidFill>
            </a:endParaRPr>
          </a:p>
        </p:txBody>
      </p:sp>
      <p:sp>
        <p:nvSpPr>
          <p:cNvPr id="712" name="Google Shape;712;p43"/>
          <p:cNvSpPr/>
          <p:nvPr/>
        </p:nvSpPr>
        <p:spPr>
          <a:xfrm>
            <a:off x="3188725" y="1571163"/>
            <a:ext cx="658800" cy="658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3"/>
          <p:cNvSpPr txBox="1">
            <a:spLocks noGrp="1"/>
          </p:cNvSpPr>
          <p:nvPr>
            <p:ph type="title" idx="4294967295"/>
          </p:nvPr>
        </p:nvSpPr>
        <p:spPr>
          <a:xfrm>
            <a:off x="3384325" y="2812125"/>
            <a:ext cx="2662500" cy="76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400">
                <a:solidFill>
                  <a:schemeClr val="accent5"/>
                </a:solidFill>
              </a:rPr>
              <a:t>Customer </a:t>
            </a:r>
            <a:r>
              <a:rPr lang="en" sz="1400"/>
              <a:t>checkout the cart</a:t>
            </a:r>
            <a:endParaRPr sz="1400"/>
          </a:p>
        </p:txBody>
      </p:sp>
      <p:sp>
        <p:nvSpPr>
          <p:cNvPr id="714" name="Google Shape;714;p43"/>
          <p:cNvSpPr txBox="1">
            <a:spLocks noGrp="1"/>
          </p:cNvSpPr>
          <p:nvPr>
            <p:ph type="title" idx="4294967295"/>
          </p:nvPr>
        </p:nvSpPr>
        <p:spPr>
          <a:xfrm>
            <a:off x="3220078" y="1647429"/>
            <a:ext cx="596100" cy="50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chemeClr val="lt1"/>
                </a:solidFill>
              </a:rPr>
              <a:t>02</a:t>
            </a:r>
            <a:endParaRPr sz="1700">
              <a:solidFill>
                <a:schemeClr val="lt1"/>
              </a:solidFill>
            </a:endParaRPr>
          </a:p>
        </p:txBody>
      </p:sp>
      <p:grpSp>
        <p:nvGrpSpPr>
          <p:cNvPr id="715" name="Google Shape;715;p43"/>
          <p:cNvGrpSpPr/>
          <p:nvPr/>
        </p:nvGrpSpPr>
        <p:grpSpPr>
          <a:xfrm>
            <a:off x="4156814" y="2051872"/>
            <a:ext cx="830386" cy="760250"/>
            <a:chOff x="1731523" y="2422616"/>
            <a:chExt cx="399435" cy="365698"/>
          </a:xfrm>
        </p:grpSpPr>
        <p:sp>
          <p:nvSpPr>
            <p:cNvPr id="716" name="Google Shape;716;p43"/>
            <p:cNvSpPr/>
            <p:nvPr/>
          </p:nvSpPr>
          <p:spPr>
            <a:xfrm>
              <a:off x="1865294" y="2725009"/>
              <a:ext cx="43604" cy="43604"/>
            </a:xfrm>
            <a:custGeom>
              <a:avLst/>
              <a:gdLst/>
              <a:ahLst/>
              <a:cxnLst/>
              <a:rect l="l" t="t" r="r" b="b"/>
              <a:pathLst>
                <a:path w="1370" h="1370" extrusionOk="0">
                  <a:moveTo>
                    <a:pt x="679" y="370"/>
                  </a:moveTo>
                  <a:cubicBezTo>
                    <a:pt x="858" y="370"/>
                    <a:pt x="1013" y="512"/>
                    <a:pt x="1013" y="691"/>
                  </a:cubicBezTo>
                  <a:cubicBezTo>
                    <a:pt x="1013" y="870"/>
                    <a:pt x="858" y="1024"/>
                    <a:pt x="679" y="1024"/>
                  </a:cubicBezTo>
                  <a:cubicBezTo>
                    <a:pt x="501" y="1024"/>
                    <a:pt x="358" y="870"/>
                    <a:pt x="358" y="691"/>
                  </a:cubicBezTo>
                  <a:cubicBezTo>
                    <a:pt x="370" y="501"/>
                    <a:pt x="501" y="370"/>
                    <a:pt x="679" y="370"/>
                  </a:cubicBezTo>
                  <a:close/>
                  <a:moveTo>
                    <a:pt x="679" y="1"/>
                  </a:moveTo>
                  <a:cubicBezTo>
                    <a:pt x="310" y="1"/>
                    <a:pt x="1" y="310"/>
                    <a:pt x="1" y="679"/>
                  </a:cubicBezTo>
                  <a:cubicBezTo>
                    <a:pt x="1" y="1072"/>
                    <a:pt x="310" y="1370"/>
                    <a:pt x="679" y="1370"/>
                  </a:cubicBezTo>
                  <a:cubicBezTo>
                    <a:pt x="1048" y="1370"/>
                    <a:pt x="1370" y="1048"/>
                    <a:pt x="1370" y="679"/>
                  </a:cubicBezTo>
                  <a:cubicBezTo>
                    <a:pt x="1370" y="310"/>
                    <a:pt x="1048" y="1"/>
                    <a:pt x="6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3"/>
            <p:cNvSpPr/>
            <p:nvPr/>
          </p:nvSpPr>
          <p:spPr>
            <a:xfrm>
              <a:off x="2005876" y="2725009"/>
              <a:ext cx="43636" cy="43604"/>
            </a:xfrm>
            <a:custGeom>
              <a:avLst/>
              <a:gdLst/>
              <a:ahLst/>
              <a:cxnLst/>
              <a:rect l="l" t="t" r="r" b="b"/>
              <a:pathLst>
                <a:path w="1371" h="1370" extrusionOk="0">
                  <a:moveTo>
                    <a:pt x="680" y="370"/>
                  </a:moveTo>
                  <a:cubicBezTo>
                    <a:pt x="858" y="370"/>
                    <a:pt x="1013" y="512"/>
                    <a:pt x="1013" y="691"/>
                  </a:cubicBezTo>
                  <a:cubicBezTo>
                    <a:pt x="1013" y="870"/>
                    <a:pt x="858" y="1024"/>
                    <a:pt x="680" y="1024"/>
                  </a:cubicBezTo>
                  <a:cubicBezTo>
                    <a:pt x="501" y="1024"/>
                    <a:pt x="358" y="870"/>
                    <a:pt x="358" y="691"/>
                  </a:cubicBezTo>
                  <a:cubicBezTo>
                    <a:pt x="370" y="501"/>
                    <a:pt x="501" y="370"/>
                    <a:pt x="680" y="370"/>
                  </a:cubicBezTo>
                  <a:close/>
                  <a:moveTo>
                    <a:pt x="680" y="1"/>
                  </a:moveTo>
                  <a:cubicBezTo>
                    <a:pt x="311" y="1"/>
                    <a:pt x="1" y="310"/>
                    <a:pt x="1" y="679"/>
                  </a:cubicBezTo>
                  <a:cubicBezTo>
                    <a:pt x="1" y="1072"/>
                    <a:pt x="311" y="1370"/>
                    <a:pt x="680" y="1370"/>
                  </a:cubicBezTo>
                  <a:cubicBezTo>
                    <a:pt x="1061" y="1370"/>
                    <a:pt x="1370" y="1048"/>
                    <a:pt x="1370" y="679"/>
                  </a:cubicBezTo>
                  <a:cubicBezTo>
                    <a:pt x="1370" y="310"/>
                    <a:pt x="1061" y="1"/>
                    <a:pt x="6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3"/>
            <p:cNvSpPr/>
            <p:nvPr/>
          </p:nvSpPr>
          <p:spPr>
            <a:xfrm>
              <a:off x="1731523" y="2422616"/>
              <a:ext cx="399435" cy="365698"/>
            </a:xfrm>
            <a:custGeom>
              <a:avLst/>
              <a:gdLst/>
              <a:ahLst/>
              <a:cxnLst/>
              <a:rect l="l" t="t" r="r" b="b"/>
              <a:pathLst>
                <a:path w="12550" h="11490" extrusionOk="0">
                  <a:moveTo>
                    <a:pt x="4323" y="2143"/>
                  </a:moveTo>
                  <a:lnTo>
                    <a:pt x="4323" y="3215"/>
                  </a:lnTo>
                  <a:lnTo>
                    <a:pt x="3585" y="3215"/>
                  </a:lnTo>
                  <a:lnTo>
                    <a:pt x="3216" y="2143"/>
                  </a:lnTo>
                  <a:close/>
                  <a:moveTo>
                    <a:pt x="5787" y="2143"/>
                  </a:moveTo>
                  <a:lnTo>
                    <a:pt x="5787" y="3215"/>
                  </a:lnTo>
                  <a:lnTo>
                    <a:pt x="4692" y="3215"/>
                  </a:lnTo>
                  <a:lnTo>
                    <a:pt x="4692" y="2143"/>
                  </a:lnTo>
                  <a:close/>
                  <a:moveTo>
                    <a:pt x="7252" y="2143"/>
                  </a:moveTo>
                  <a:lnTo>
                    <a:pt x="7252" y="3215"/>
                  </a:lnTo>
                  <a:lnTo>
                    <a:pt x="6144" y="3215"/>
                  </a:lnTo>
                  <a:lnTo>
                    <a:pt x="6144" y="2143"/>
                  </a:lnTo>
                  <a:close/>
                  <a:moveTo>
                    <a:pt x="8704" y="2143"/>
                  </a:moveTo>
                  <a:lnTo>
                    <a:pt x="8704" y="3215"/>
                  </a:lnTo>
                  <a:lnTo>
                    <a:pt x="7609" y="3215"/>
                  </a:lnTo>
                  <a:lnTo>
                    <a:pt x="7609" y="2143"/>
                  </a:lnTo>
                  <a:close/>
                  <a:moveTo>
                    <a:pt x="10169" y="2143"/>
                  </a:moveTo>
                  <a:lnTo>
                    <a:pt x="10169" y="3215"/>
                  </a:lnTo>
                  <a:lnTo>
                    <a:pt x="9061" y="3215"/>
                  </a:lnTo>
                  <a:lnTo>
                    <a:pt x="9061" y="2143"/>
                  </a:lnTo>
                  <a:close/>
                  <a:moveTo>
                    <a:pt x="11050" y="2143"/>
                  </a:moveTo>
                  <a:lnTo>
                    <a:pt x="10788" y="3215"/>
                  </a:lnTo>
                  <a:lnTo>
                    <a:pt x="10538" y="3215"/>
                  </a:lnTo>
                  <a:lnTo>
                    <a:pt x="10538" y="2143"/>
                  </a:lnTo>
                  <a:close/>
                  <a:moveTo>
                    <a:pt x="10716" y="3572"/>
                  </a:moveTo>
                  <a:lnTo>
                    <a:pt x="10538" y="4334"/>
                  </a:lnTo>
                  <a:lnTo>
                    <a:pt x="10538" y="3572"/>
                  </a:lnTo>
                  <a:close/>
                  <a:moveTo>
                    <a:pt x="4323" y="3572"/>
                  </a:moveTo>
                  <a:lnTo>
                    <a:pt x="4323" y="4680"/>
                  </a:lnTo>
                  <a:lnTo>
                    <a:pt x="4108" y="4680"/>
                  </a:lnTo>
                  <a:lnTo>
                    <a:pt x="3727" y="3572"/>
                  </a:lnTo>
                  <a:close/>
                  <a:moveTo>
                    <a:pt x="5787" y="3572"/>
                  </a:moveTo>
                  <a:lnTo>
                    <a:pt x="5787" y="4680"/>
                  </a:lnTo>
                  <a:lnTo>
                    <a:pt x="4692" y="4680"/>
                  </a:lnTo>
                  <a:lnTo>
                    <a:pt x="4692" y="3572"/>
                  </a:lnTo>
                  <a:close/>
                  <a:moveTo>
                    <a:pt x="7252" y="3572"/>
                  </a:moveTo>
                  <a:lnTo>
                    <a:pt x="7252" y="4680"/>
                  </a:lnTo>
                  <a:lnTo>
                    <a:pt x="6144" y="4680"/>
                  </a:lnTo>
                  <a:lnTo>
                    <a:pt x="6144" y="3572"/>
                  </a:lnTo>
                  <a:close/>
                  <a:moveTo>
                    <a:pt x="8704" y="3572"/>
                  </a:moveTo>
                  <a:lnTo>
                    <a:pt x="8704" y="4680"/>
                  </a:lnTo>
                  <a:lnTo>
                    <a:pt x="7609" y="4680"/>
                  </a:lnTo>
                  <a:lnTo>
                    <a:pt x="7609" y="3572"/>
                  </a:lnTo>
                  <a:close/>
                  <a:moveTo>
                    <a:pt x="10169" y="3572"/>
                  </a:moveTo>
                  <a:lnTo>
                    <a:pt x="10169" y="4680"/>
                  </a:lnTo>
                  <a:lnTo>
                    <a:pt x="9061" y="4680"/>
                  </a:lnTo>
                  <a:lnTo>
                    <a:pt x="9061" y="3572"/>
                  </a:lnTo>
                  <a:close/>
                  <a:moveTo>
                    <a:pt x="4335" y="5037"/>
                  </a:moveTo>
                  <a:lnTo>
                    <a:pt x="4335" y="5275"/>
                  </a:lnTo>
                  <a:lnTo>
                    <a:pt x="4239" y="5037"/>
                  </a:lnTo>
                  <a:close/>
                  <a:moveTo>
                    <a:pt x="5787" y="5037"/>
                  </a:moveTo>
                  <a:lnTo>
                    <a:pt x="5787" y="5894"/>
                  </a:lnTo>
                  <a:cubicBezTo>
                    <a:pt x="5706" y="5890"/>
                    <a:pt x="5631" y="5889"/>
                    <a:pt x="5561" y="5889"/>
                  </a:cubicBezTo>
                  <a:cubicBezTo>
                    <a:pt x="5443" y="5889"/>
                    <a:pt x="5341" y="5892"/>
                    <a:pt x="5248" y="5892"/>
                  </a:cubicBezTo>
                  <a:cubicBezTo>
                    <a:pt x="5036" y="5892"/>
                    <a:pt x="4874" y="5875"/>
                    <a:pt x="4692" y="5763"/>
                  </a:cubicBezTo>
                  <a:lnTo>
                    <a:pt x="4692" y="5037"/>
                  </a:lnTo>
                  <a:close/>
                  <a:moveTo>
                    <a:pt x="7252" y="5037"/>
                  </a:moveTo>
                  <a:lnTo>
                    <a:pt x="7252" y="5894"/>
                  </a:lnTo>
                  <a:lnTo>
                    <a:pt x="6144" y="5894"/>
                  </a:lnTo>
                  <a:lnTo>
                    <a:pt x="6144" y="5037"/>
                  </a:lnTo>
                  <a:close/>
                  <a:moveTo>
                    <a:pt x="8704" y="5037"/>
                  </a:moveTo>
                  <a:lnTo>
                    <a:pt x="8704" y="5894"/>
                  </a:lnTo>
                  <a:lnTo>
                    <a:pt x="7609" y="5894"/>
                  </a:lnTo>
                  <a:lnTo>
                    <a:pt x="7609" y="5037"/>
                  </a:lnTo>
                  <a:close/>
                  <a:moveTo>
                    <a:pt x="10169" y="5037"/>
                  </a:moveTo>
                  <a:lnTo>
                    <a:pt x="10169" y="5894"/>
                  </a:lnTo>
                  <a:lnTo>
                    <a:pt x="9061" y="5894"/>
                  </a:lnTo>
                  <a:lnTo>
                    <a:pt x="9061" y="5037"/>
                  </a:lnTo>
                  <a:close/>
                  <a:moveTo>
                    <a:pt x="4882" y="9240"/>
                  </a:moveTo>
                  <a:cubicBezTo>
                    <a:pt x="5406" y="9240"/>
                    <a:pt x="5823" y="9680"/>
                    <a:pt x="5823" y="10180"/>
                  </a:cubicBezTo>
                  <a:cubicBezTo>
                    <a:pt x="5823" y="10704"/>
                    <a:pt x="5406" y="11121"/>
                    <a:pt x="4882" y="11121"/>
                  </a:cubicBezTo>
                  <a:cubicBezTo>
                    <a:pt x="4359" y="11121"/>
                    <a:pt x="3942" y="10704"/>
                    <a:pt x="3942" y="10180"/>
                  </a:cubicBezTo>
                  <a:cubicBezTo>
                    <a:pt x="3942" y="9656"/>
                    <a:pt x="4359" y="9240"/>
                    <a:pt x="4882" y="9240"/>
                  </a:cubicBezTo>
                  <a:close/>
                  <a:moveTo>
                    <a:pt x="9300" y="9240"/>
                  </a:moveTo>
                  <a:cubicBezTo>
                    <a:pt x="9823" y="9263"/>
                    <a:pt x="10240" y="9680"/>
                    <a:pt x="10240" y="10180"/>
                  </a:cubicBezTo>
                  <a:cubicBezTo>
                    <a:pt x="10240" y="10704"/>
                    <a:pt x="9823" y="11121"/>
                    <a:pt x="9300" y="11121"/>
                  </a:cubicBezTo>
                  <a:cubicBezTo>
                    <a:pt x="8788" y="11121"/>
                    <a:pt x="8371" y="10704"/>
                    <a:pt x="8371" y="10180"/>
                  </a:cubicBezTo>
                  <a:cubicBezTo>
                    <a:pt x="8371" y="9656"/>
                    <a:pt x="8788" y="9240"/>
                    <a:pt x="9300" y="9240"/>
                  </a:cubicBezTo>
                  <a:close/>
                  <a:moveTo>
                    <a:pt x="668" y="0"/>
                  </a:moveTo>
                  <a:cubicBezTo>
                    <a:pt x="298" y="0"/>
                    <a:pt x="1" y="298"/>
                    <a:pt x="1" y="667"/>
                  </a:cubicBezTo>
                  <a:cubicBezTo>
                    <a:pt x="1" y="1048"/>
                    <a:pt x="298" y="1346"/>
                    <a:pt x="668" y="1346"/>
                  </a:cubicBezTo>
                  <a:lnTo>
                    <a:pt x="1489" y="1346"/>
                  </a:lnTo>
                  <a:lnTo>
                    <a:pt x="2513" y="4227"/>
                  </a:lnTo>
                  <a:cubicBezTo>
                    <a:pt x="2540" y="4299"/>
                    <a:pt x="2608" y="4351"/>
                    <a:pt x="2681" y="4351"/>
                  </a:cubicBezTo>
                  <a:cubicBezTo>
                    <a:pt x="2704" y="4351"/>
                    <a:pt x="2728" y="4346"/>
                    <a:pt x="2751" y="4334"/>
                  </a:cubicBezTo>
                  <a:cubicBezTo>
                    <a:pt x="2846" y="4299"/>
                    <a:pt x="2906" y="4203"/>
                    <a:pt x="2858" y="4096"/>
                  </a:cubicBezTo>
                  <a:cubicBezTo>
                    <a:pt x="1858" y="1262"/>
                    <a:pt x="1822" y="1143"/>
                    <a:pt x="1822" y="1143"/>
                  </a:cubicBezTo>
                  <a:cubicBezTo>
                    <a:pt x="1775" y="1048"/>
                    <a:pt x="1668" y="965"/>
                    <a:pt x="1549" y="965"/>
                  </a:cubicBezTo>
                  <a:lnTo>
                    <a:pt x="668" y="965"/>
                  </a:lnTo>
                  <a:cubicBezTo>
                    <a:pt x="513" y="965"/>
                    <a:pt x="370" y="834"/>
                    <a:pt x="370" y="667"/>
                  </a:cubicBezTo>
                  <a:cubicBezTo>
                    <a:pt x="370" y="500"/>
                    <a:pt x="513" y="369"/>
                    <a:pt x="668" y="369"/>
                  </a:cubicBezTo>
                  <a:lnTo>
                    <a:pt x="1549" y="369"/>
                  </a:lnTo>
                  <a:cubicBezTo>
                    <a:pt x="1906" y="369"/>
                    <a:pt x="2215" y="584"/>
                    <a:pt x="2370" y="905"/>
                  </a:cubicBezTo>
                  <a:cubicBezTo>
                    <a:pt x="2596" y="1524"/>
                    <a:pt x="3811" y="5001"/>
                    <a:pt x="4001" y="5525"/>
                  </a:cubicBezTo>
                  <a:cubicBezTo>
                    <a:pt x="4144" y="5894"/>
                    <a:pt x="4573" y="6251"/>
                    <a:pt x="5109" y="6251"/>
                  </a:cubicBezTo>
                  <a:lnTo>
                    <a:pt x="11717" y="6251"/>
                  </a:lnTo>
                  <a:cubicBezTo>
                    <a:pt x="11883" y="6251"/>
                    <a:pt x="12014" y="6382"/>
                    <a:pt x="12014" y="6549"/>
                  </a:cubicBezTo>
                  <a:cubicBezTo>
                    <a:pt x="12014" y="6715"/>
                    <a:pt x="11883" y="6846"/>
                    <a:pt x="11717" y="6846"/>
                  </a:cubicBezTo>
                  <a:lnTo>
                    <a:pt x="5109" y="6846"/>
                  </a:lnTo>
                  <a:cubicBezTo>
                    <a:pt x="4394" y="6846"/>
                    <a:pt x="3739" y="6418"/>
                    <a:pt x="3466" y="5763"/>
                  </a:cubicBezTo>
                  <a:lnTo>
                    <a:pt x="3096" y="4715"/>
                  </a:lnTo>
                  <a:cubicBezTo>
                    <a:pt x="3078" y="4652"/>
                    <a:pt x="3013" y="4603"/>
                    <a:pt x="2936" y="4603"/>
                  </a:cubicBezTo>
                  <a:cubicBezTo>
                    <a:pt x="2911" y="4603"/>
                    <a:pt x="2885" y="4608"/>
                    <a:pt x="2858" y="4620"/>
                  </a:cubicBezTo>
                  <a:cubicBezTo>
                    <a:pt x="2751" y="4656"/>
                    <a:pt x="2715" y="4751"/>
                    <a:pt x="2751" y="4858"/>
                  </a:cubicBezTo>
                  <a:cubicBezTo>
                    <a:pt x="3049" y="5596"/>
                    <a:pt x="3073" y="5942"/>
                    <a:pt x="3406" y="6406"/>
                  </a:cubicBezTo>
                  <a:lnTo>
                    <a:pt x="3013" y="7001"/>
                  </a:lnTo>
                  <a:cubicBezTo>
                    <a:pt x="2394" y="7894"/>
                    <a:pt x="2930" y="9097"/>
                    <a:pt x="3989" y="9240"/>
                  </a:cubicBezTo>
                  <a:cubicBezTo>
                    <a:pt x="3144" y="10049"/>
                    <a:pt x="3692" y="11490"/>
                    <a:pt x="4870" y="11490"/>
                  </a:cubicBezTo>
                  <a:cubicBezTo>
                    <a:pt x="6025" y="11490"/>
                    <a:pt x="6597" y="10061"/>
                    <a:pt x="5763" y="9251"/>
                  </a:cubicBezTo>
                  <a:lnTo>
                    <a:pt x="8383" y="9251"/>
                  </a:lnTo>
                  <a:cubicBezTo>
                    <a:pt x="7549" y="10061"/>
                    <a:pt x="8109" y="11490"/>
                    <a:pt x="9276" y="11490"/>
                  </a:cubicBezTo>
                  <a:cubicBezTo>
                    <a:pt x="10431" y="11490"/>
                    <a:pt x="11002" y="10061"/>
                    <a:pt x="10169" y="9251"/>
                  </a:cubicBezTo>
                  <a:lnTo>
                    <a:pt x="10407" y="9251"/>
                  </a:lnTo>
                  <a:cubicBezTo>
                    <a:pt x="10776" y="9251"/>
                    <a:pt x="11074" y="8954"/>
                    <a:pt x="11074" y="8585"/>
                  </a:cubicBezTo>
                  <a:cubicBezTo>
                    <a:pt x="11074" y="8216"/>
                    <a:pt x="10776" y="7918"/>
                    <a:pt x="10407" y="7918"/>
                  </a:cubicBezTo>
                  <a:lnTo>
                    <a:pt x="8788" y="7918"/>
                  </a:lnTo>
                  <a:cubicBezTo>
                    <a:pt x="8680" y="7918"/>
                    <a:pt x="8609" y="7989"/>
                    <a:pt x="8609" y="8097"/>
                  </a:cubicBezTo>
                  <a:cubicBezTo>
                    <a:pt x="8609" y="8204"/>
                    <a:pt x="8680" y="8275"/>
                    <a:pt x="8788" y="8275"/>
                  </a:cubicBezTo>
                  <a:lnTo>
                    <a:pt x="10431" y="8275"/>
                  </a:lnTo>
                  <a:cubicBezTo>
                    <a:pt x="10597" y="8275"/>
                    <a:pt x="10728" y="8406"/>
                    <a:pt x="10728" y="8573"/>
                  </a:cubicBezTo>
                  <a:cubicBezTo>
                    <a:pt x="10728" y="8740"/>
                    <a:pt x="10597" y="8871"/>
                    <a:pt x="10431" y="8871"/>
                  </a:cubicBezTo>
                  <a:lnTo>
                    <a:pt x="4204" y="8871"/>
                  </a:lnTo>
                  <a:cubicBezTo>
                    <a:pt x="3323" y="8871"/>
                    <a:pt x="2811" y="7882"/>
                    <a:pt x="3311" y="7168"/>
                  </a:cubicBezTo>
                  <a:lnTo>
                    <a:pt x="3668" y="6656"/>
                  </a:lnTo>
                  <a:cubicBezTo>
                    <a:pt x="3811" y="6787"/>
                    <a:pt x="3978" y="6906"/>
                    <a:pt x="4168" y="7001"/>
                  </a:cubicBezTo>
                  <a:lnTo>
                    <a:pt x="3799" y="7537"/>
                  </a:lnTo>
                  <a:cubicBezTo>
                    <a:pt x="3573" y="7847"/>
                    <a:pt x="3799" y="8275"/>
                    <a:pt x="4180" y="8275"/>
                  </a:cubicBezTo>
                  <a:lnTo>
                    <a:pt x="8085" y="8275"/>
                  </a:lnTo>
                  <a:cubicBezTo>
                    <a:pt x="8192" y="8275"/>
                    <a:pt x="8264" y="8204"/>
                    <a:pt x="8264" y="8097"/>
                  </a:cubicBezTo>
                  <a:cubicBezTo>
                    <a:pt x="8264" y="7989"/>
                    <a:pt x="8192" y="7918"/>
                    <a:pt x="8085" y="7918"/>
                  </a:cubicBezTo>
                  <a:lnTo>
                    <a:pt x="4180" y="7918"/>
                  </a:lnTo>
                  <a:cubicBezTo>
                    <a:pt x="4097" y="7918"/>
                    <a:pt x="4037" y="7811"/>
                    <a:pt x="4097" y="7739"/>
                  </a:cubicBezTo>
                  <a:lnTo>
                    <a:pt x="4513" y="7132"/>
                  </a:lnTo>
                  <a:cubicBezTo>
                    <a:pt x="4753" y="7201"/>
                    <a:pt x="4820" y="7217"/>
                    <a:pt x="5587" y="7217"/>
                  </a:cubicBezTo>
                  <a:cubicBezTo>
                    <a:pt x="6309" y="7217"/>
                    <a:pt x="7651" y="7202"/>
                    <a:pt x="10341" y="7202"/>
                  </a:cubicBezTo>
                  <a:cubicBezTo>
                    <a:pt x="10765" y="7202"/>
                    <a:pt x="11223" y="7203"/>
                    <a:pt x="11717" y="7204"/>
                  </a:cubicBezTo>
                  <a:cubicBezTo>
                    <a:pt x="12086" y="7204"/>
                    <a:pt x="12383" y="6906"/>
                    <a:pt x="12383" y="6537"/>
                  </a:cubicBezTo>
                  <a:cubicBezTo>
                    <a:pt x="12383" y="6168"/>
                    <a:pt x="12098" y="5894"/>
                    <a:pt x="11728" y="5894"/>
                  </a:cubicBezTo>
                  <a:lnTo>
                    <a:pt x="11538" y="5894"/>
                  </a:lnTo>
                  <a:lnTo>
                    <a:pt x="12383" y="2191"/>
                  </a:lnTo>
                  <a:cubicBezTo>
                    <a:pt x="12550" y="1489"/>
                    <a:pt x="12014" y="822"/>
                    <a:pt x="11300" y="822"/>
                  </a:cubicBezTo>
                  <a:lnTo>
                    <a:pt x="7752" y="822"/>
                  </a:lnTo>
                  <a:cubicBezTo>
                    <a:pt x="7657" y="822"/>
                    <a:pt x="7573" y="893"/>
                    <a:pt x="7573" y="1000"/>
                  </a:cubicBezTo>
                  <a:cubicBezTo>
                    <a:pt x="7573" y="1108"/>
                    <a:pt x="7657" y="1179"/>
                    <a:pt x="7752" y="1179"/>
                  </a:cubicBezTo>
                  <a:lnTo>
                    <a:pt x="11300" y="1179"/>
                  </a:lnTo>
                  <a:cubicBezTo>
                    <a:pt x="11788" y="1179"/>
                    <a:pt x="12145" y="1620"/>
                    <a:pt x="12026" y="2096"/>
                  </a:cubicBezTo>
                  <a:lnTo>
                    <a:pt x="11145" y="5894"/>
                  </a:lnTo>
                  <a:lnTo>
                    <a:pt x="10526" y="5894"/>
                  </a:lnTo>
                  <a:cubicBezTo>
                    <a:pt x="10609" y="5489"/>
                    <a:pt x="11300" y="2548"/>
                    <a:pt x="11419" y="2001"/>
                  </a:cubicBezTo>
                  <a:cubicBezTo>
                    <a:pt x="11443" y="1882"/>
                    <a:pt x="11359" y="1774"/>
                    <a:pt x="11240" y="1774"/>
                  </a:cubicBezTo>
                  <a:lnTo>
                    <a:pt x="3073" y="1774"/>
                  </a:lnTo>
                  <a:lnTo>
                    <a:pt x="2858" y="1167"/>
                  </a:lnTo>
                  <a:lnTo>
                    <a:pt x="7073" y="1167"/>
                  </a:lnTo>
                  <a:cubicBezTo>
                    <a:pt x="7180" y="1167"/>
                    <a:pt x="7252" y="1084"/>
                    <a:pt x="7252" y="989"/>
                  </a:cubicBezTo>
                  <a:cubicBezTo>
                    <a:pt x="7252" y="881"/>
                    <a:pt x="7180" y="810"/>
                    <a:pt x="7073" y="810"/>
                  </a:cubicBezTo>
                  <a:lnTo>
                    <a:pt x="2727" y="810"/>
                  </a:lnTo>
                  <a:cubicBezTo>
                    <a:pt x="2561" y="346"/>
                    <a:pt x="2096" y="0"/>
                    <a:pt x="15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9" name="Google Shape;719;p43"/>
          <p:cNvSpPr/>
          <p:nvPr/>
        </p:nvSpPr>
        <p:spPr>
          <a:xfrm>
            <a:off x="6046825" y="1571163"/>
            <a:ext cx="658800" cy="658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3"/>
          <p:cNvSpPr txBox="1">
            <a:spLocks noGrp="1"/>
          </p:cNvSpPr>
          <p:nvPr>
            <p:ph type="title" idx="4294967295"/>
          </p:nvPr>
        </p:nvSpPr>
        <p:spPr>
          <a:xfrm>
            <a:off x="6242437" y="2812137"/>
            <a:ext cx="2273400" cy="76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5"/>
                </a:solidFill>
              </a:rPr>
              <a:t>Driver </a:t>
            </a:r>
            <a:r>
              <a:rPr lang="en" sz="1400"/>
              <a:t>process booking</a:t>
            </a:r>
            <a:endParaRPr sz="1400"/>
          </a:p>
        </p:txBody>
      </p:sp>
      <p:sp>
        <p:nvSpPr>
          <p:cNvPr id="721" name="Google Shape;721;p43"/>
          <p:cNvSpPr txBox="1">
            <a:spLocks noGrp="1"/>
          </p:cNvSpPr>
          <p:nvPr>
            <p:ph type="title" idx="4294967295"/>
          </p:nvPr>
        </p:nvSpPr>
        <p:spPr>
          <a:xfrm>
            <a:off x="6078178" y="1647429"/>
            <a:ext cx="596100" cy="50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chemeClr val="lt1"/>
                </a:solidFill>
              </a:rPr>
              <a:t>03</a:t>
            </a:r>
            <a:endParaRPr sz="1700">
              <a:solidFill>
                <a:schemeClr val="lt1"/>
              </a:solidFill>
            </a:endParaRPr>
          </a:p>
        </p:txBody>
      </p:sp>
      <p:grpSp>
        <p:nvGrpSpPr>
          <p:cNvPr id="722" name="Google Shape;722;p43"/>
          <p:cNvGrpSpPr/>
          <p:nvPr/>
        </p:nvGrpSpPr>
        <p:grpSpPr>
          <a:xfrm>
            <a:off x="1436289" y="2052504"/>
            <a:ext cx="844463" cy="758966"/>
            <a:chOff x="3988156" y="3380210"/>
            <a:chExt cx="353954" cy="318880"/>
          </a:xfrm>
        </p:grpSpPr>
        <p:sp>
          <p:nvSpPr>
            <p:cNvPr id="723" name="Google Shape;723;p43"/>
            <p:cNvSpPr/>
            <p:nvPr/>
          </p:nvSpPr>
          <p:spPr>
            <a:xfrm>
              <a:off x="4134053" y="3446156"/>
              <a:ext cx="28454" cy="49269"/>
            </a:xfrm>
            <a:custGeom>
              <a:avLst/>
              <a:gdLst/>
              <a:ahLst/>
              <a:cxnLst/>
              <a:rect l="l" t="t" r="r" b="b"/>
              <a:pathLst>
                <a:path w="894" h="1548" extrusionOk="0">
                  <a:moveTo>
                    <a:pt x="417" y="286"/>
                  </a:moveTo>
                  <a:lnTo>
                    <a:pt x="417" y="572"/>
                  </a:lnTo>
                  <a:cubicBezTo>
                    <a:pt x="298" y="524"/>
                    <a:pt x="274" y="500"/>
                    <a:pt x="274" y="417"/>
                  </a:cubicBezTo>
                  <a:cubicBezTo>
                    <a:pt x="274" y="345"/>
                    <a:pt x="346" y="298"/>
                    <a:pt x="417" y="286"/>
                  </a:cubicBezTo>
                  <a:close/>
                  <a:moveTo>
                    <a:pt x="524" y="869"/>
                  </a:moveTo>
                  <a:cubicBezTo>
                    <a:pt x="643" y="917"/>
                    <a:pt x="655" y="976"/>
                    <a:pt x="655" y="1048"/>
                  </a:cubicBezTo>
                  <a:cubicBezTo>
                    <a:pt x="655" y="1119"/>
                    <a:pt x="596" y="1179"/>
                    <a:pt x="524" y="1191"/>
                  </a:cubicBezTo>
                  <a:lnTo>
                    <a:pt x="524" y="869"/>
                  </a:lnTo>
                  <a:close/>
                  <a:moveTo>
                    <a:pt x="477" y="0"/>
                  </a:moveTo>
                  <a:cubicBezTo>
                    <a:pt x="453" y="0"/>
                    <a:pt x="417" y="24"/>
                    <a:pt x="417" y="48"/>
                  </a:cubicBezTo>
                  <a:lnTo>
                    <a:pt x="417" y="107"/>
                  </a:lnTo>
                  <a:cubicBezTo>
                    <a:pt x="191" y="131"/>
                    <a:pt x="60" y="250"/>
                    <a:pt x="60" y="476"/>
                  </a:cubicBezTo>
                  <a:cubicBezTo>
                    <a:pt x="60" y="703"/>
                    <a:pt x="227" y="774"/>
                    <a:pt x="417" y="845"/>
                  </a:cubicBezTo>
                  <a:lnTo>
                    <a:pt x="417" y="1226"/>
                  </a:lnTo>
                  <a:cubicBezTo>
                    <a:pt x="310" y="1203"/>
                    <a:pt x="274" y="1179"/>
                    <a:pt x="179" y="1107"/>
                  </a:cubicBezTo>
                  <a:cubicBezTo>
                    <a:pt x="160" y="1093"/>
                    <a:pt x="143" y="1087"/>
                    <a:pt x="127" y="1087"/>
                  </a:cubicBezTo>
                  <a:cubicBezTo>
                    <a:pt x="101" y="1087"/>
                    <a:pt x="77" y="1102"/>
                    <a:pt x="48" y="1131"/>
                  </a:cubicBezTo>
                  <a:cubicBezTo>
                    <a:pt x="0" y="1191"/>
                    <a:pt x="0" y="1250"/>
                    <a:pt x="48" y="1298"/>
                  </a:cubicBezTo>
                  <a:cubicBezTo>
                    <a:pt x="120" y="1405"/>
                    <a:pt x="274" y="1453"/>
                    <a:pt x="417" y="1453"/>
                  </a:cubicBezTo>
                  <a:lnTo>
                    <a:pt x="417" y="1512"/>
                  </a:lnTo>
                  <a:cubicBezTo>
                    <a:pt x="417" y="1536"/>
                    <a:pt x="453" y="1548"/>
                    <a:pt x="477" y="1548"/>
                  </a:cubicBezTo>
                  <a:cubicBezTo>
                    <a:pt x="512" y="1548"/>
                    <a:pt x="536" y="1536"/>
                    <a:pt x="536" y="1512"/>
                  </a:cubicBezTo>
                  <a:lnTo>
                    <a:pt x="536" y="1453"/>
                  </a:lnTo>
                  <a:cubicBezTo>
                    <a:pt x="727" y="1417"/>
                    <a:pt x="893" y="1298"/>
                    <a:pt x="893" y="1048"/>
                  </a:cubicBezTo>
                  <a:cubicBezTo>
                    <a:pt x="893" y="798"/>
                    <a:pt x="751" y="691"/>
                    <a:pt x="536" y="619"/>
                  </a:cubicBezTo>
                  <a:lnTo>
                    <a:pt x="536" y="286"/>
                  </a:lnTo>
                  <a:cubicBezTo>
                    <a:pt x="584" y="286"/>
                    <a:pt x="631" y="298"/>
                    <a:pt x="667" y="333"/>
                  </a:cubicBezTo>
                  <a:cubicBezTo>
                    <a:pt x="694" y="340"/>
                    <a:pt x="726" y="363"/>
                    <a:pt x="759" y="363"/>
                  </a:cubicBezTo>
                  <a:cubicBezTo>
                    <a:pt x="783" y="363"/>
                    <a:pt x="808" y="350"/>
                    <a:pt x="834" y="310"/>
                  </a:cubicBezTo>
                  <a:cubicBezTo>
                    <a:pt x="870" y="274"/>
                    <a:pt x="882" y="214"/>
                    <a:pt x="822" y="167"/>
                  </a:cubicBezTo>
                  <a:cubicBezTo>
                    <a:pt x="751" y="107"/>
                    <a:pt x="631" y="95"/>
                    <a:pt x="536" y="95"/>
                  </a:cubicBezTo>
                  <a:lnTo>
                    <a:pt x="536" y="48"/>
                  </a:lnTo>
                  <a:cubicBezTo>
                    <a:pt x="536" y="12"/>
                    <a:pt x="501" y="0"/>
                    <a:pt x="4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3"/>
            <p:cNvSpPr/>
            <p:nvPr/>
          </p:nvSpPr>
          <p:spPr>
            <a:xfrm>
              <a:off x="4188988" y="3398001"/>
              <a:ext cx="81510" cy="81510"/>
            </a:xfrm>
            <a:custGeom>
              <a:avLst/>
              <a:gdLst/>
              <a:ahLst/>
              <a:cxnLst/>
              <a:rect l="l" t="t" r="r" b="b"/>
              <a:pathLst>
                <a:path w="2561" h="2561" extrusionOk="0">
                  <a:moveTo>
                    <a:pt x="1287" y="311"/>
                  </a:moveTo>
                  <a:cubicBezTo>
                    <a:pt x="1823" y="311"/>
                    <a:pt x="2251" y="739"/>
                    <a:pt x="2251" y="1275"/>
                  </a:cubicBezTo>
                  <a:cubicBezTo>
                    <a:pt x="2251" y="1811"/>
                    <a:pt x="1823" y="2251"/>
                    <a:pt x="1287" y="2251"/>
                  </a:cubicBezTo>
                  <a:cubicBezTo>
                    <a:pt x="751" y="2251"/>
                    <a:pt x="310" y="1811"/>
                    <a:pt x="310" y="1275"/>
                  </a:cubicBezTo>
                  <a:cubicBezTo>
                    <a:pt x="310" y="739"/>
                    <a:pt x="751" y="311"/>
                    <a:pt x="1287" y="311"/>
                  </a:cubicBezTo>
                  <a:close/>
                  <a:moveTo>
                    <a:pt x="1287" y="1"/>
                  </a:moveTo>
                  <a:cubicBezTo>
                    <a:pt x="572" y="1"/>
                    <a:pt x="1" y="584"/>
                    <a:pt x="1" y="1275"/>
                  </a:cubicBezTo>
                  <a:cubicBezTo>
                    <a:pt x="1" y="1989"/>
                    <a:pt x="584" y="2561"/>
                    <a:pt x="1287" y="2561"/>
                  </a:cubicBezTo>
                  <a:cubicBezTo>
                    <a:pt x="2001" y="2561"/>
                    <a:pt x="2561" y="1977"/>
                    <a:pt x="2561" y="1275"/>
                  </a:cubicBezTo>
                  <a:cubicBezTo>
                    <a:pt x="2561" y="584"/>
                    <a:pt x="2001" y="1"/>
                    <a:pt x="12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3"/>
            <p:cNvSpPr/>
            <p:nvPr/>
          </p:nvSpPr>
          <p:spPr>
            <a:xfrm>
              <a:off x="4090863" y="3380210"/>
              <a:ext cx="195930" cy="146311"/>
            </a:xfrm>
            <a:custGeom>
              <a:avLst/>
              <a:gdLst/>
              <a:ahLst/>
              <a:cxnLst/>
              <a:rect l="l" t="t" r="r" b="b"/>
              <a:pathLst>
                <a:path w="6156" h="4597" extrusionOk="0">
                  <a:moveTo>
                    <a:pt x="1810" y="1834"/>
                  </a:moveTo>
                  <a:cubicBezTo>
                    <a:pt x="2131" y="1834"/>
                    <a:pt x="2429" y="2001"/>
                    <a:pt x="2608" y="2274"/>
                  </a:cubicBezTo>
                  <a:cubicBezTo>
                    <a:pt x="2643" y="2405"/>
                    <a:pt x="2703" y="2536"/>
                    <a:pt x="2762" y="2667"/>
                  </a:cubicBezTo>
                  <a:cubicBezTo>
                    <a:pt x="2762" y="2715"/>
                    <a:pt x="2774" y="2763"/>
                    <a:pt x="2774" y="2810"/>
                  </a:cubicBezTo>
                  <a:cubicBezTo>
                    <a:pt x="2774" y="3346"/>
                    <a:pt x="2346" y="3775"/>
                    <a:pt x="1810" y="3775"/>
                  </a:cubicBezTo>
                  <a:cubicBezTo>
                    <a:pt x="1274" y="3775"/>
                    <a:pt x="834" y="3346"/>
                    <a:pt x="834" y="2810"/>
                  </a:cubicBezTo>
                  <a:cubicBezTo>
                    <a:pt x="834" y="2274"/>
                    <a:pt x="1274" y="1834"/>
                    <a:pt x="1810" y="1834"/>
                  </a:cubicBezTo>
                  <a:close/>
                  <a:moveTo>
                    <a:pt x="1810" y="1322"/>
                  </a:moveTo>
                  <a:cubicBezTo>
                    <a:pt x="2084" y="1322"/>
                    <a:pt x="2346" y="1393"/>
                    <a:pt x="2584" y="1536"/>
                  </a:cubicBezTo>
                  <a:cubicBezTo>
                    <a:pt x="2560" y="1620"/>
                    <a:pt x="2560" y="1703"/>
                    <a:pt x="2548" y="1774"/>
                  </a:cubicBezTo>
                  <a:cubicBezTo>
                    <a:pt x="2346" y="1632"/>
                    <a:pt x="2072" y="1536"/>
                    <a:pt x="1810" y="1536"/>
                  </a:cubicBezTo>
                  <a:cubicBezTo>
                    <a:pt x="1096" y="1536"/>
                    <a:pt x="524" y="2120"/>
                    <a:pt x="524" y="2822"/>
                  </a:cubicBezTo>
                  <a:cubicBezTo>
                    <a:pt x="524" y="3537"/>
                    <a:pt x="1107" y="4096"/>
                    <a:pt x="1810" y="4096"/>
                  </a:cubicBezTo>
                  <a:cubicBezTo>
                    <a:pt x="2417" y="4096"/>
                    <a:pt x="2917" y="3668"/>
                    <a:pt x="3060" y="3108"/>
                  </a:cubicBezTo>
                  <a:cubicBezTo>
                    <a:pt x="3120" y="3167"/>
                    <a:pt x="3155" y="3203"/>
                    <a:pt x="3239" y="3263"/>
                  </a:cubicBezTo>
                  <a:cubicBezTo>
                    <a:pt x="3036" y="3882"/>
                    <a:pt x="2477" y="4299"/>
                    <a:pt x="1810" y="4299"/>
                  </a:cubicBezTo>
                  <a:cubicBezTo>
                    <a:pt x="988" y="4299"/>
                    <a:pt x="322" y="3620"/>
                    <a:pt x="322" y="2810"/>
                  </a:cubicBezTo>
                  <a:cubicBezTo>
                    <a:pt x="322" y="1989"/>
                    <a:pt x="988" y="1322"/>
                    <a:pt x="1810" y="1322"/>
                  </a:cubicBezTo>
                  <a:close/>
                  <a:moveTo>
                    <a:pt x="4382" y="0"/>
                  </a:moveTo>
                  <a:cubicBezTo>
                    <a:pt x="3608" y="0"/>
                    <a:pt x="2929" y="500"/>
                    <a:pt x="2679" y="1179"/>
                  </a:cubicBezTo>
                  <a:cubicBezTo>
                    <a:pt x="2417" y="1036"/>
                    <a:pt x="2131" y="953"/>
                    <a:pt x="1822" y="953"/>
                  </a:cubicBezTo>
                  <a:cubicBezTo>
                    <a:pt x="822" y="953"/>
                    <a:pt x="0" y="1774"/>
                    <a:pt x="0" y="2775"/>
                  </a:cubicBezTo>
                  <a:cubicBezTo>
                    <a:pt x="0" y="3775"/>
                    <a:pt x="822" y="4596"/>
                    <a:pt x="1822" y="4596"/>
                  </a:cubicBezTo>
                  <a:cubicBezTo>
                    <a:pt x="2596" y="4596"/>
                    <a:pt x="3262" y="4120"/>
                    <a:pt x="3512" y="3417"/>
                  </a:cubicBezTo>
                  <a:cubicBezTo>
                    <a:pt x="3763" y="3548"/>
                    <a:pt x="4060" y="3644"/>
                    <a:pt x="4382" y="3644"/>
                  </a:cubicBezTo>
                  <a:cubicBezTo>
                    <a:pt x="4798" y="3644"/>
                    <a:pt x="5191" y="3489"/>
                    <a:pt x="5513" y="3239"/>
                  </a:cubicBezTo>
                  <a:cubicBezTo>
                    <a:pt x="5822" y="2989"/>
                    <a:pt x="6049" y="2632"/>
                    <a:pt x="6132" y="2239"/>
                  </a:cubicBezTo>
                  <a:cubicBezTo>
                    <a:pt x="6156" y="2167"/>
                    <a:pt x="6096" y="2072"/>
                    <a:pt x="6013" y="2060"/>
                  </a:cubicBezTo>
                  <a:cubicBezTo>
                    <a:pt x="6004" y="2059"/>
                    <a:pt x="5996" y="2058"/>
                    <a:pt x="5987" y="2058"/>
                  </a:cubicBezTo>
                  <a:cubicBezTo>
                    <a:pt x="5911" y="2058"/>
                    <a:pt x="5833" y="2104"/>
                    <a:pt x="5822" y="2179"/>
                  </a:cubicBezTo>
                  <a:cubicBezTo>
                    <a:pt x="5656" y="2870"/>
                    <a:pt x="5060" y="3322"/>
                    <a:pt x="4370" y="3322"/>
                  </a:cubicBezTo>
                  <a:cubicBezTo>
                    <a:pt x="3834" y="3322"/>
                    <a:pt x="3334" y="3048"/>
                    <a:pt x="3072" y="2572"/>
                  </a:cubicBezTo>
                  <a:cubicBezTo>
                    <a:pt x="3036" y="2417"/>
                    <a:pt x="2977" y="2274"/>
                    <a:pt x="2905" y="2132"/>
                  </a:cubicBezTo>
                  <a:cubicBezTo>
                    <a:pt x="2715" y="1215"/>
                    <a:pt x="3429" y="334"/>
                    <a:pt x="4370" y="334"/>
                  </a:cubicBezTo>
                  <a:cubicBezTo>
                    <a:pt x="5060" y="334"/>
                    <a:pt x="5656" y="810"/>
                    <a:pt x="5822" y="1477"/>
                  </a:cubicBezTo>
                  <a:cubicBezTo>
                    <a:pt x="5832" y="1556"/>
                    <a:pt x="5899" y="1602"/>
                    <a:pt x="5969" y="1602"/>
                  </a:cubicBezTo>
                  <a:cubicBezTo>
                    <a:pt x="5984" y="1602"/>
                    <a:pt x="5998" y="1600"/>
                    <a:pt x="6013" y="1596"/>
                  </a:cubicBezTo>
                  <a:cubicBezTo>
                    <a:pt x="6108" y="1584"/>
                    <a:pt x="6144" y="1489"/>
                    <a:pt x="6132" y="1405"/>
                  </a:cubicBezTo>
                  <a:cubicBezTo>
                    <a:pt x="6049" y="1024"/>
                    <a:pt x="5822" y="667"/>
                    <a:pt x="5513" y="405"/>
                  </a:cubicBezTo>
                  <a:cubicBezTo>
                    <a:pt x="5191" y="155"/>
                    <a:pt x="4775" y="0"/>
                    <a:pt x="43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3"/>
            <p:cNvSpPr/>
            <p:nvPr/>
          </p:nvSpPr>
          <p:spPr>
            <a:xfrm>
              <a:off x="4215914" y="3415061"/>
              <a:ext cx="28072" cy="49301"/>
            </a:xfrm>
            <a:custGeom>
              <a:avLst/>
              <a:gdLst/>
              <a:ahLst/>
              <a:cxnLst/>
              <a:rect l="l" t="t" r="r" b="b"/>
              <a:pathLst>
                <a:path w="882" h="1549" extrusionOk="0">
                  <a:moveTo>
                    <a:pt x="405" y="298"/>
                  </a:moveTo>
                  <a:lnTo>
                    <a:pt x="405" y="584"/>
                  </a:lnTo>
                  <a:cubicBezTo>
                    <a:pt x="286" y="537"/>
                    <a:pt x="262" y="501"/>
                    <a:pt x="262" y="429"/>
                  </a:cubicBezTo>
                  <a:cubicBezTo>
                    <a:pt x="262" y="358"/>
                    <a:pt x="334" y="310"/>
                    <a:pt x="405" y="298"/>
                  </a:cubicBezTo>
                  <a:close/>
                  <a:moveTo>
                    <a:pt x="512" y="882"/>
                  </a:moveTo>
                  <a:cubicBezTo>
                    <a:pt x="631" y="918"/>
                    <a:pt x="643" y="977"/>
                    <a:pt x="643" y="1060"/>
                  </a:cubicBezTo>
                  <a:cubicBezTo>
                    <a:pt x="643" y="1144"/>
                    <a:pt x="584" y="1191"/>
                    <a:pt x="512" y="1203"/>
                  </a:cubicBezTo>
                  <a:lnTo>
                    <a:pt x="512" y="882"/>
                  </a:lnTo>
                  <a:close/>
                  <a:moveTo>
                    <a:pt x="465" y="1"/>
                  </a:moveTo>
                  <a:cubicBezTo>
                    <a:pt x="441" y="1"/>
                    <a:pt x="405" y="13"/>
                    <a:pt x="405" y="48"/>
                  </a:cubicBezTo>
                  <a:lnTo>
                    <a:pt x="405" y="96"/>
                  </a:lnTo>
                  <a:cubicBezTo>
                    <a:pt x="179" y="132"/>
                    <a:pt x="48" y="251"/>
                    <a:pt x="48" y="477"/>
                  </a:cubicBezTo>
                  <a:cubicBezTo>
                    <a:pt x="48" y="715"/>
                    <a:pt x="226" y="787"/>
                    <a:pt x="405" y="846"/>
                  </a:cubicBezTo>
                  <a:lnTo>
                    <a:pt x="405" y="1215"/>
                  </a:lnTo>
                  <a:cubicBezTo>
                    <a:pt x="298" y="1203"/>
                    <a:pt x="262" y="1156"/>
                    <a:pt x="167" y="1096"/>
                  </a:cubicBezTo>
                  <a:cubicBezTo>
                    <a:pt x="150" y="1084"/>
                    <a:pt x="133" y="1079"/>
                    <a:pt x="117" y="1079"/>
                  </a:cubicBezTo>
                  <a:cubicBezTo>
                    <a:pt x="53" y="1079"/>
                    <a:pt x="0" y="1158"/>
                    <a:pt x="0" y="1215"/>
                  </a:cubicBezTo>
                  <a:cubicBezTo>
                    <a:pt x="0" y="1251"/>
                    <a:pt x="24" y="1275"/>
                    <a:pt x="36" y="1299"/>
                  </a:cubicBezTo>
                  <a:cubicBezTo>
                    <a:pt x="107" y="1394"/>
                    <a:pt x="274" y="1441"/>
                    <a:pt x="405" y="1441"/>
                  </a:cubicBezTo>
                  <a:lnTo>
                    <a:pt x="405" y="1501"/>
                  </a:lnTo>
                  <a:cubicBezTo>
                    <a:pt x="405" y="1537"/>
                    <a:pt x="441" y="1549"/>
                    <a:pt x="465" y="1549"/>
                  </a:cubicBezTo>
                  <a:cubicBezTo>
                    <a:pt x="500" y="1549"/>
                    <a:pt x="524" y="1525"/>
                    <a:pt x="524" y="1501"/>
                  </a:cubicBezTo>
                  <a:lnTo>
                    <a:pt x="524" y="1441"/>
                  </a:lnTo>
                  <a:cubicBezTo>
                    <a:pt x="715" y="1406"/>
                    <a:pt x="881" y="1299"/>
                    <a:pt x="881" y="1037"/>
                  </a:cubicBezTo>
                  <a:cubicBezTo>
                    <a:pt x="881" y="787"/>
                    <a:pt x="715" y="703"/>
                    <a:pt x="524" y="620"/>
                  </a:cubicBezTo>
                  <a:lnTo>
                    <a:pt x="524" y="298"/>
                  </a:lnTo>
                  <a:cubicBezTo>
                    <a:pt x="596" y="298"/>
                    <a:pt x="631" y="310"/>
                    <a:pt x="703" y="358"/>
                  </a:cubicBezTo>
                  <a:cubicBezTo>
                    <a:pt x="717" y="362"/>
                    <a:pt x="732" y="364"/>
                    <a:pt x="746" y="364"/>
                  </a:cubicBezTo>
                  <a:cubicBezTo>
                    <a:pt x="777" y="364"/>
                    <a:pt x="805" y="351"/>
                    <a:pt x="822" y="310"/>
                  </a:cubicBezTo>
                  <a:cubicBezTo>
                    <a:pt x="857" y="263"/>
                    <a:pt x="869" y="203"/>
                    <a:pt x="810" y="156"/>
                  </a:cubicBezTo>
                  <a:cubicBezTo>
                    <a:pt x="738" y="96"/>
                    <a:pt x="619" y="84"/>
                    <a:pt x="524" y="84"/>
                  </a:cubicBezTo>
                  <a:lnTo>
                    <a:pt x="524" y="48"/>
                  </a:lnTo>
                  <a:cubicBezTo>
                    <a:pt x="524" y="13"/>
                    <a:pt x="500" y="1"/>
                    <a:pt x="4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3"/>
            <p:cNvSpPr/>
            <p:nvPr/>
          </p:nvSpPr>
          <p:spPr>
            <a:xfrm>
              <a:off x="3988156" y="3495935"/>
              <a:ext cx="353954" cy="203155"/>
            </a:xfrm>
            <a:custGeom>
              <a:avLst/>
              <a:gdLst/>
              <a:ahLst/>
              <a:cxnLst/>
              <a:rect l="l" t="t" r="r" b="b"/>
              <a:pathLst>
                <a:path w="11121" h="6383" extrusionOk="0">
                  <a:moveTo>
                    <a:pt x="3525" y="1884"/>
                  </a:moveTo>
                  <a:cubicBezTo>
                    <a:pt x="3540" y="1884"/>
                    <a:pt x="3561" y="1898"/>
                    <a:pt x="3561" y="1925"/>
                  </a:cubicBezTo>
                  <a:cubicBezTo>
                    <a:pt x="3632" y="2103"/>
                    <a:pt x="4632" y="4770"/>
                    <a:pt x="4680" y="4854"/>
                  </a:cubicBezTo>
                  <a:cubicBezTo>
                    <a:pt x="4692" y="4865"/>
                    <a:pt x="4680" y="4901"/>
                    <a:pt x="4644" y="4901"/>
                  </a:cubicBezTo>
                  <a:lnTo>
                    <a:pt x="3930" y="5163"/>
                  </a:lnTo>
                  <a:cubicBezTo>
                    <a:pt x="3882" y="5032"/>
                    <a:pt x="2870" y="2341"/>
                    <a:pt x="2799" y="2163"/>
                  </a:cubicBezTo>
                  <a:lnTo>
                    <a:pt x="3513" y="1889"/>
                  </a:lnTo>
                  <a:cubicBezTo>
                    <a:pt x="3516" y="1886"/>
                    <a:pt x="3520" y="1884"/>
                    <a:pt x="3525" y="1884"/>
                  </a:cubicBezTo>
                  <a:close/>
                  <a:moveTo>
                    <a:pt x="2501" y="2294"/>
                  </a:moveTo>
                  <a:lnTo>
                    <a:pt x="3632" y="5306"/>
                  </a:lnTo>
                  <a:cubicBezTo>
                    <a:pt x="3096" y="5496"/>
                    <a:pt x="1763" y="5997"/>
                    <a:pt x="1536" y="6092"/>
                  </a:cubicBezTo>
                  <a:cubicBezTo>
                    <a:pt x="1528" y="6095"/>
                    <a:pt x="1520" y="6096"/>
                    <a:pt x="1511" y="6096"/>
                  </a:cubicBezTo>
                  <a:cubicBezTo>
                    <a:pt x="1485" y="6096"/>
                    <a:pt x="1459" y="6081"/>
                    <a:pt x="1441" y="6044"/>
                  </a:cubicBezTo>
                  <a:lnTo>
                    <a:pt x="358" y="3175"/>
                  </a:lnTo>
                  <a:cubicBezTo>
                    <a:pt x="346" y="3139"/>
                    <a:pt x="358" y="3103"/>
                    <a:pt x="405" y="3080"/>
                  </a:cubicBezTo>
                  <a:cubicBezTo>
                    <a:pt x="1084" y="2829"/>
                    <a:pt x="2025" y="2472"/>
                    <a:pt x="2501" y="2294"/>
                  </a:cubicBezTo>
                  <a:close/>
                  <a:moveTo>
                    <a:pt x="10195" y="0"/>
                  </a:moveTo>
                  <a:cubicBezTo>
                    <a:pt x="9949" y="0"/>
                    <a:pt x="9714" y="126"/>
                    <a:pt x="9537" y="282"/>
                  </a:cubicBezTo>
                  <a:lnTo>
                    <a:pt x="7835" y="1698"/>
                  </a:lnTo>
                  <a:cubicBezTo>
                    <a:pt x="7740" y="1496"/>
                    <a:pt x="7537" y="1282"/>
                    <a:pt x="7144" y="1282"/>
                  </a:cubicBezTo>
                  <a:cubicBezTo>
                    <a:pt x="6745" y="1282"/>
                    <a:pt x="6434" y="1280"/>
                    <a:pt x="6185" y="1280"/>
                  </a:cubicBezTo>
                  <a:cubicBezTo>
                    <a:pt x="5437" y="1280"/>
                    <a:pt x="5254" y="1294"/>
                    <a:pt x="4977" y="1401"/>
                  </a:cubicBezTo>
                  <a:lnTo>
                    <a:pt x="3882" y="1853"/>
                  </a:lnTo>
                  <a:lnTo>
                    <a:pt x="3870" y="1806"/>
                  </a:lnTo>
                  <a:cubicBezTo>
                    <a:pt x="3814" y="1665"/>
                    <a:pt x="3669" y="1569"/>
                    <a:pt x="3523" y="1569"/>
                  </a:cubicBezTo>
                  <a:cubicBezTo>
                    <a:pt x="3484" y="1569"/>
                    <a:pt x="3444" y="1576"/>
                    <a:pt x="3406" y="1591"/>
                  </a:cubicBezTo>
                  <a:lnTo>
                    <a:pt x="2596" y="1913"/>
                  </a:lnTo>
                  <a:cubicBezTo>
                    <a:pt x="2239" y="2044"/>
                    <a:pt x="1084" y="2472"/>
                    <a:pt x="298" y="2770"/>
                  </a:cubicBezTo>
                  <a:cubicBezTo>
                    <a:pt x="108" y="2841"/>
                    <a:pt x="1" y="3068"/>
                    <a:pt x="72" y="3258"/>
                  </a:cubicBezTo>
                  <a:lnTo>
                    <a:pt x="1167" y="6139"/>
                  </a:lnTo>
                  <a:cubicBezTo>
                    <a:pt x="1222" y="6285"/>
                    <a:pt x="1368" y="6382"/>
                    <a:pt x="1518" y="6382"/>
                  </a:cubicBezTo>
                  <a:cubicBezTo>
                    <a:pt x="1564" y="6382"/>
                    <a:pt x="1611" y="6373"/>
                    <a:pt x="1656" y="6354"/>
                  </a:cubicBezTo>
                  <a:cubicBezTo>
                    <a:pt x="1906" y="6270"/>
                    <a:pt x="3549" y="5639"/>
                    <a:pt x="3894" y="5508"/>
                  </a:cubicBezTo>
                  <a:lnTo>
                    <a:pt x="4763" y="5175"/>
                  </a:lnTo>
                  <a:cubicBezTo>
                    <a:pt x="4942" y="5104"/>
                    <a:pt x="5049" y="4901"/>
                    <a:pt x="4965" y="4723"/>
                  </a:cubicBezTo>
                  <a:lnTo>
                    <a:pt x="4954" y="4675"/>
                  </a:lnTo>
                  <a:cubicBezTo>
                    <a:pt x="5525" y="4437"/>
                    <a:pt x="5537" y="4413"/>
                    <a:pt x="6120" y="4413"/>
                  </a:cubicBezTo>
                  <a:cubicBezTo>
                    <a:pt x="6204" y="4413"/>
                    <a:pt x="6275" y="4330"/>
                    <a:pt x="6275" y="4246"/>
                  </a:cubicBezTo>
                  <a:cubicBezTo>
                    <a:pt x="6275" y="4151"/>
                    <a:pt x="6204" y="4080"/>
                    <a:pt x="6120" y="4080"/>
                  </a:cubicBezTo>
                  <a:cubicBezTo>
                    <a:pt x="5477" y="4080"/>
                    <a:pt x="5418" y="4127"/>
                    <a:pt x="4834" y="4377"/>
                  </a:cubicBezTo>
                  <a:lnTo>
                    <a:pt x="3989" y="2127"/>
                  </a:lnTo>
                  <a:lnTo>
                    <a:pt x="5073" y="1686"/>
                  </a:lnTo>
                  <a:cubicBezTo>
                    <a:pt x="5294" y="1601"/>
                    <a:pt x="5460" y="1589"/>
                    <a:pt x="6106" y="1589"/>
                  </a:cubicBezTo>
                  <a:cubicBezTo>
                    <a:pt x="6364" y="1589"/>
                    <a:pt x="6699" y="1591"/>
                    <a:pt x="7144" y="1591"/>
                  </a:cubicBezTo>
                  <a:cubicBezTo>
                    <a:pt x="7323" y="1591"/>
                    <a:pt x="7442" y="1651"/>
                    <a:pt x="7513" y="1770"/>
                  </a:cubicBezTo>
                  <a:cubicBezTo>
                    <a:pt x="7573" y="1865"/>
                    <a:pt x="7573" y="1948"/>
                    <a:pt x="7585" y="1984"/>
                  </a:cubicBezTo>
                  <a:cubicBezTo>
                    <a:pt x="7585" y="2044"/>
                    <a:pt x="7549" y="2341"/>
                    <a:pt x="7263" y="2389"/>
                  </a:cubicBezTo>
                  <a:cubicBezTo>
                    <a:pt x="6835" y="2460"/>
                    <a:pt x="5882" y="2591"/>
                    <a:pt x="5882" y="2591"/>
                  </a:cubicBezTo>
                  <a:cubicBezTo>
                    <a:pt x="5787" y="2603"/>
                    <a:pt x="5727" y="2687"/>
                    <a:pt x="5739" y="2770"/>
                  </a:cubicBezTo>
                  <a:cubicBezTo>
                    <a:pt x="5763" y="2841"/>
                    <a:pt x="5823" y="2901"/>
                    <a:pt x="5906" y="2901"/>
                  </a:cubicBezTo>
                  <a:lnTo>
                    <a:pt x="5942" y="2901"/>
                  </a:lnTo>
                  <a:cubicBezTo>
                    <a:pt x="5954" y="2901"/>
                    <a:pt x="6894" y="2770"/>
                    <a:pt x="7335" y="2699"/>
                  </a:cubicBezTo>
                  <a:cubicBezTo>
                    <a:pt x="7740" y="2627"/>
                    <a:pt x="7882" y="2282"/>
                    <a:pt x="7918" y="2056"/>
                  </a:cubicBezTo>
                  <a:lnTo>
                    <a:pt x="9764" y="520"/>
                  </a:lnTo>
                  <a:cubicBezTo>
                    <a:pt x="9875" y="408"/>
                    <a:pt x="10028" y="311"/>
                    <a:pt x="10188" y="311"/>
                  </a:cubicBezTo>
                  <a:cubicBezTo>
                    <a:pt x="10285" y="311"/>
                    <a:pt x="10384" y="347"/>
                    <a:pt x="10478" y="436"/>
                  </a:cubicBezTo>
                  <a:cubicBezTo>
                    <a:pt x="10776" y="734"/>
                    <a:pt x="10502" y="1091"/>
                    <a:pt x="10430" y="1151"/>
                  </a:cubicBezTo>
                  <a:cubicBezTo>
                    <a:pt x="10359" y="1222"/>
                    <a:pt x="8097" y="3651"/>
                    <a:pt x="8097" y="3651"/>
                  </a:cubicBezTo>
                  <a:cubicBezTo>
                    <a:pt x="7763" y="4020"/>
                    <a:pt x="7323" y="4080"/>
                    <a:pt x="7144" y="4092"/>
                  </a:cubicBezTo>
                  <a:lnTo>
                    <a:pt x="6847" y="4092"/>
                  </a:lnTo>
                  <a:cubicBezTo>
                    <a:pt x="6751" y="4092"/>
                    <a:pt x="6680" y="4175"/>
                    <a:pt x="6680" y="4258"/>
                  </a:cubicBezTo>
                  <a:cubicBezTo>
                    <a:pt x="6680" y="4353"/>
                    <a:pt x="6751" y="4425"/>
                    <a:pt x="6847" y="4425"/>
                  </a:cubicBezTo>
                  <a:lnTo>
                    <a:pt x="7156" y="4425"/>
                  </a:lnTo>
                  <a:cubicBezTo>
                    <a:pt x="7382" y="4413"/>
                    <a:pt x="7918" y="4330"/>
                    <a:pt x="8335" y="3877"/>
                  </a:cubicBezTo>
                  <a:cubicBezTo>
                    <a:pt x="10669" y="1377"/>
                    <a:pt x="10669" y="1377"/>
                    <a:pt x="10669" y="1353"/>
                  </a:cubicBezTo>
                  <a:cubicBezTo>
                    <a:pt x="10883" y="1151"/>
                    <a:pt x="11121" y="627"/>
                    <a:pt x="10704" y="210"/>
                  </a:cubicBezTo>
                  <a:cubicBezTo>
                    <a:pt x="10539" y="60"/>
                    <a:pt x="10365" y="0"/>
                    <a:pt x="101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8" name="Google Shape;728;p43"/>
          <p:cNvGrpSpPr/>
          <p:nvPr/>
        </p:nvGrpSpPr>
        <p:grpSpPr>
          <a:xfrm>
            <a:off x="6809899" y="2151746"/>
            <a:ext cx="1138442" cy="758949"/>
            <a:chOff x="5727616" y="4204699"/>
            <a:chExt cx="440505" cy="290018"/>
          </a:xfrm>
        </p:grpSpPr>
        <p:sp>
          <p:nvSpPr>
            <p:cNvPr id="729" name="Google Shape;729;p43"/>
            <p:cNvSpPr/>
            <p:nvPr/>
          </p:nvSpPr>
          <p:spPr>
            <a:xfrm>
              <a:off x="5727616" y="4204699"/>
              <a:ext cx="440505" cy="290018"/>
            </a:xfrm>
            <a:custGeom>
              <a:avLst/>
              <a:gdLst/>
              <a:ahLst/>
              <a:cxnLst/>
              <a:rect l="l" t="t" r="r" b="b"/>
              <a:pathLst>
                <a:path w="13872" h="9133" extrusionOk="0">
                  <a:moveTo>
                    <a:pt x="13145" y="4465"/>
                  </a:moveTo>
                  <a:lnTo>
                    <a:pt x="13145" y="4870"/>
                  </a:lnTo>
                  <a:lnTo>
                    <a:pt x="12752" y="4870"/>
                  </a:lnTo>
                  <a:lnTo>
                    <a:pt x="12752" y="4465"/>
                  </a:lnTo>
                  <a:close/>
                  <a:moveTo>
                    <a:pt x="1275" y="3941"/>
                  </a:moveTo>
                  <a:lnTo>
                    <a:pt x="1275" y="4430"/>
                  </a:lnTo>
                  <a:cubicBezTo>
                    <a:pt x="1275" y="4775"/>
                    <a:pt x="1013" y="5049"/>
                    <a:pt x="668" y="5049"/>
                  </a:cubicBezTo>
                  <a:lnTo>
                    <a:pt x="418" y="5049"/>
                  </a:lnTo>
                  <a:cubicBezTo>
                    <a:pt x="501" y="4549"/>
                    <a:pt x="810" y="4120"/>
                    <a:pt x="1275" y="3941"/>
                  </a:cubicBezTo>
                  <a:close/>
                  <a:moveTo>
                    <a:pt x="9121" y="417"/>
                  </a:moveTo>
                  <a:cubicBezTo>
                    <a:pt x="9562" y="417"/>
                    <a:pt x="9978" y="620"/>
                    <a:pt x="10252" y="977"/>
                  </a:cubicBezTo>
                  <a:lnTo>
                    <a:pt x="12205" y="3584"/>
                  </a:lnTo>
                  <a:cubicBezTo>
                    <a:pt x="12240" y="3632"/>
                    <a:pt x="12300" y="3656"/>
                    <a:pt x="12360" y="3656"/>
                  </a:cubicBezTo>
                  <a:lnTo>
                    <a:pt x="13312" y="3656"/>
                  </a:lnTo>
                  <a:cubicBezTo>
                    <a:pt x="13431" y="3656"/>
                    <a:pt x="13514" y="3775"/>
                    <a:pt x="13467" y="3882"/>
                  </a:cubicBezTo>
                  <a:lnTo>
                    <a:pt x="13372" y="4060"/>
                  </a:lnTo>
                  <a:lnTo>
                    <a:pt x="12574" y="4060"/>
                  </a:lnTo>
                  <a:cubicBezTo>
                    <a:pt x="12455" y="4060"/>
                    <a:pt x="12360" y="4156"/>
                    <a:pt x="12360" y="4275"/>
                  </a:cubicBezTo>
                  <a:lnTo>
                    <a:pt x="12360" y="5084"/>
                  </a:lnTo>
                  <a:cubicBezTo>
                    <a:pt x="12360" y="5203"/>
                    <a:pt x="12455" y="5299"/>
                    <a:pt x="12574" y="5299"/>
                  </a:cubicBezTo>
                  <a:lnTo>
                    <a:pt x="13181" y="5299"/>
                  </a:lnTo>
                  <a:lnTo>
                    <a:pt x="13181" y="5596"/>
                  </a:lnTo>
                  <a:cubicBezTo>
                    <a:pt x="13181" y="5787"/>
                    <a:pt x="13252" y="5977"/>
                    <a:pt x="13395" y="6096"/>
                  </a:cubicBezTo>
                  <a:cubicBezTo>
                    <a:pt x="13455" y="6156"/>
                    <a:pt x="13479" y="6227"/>
                    <a:pt x="13479" y="6323"/>
                  </a:cubicBezTo>
                  <a:lnTo>
                    <a:pt x="13479" y="6692"/>
                  </a:lnTo>
                  <a:lnTo>
                    <a:pt x="13443" y="6692"/>
                  </a:lnTo>
                  <a:cubicBezTo>
                    <a:pt x="13443" y="7037"/>
                    <a:pt x="13181" y="7311"/>
                    <a:pt x="12836" y="7311"/>
                  </a:cubicBezTo>
                  <a:lnTo>
                    <a:pt x="12526" y="7311"/>
                  </a:lnTo>
                  <a:cubicBezTo>
                    <a:pt x="12419" y="6501"/>
                    <a:pt x="11740" y="5894"/>
                    <a:pt x="10919" y="5894"/>
                  </a:cubicBezTo>
                  <a:cubicBezTo>
                    <a:pt x="10097" y="5894"/>
                    <a:pt x="9419" y="6513"/>
                    <a:pt x="9312" y="7311"/>
                  </a:cubicBezTo>
                  <a:lnTo>
                    <a:pt x="4061" y="7311"/>
                  </a:lnTo>
                  <a:cubicBezTo>
                    <a:pt x="3954" y="6501"/>
                    <a:pt x="3275" y="5894"/>
                    <a:pt x="2454" y="5894"/>
                  </a:cubicBezTo>
                  <a:cubicBezTo>
                    <a:pt x="1632" y="5894"/>
                    <a:pt x="965" y="6501"/>
                    <a:pt x="846" y="7275"/>
                  </a:cubicBezTo>
                  <a:cubicBezTo>
                    <a:pt x="608" y="7204"/>
                    <a:pt x="429" y="6966"/>
                    <a:pt x="429" y="6692"/>
                  </a:cubicBezTo>
                  <a:lnTo>
                    <a:pt x="429" y="5465"/>
                  </a:lnTo>
                  <a:lnTo>
                    <a:pt x="691" y="5465"/>
                  </a:lnTo>
                  <a:cubicBezTo>
                    <a:pt x="1263" y="5465"/>
                    <a:pt x="1703" y="5001"/>
                    <a:pt x="1703" y="4453"/>
                  </a:cubicBezTo>
                  <a:lnTo>
                    <a:pt x="1703" y="3822"/>
                  </a:lnTo>
                  <a:lnTo>
                    <a:pt x="2406" y="3644"/>
                  </a:lnTo>
                  <a:cubicBezTo>
                    <a:pt x="2465" y="3632"/>
                    <a:pt x="2513" y="3596"/>
                    <a:pt x="2525" y="3560"/>
                  </a:cubicBezTo>
                  <a:lnTo>
                    <a:pt x="3954" y="1120"/>
                  </a:lnTo>
                  <a:cubicBezTo>
                    <a:pt x="4204" y="679"/>
                    <a:pt x="4680" y="417"/>
                    <a:pt x="5180" y="417"/>
                  </a:cubicBezTo>
                  <a:close/>
                  <a:moveTo>
                    <a:pt x="2430" y="6275"/>
                  </a:moveTo>
                  <a:cubicBezTo>
                    <a:pt x="3108" y="6275"/>
                    <a:pt x="3656" y="6823"/>
                    <a:pt x="3656" y="7501"/>
                  </a:cubicBezTo>
                  <a:cubicBezTo>
                    <a:pt x="3656" y="8168"/>
                    <a:pt x="3108" y="8716"/>
                    <a:pt x="2430" y="8716"/>
                  </a:cubicBezTo>
                  <a:cubicBezTo>
                    <a:pt x="1763" y="8716"/>
                    <a:pt x="1215" y="8168"/>
                    <a:pt x="1215" y="7501"/>
                  </a:cubicBezTo>
                  <a:cubicBezTo>
                    <a:pt x="1215" y="6823"/>
                    <a:pt x="1763" y="6275"/>
                    <a:pt x="2430" y="6275"/>
                  </a:cubicBezTo>
                  <a:close/>
                  <a:moveTo>
                    <a:pt x="10919" y="6275"/>
                  </a:moveTo>
                  <a:cubicBezTo>
                    <a:pt x="11586" y="6275"/>
                    <a:pt x="12145" y="6823"/>
                    <a:pt x="12145" y="7501"/>
                  </a:cubicBezTo>
                  <a:cubicBezTo>
                    <a:pt x="12145" y="8168"/>
                    <a:pt x="11586" y="8716"/>
                    <a:pt x="10919" y="8716"/>
                  </a:cubicBezTo>
                  <a:cubicBezTo>
                    <a:pt x="10252" y="8716"/>
                    <a:pt x="9693" y="8168"/>
                    <a:pt x="9693" y="7501"/>
                  </a:cubicBezTo>
                  <a:cubicBezTo>
                    <a:pt x="9693" y="6823"/>
                    <a:pt x="10252" y="6275"/>
                    <a:pt x="10919" y="6275"/>
                  </a:cubicBezTo>
                  <a:close/>
                  <a:moveTo>
                    <a:pt x="5144" y="0"/>
                  </a:moveTo>
                  <a:cubicBezTo>
                    <a:pt x="4501" y="0"/>
                    <a:pt x="3894" y="334"/>
                    <a:pt x="3573" y="905"/>
                  </a:cubicBezTo>
                  <a:lnTo>
                    <a:pt x="2180" y="3275"/>
                  </a:lnTo>
                  <a:lnTo>
                    <a:pt x="1430" y="3465"/>
                  </a:lnTo>
                  <a:cubicBezTo>
                    <a:pt x="489" y="3703"/>
                    <a:pt x="1" y="4477"/>
                    <a:pt x="1" y="5251"/>
                  </a:cubicBezTo>
                  <a:lnTo>
                    <a:pt x="1" y="6692"/>
                  </a:lnTo>
                  <a:cubicBezTo>
                    <a:pt x="1" y="7180"/>
                    <a:pt x="358" y="7608"/>
                    <a:pt x="810" y="7692"/>
                  </a:cubicBezTo>
                  <a:cubicBezTo>
                    <a:pt x="906" y="8501"/>
                    <a:pt x="1584" y="9132"/>
                    <a:pt x="2418" y="9132"/>
                  </a:cubicBezTo>
                  <a:cubicBezTo>
                    <a:pt x="3251" y="9132"/>
                    <a:pt x="3930" y="8513"/>
                    <a:pt x="4025" y="7728"/>
                  </a:cubicBezTo>
                  <a:lnTo>
                    <a:pt x="9300" y="7728"/>
                  </a:lnTo>
                  <a:cubicBezTo>
                    <a:pt x="9407" y="8525"/>
                    <a:pt x="10085" y="9132"/>
                    <a:pt x="10907" y="9132"/>
                  </a:cubicBezTo>
                  <a:cubicBezTo>
                    <a:pt x="11740" y="9132"/>
                    <a:pt x="12407" y="8513"/>
                    <a:pt x="12514" y="7728"/>
                  </a:cubicBezTo>
                  <a:lnTo>
                    <a:pt x="12824" y="7728"/>
                  </a:lnTo>
                  <a:cubicBezTo>
                    <a:pt x="13395" y="7728"/>
                    <a:pt x="13836" y="7263"/>
                    <a:pt x="13836" y="6716"/>
                  </a:cubicBezTo>
                  <a:lnTo>
                    <a:pt x="13836" y="6299"/>
                  </a:lnTo>
                  <a:cubicBezTo>
                    <a:pt x="13848" y="6096"/>
                    <a:pt x="13776" y="5918"/>
                    <a:pt x="13645" y="5787"/>
                  </a:cubicBezTo>
                  <a:cubicBezTo>
                    <a:pt x="13586" y="5727"/>
                    <a:pt x="13550" y="5656"/>
                    <a:pt x="13550" y="5561"/>
                  </a:cubicBezTo>
                  <a:lnTo>
                    <a:pt x="13550" y="4572"/>
                  </a:lnTo>
                  <a:lnTo>
                    <a:pt x="13788" y="4037"/>
                  </a:lnTo>
                  <a:cubicBezTo>
                    <a:pt x="13872" y="3846"/>
                    <a:pt x="13872" y="3656"/>
                    <a:pt x="13764" y="3501"/>
                  </a:cubicBezTo>
                  <a:cubicBezTo>
                    <a:pt x="13657" y="3334"/>
                    <a:pt x="13479" y="3239"/>
                    <a:pt x="13288" y="3239"/>
                  </a:cubicBezTo>
                  <a:lnTo>
                    <a:pt x="12443" y="3239"/>
                  </a:lnTo>
                  <a:lnTo>
                    <a:pt x="10550" y="727"/>
                  </a:lnTo>
                  <a:cubicBezTo>
                    <a:pt x="10204" y="262"/>
                    <a:pt x="9657" y="0"/>
                    <a:pt x="90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3"/>
            <p:cNvSpPr/>
            <p:nvPr/>
          </p:nvSpPr>
          <p:spPr>
            <a:xfrm>
              <a:off x="5779789" y="4416409"/>
              <a:ext cx="52205" cy="51475"/>
            </a:xfrm>
            <a:custGeom>
              <a:avLst/>
              <a:gdLst/>
              <a:ahLst/>
              <a:cxnLst/>
              <a:rect l="l" t="t" r="r" b="b"/>
              <a:pathLst>
                <a:path w="1644" h="1621" extrusionOk="0">
                  <a:moveTo>
                    <a:pt x="811" y="1"/>
                  </a:moveTo>
                  <a:cubicBezTo>
                    <a:pt x="584" y="1"/>
                    <a:pt x="394" y="84"/>
                    <a:pt x="239" y="239"/>
                  </a:cubicBezTo>
                  <a:cubicBezTo>
                    <a:pt x="96" y="382"/>
                    <a:pt x="1" y="596"/>
                    <a:pt x="1" y="799"/>
                  </a:cubicBezTo>
                  <a:cubicBezTo>
                    <a:pt x="1" y="1263"/>
                    <a:pt x="382" y="1620"/>
                    <a:pt x="822" y="1620"/>
                  </a:cubicBezTo>
                  <a:cubicBezTo>
                    <a:pt x="1275" y="1620"/>
                    <a:pt x="1644" y="1263"/>
                    <a:pt x="1644" y="799"/>
                  </a:cubicBezTo>
                  <a:cubicBezTo>
                    <a:pt x="1644" y="739"/>
                    <a:pt x="1632" y="668"/>
                    <a:pt x="1608" y="608"/>
                  </a:cubicBezTo>
                  <a:cubicBezTo>
                    <a:pt x="1557" y="546"/>
                    <a:pt x="1478" y="484"/>
                    <a:pt x="1389" y="484"/>
                  </a:cubicBezTo>
                  <a:cubicBezTo>
                    <a:pt x="1375" y="484"/>
                    <a:pt x="1361" y="486"/>
                    <a:pt x="1346" y="489"/>
                  </a:cubicBezTo>
                  <a:cubicBezTo>
                    <a:pt x="1239" y="525"/>
                    <a:pt x="1168" y="620"/>
                    <a:pt x="1192" y="727"/>
                  </a:cubicBezTo>
                  <a:cubicBezTo>
                    <a:pt x="1203" y="763"/>
                    <a:pt x="1203" y="787"/>
                    <a:pt x="1203" y="822"/>
                  </a:cubicBezTo>
                  <a:cubicBezTo>
                    <a:pt x="1203" y="1037"/>
                    <a:pt x="1025" y="1215"/>
                    <a:pt x="811" y="1215"/>
                  </a:cubicBezTo>
                  <a:cubicBezTo>
                    <a:pt x="584" y="1215"/>
                    <a:pt x="406" y="1037"/>
                    <a:pt x="406" y="822"/>
                  </a:cubicBezTo>
                  <a:cubicBezTo>
                    <a:pt x="406" y="596"/>
                    <a:pt x="584" y="418"/>
                    <a:pt x="811" y="418"/>
                  </a:cubicBezTo>
                  <a:cubicBezTo>
                    <a:pt x="930" y="418"/>
                    <a:pt x="1013" y="322"/>
                    <a:pt x="1013" y="203"/>
                  </a:cubicBezTo>
                  <a:cubicBezTo>
                    <a:pt x="1013" y="84"/>
                    <a:pt x="930" y="1"/>
                    <a:pt x="8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3"/>
            <p:cNvSpPr/>
            <p:nvPr/>
          </p:nvSpPr>
          <p:spPr>
            <a:xfrm>
              <a:off x="6048627" y="4416409"/>
              <a:ext cx="52205" cy="51856"/>
            </a:xfrm>
            <a:custGeom>
              <a:avLst/>
              <a:gdLst/>
              <a:ahLst/>
              <a:cxnLst/>
              <a:rect l="l" t="t" r="r" b="b"/>
              <a:pathLst>
                <a:path w="1644" h="1633" extrusionOk="0">
                  <a:moveTo>
                    <a:pt x="822" y="1"/>
                  </a:moveTo>
                  <a:cubicBezTo>
                    <a:pt x="596" y="1"/>
                    <a:pt x="405" y="84"/>
                    <a:pt x="238" y="239"/>
                  </a:cubicBezTo>
                  <a:cubicBezTo>
                    <a:pt x="95" y="382"/>
                    <a:pt x="0" y="596"/>
                    <a:pt x="0" y="822"/>
                  </a:cubicBezTo>
                  <a:cubicBezTo>
                    <a:pt x="0" y="1263"/>
                    <a:pt x="381" y="1632"/>
                    <a:pt x="822" y="1632"/>
                  </a:cubicBezTo>
                  <a:cubicBezTo>
                    <a:pt x="1274" y="1632"/>
                    <a:pt x="1643" y="1275"/>
                    <a:pt x="1643" y="822"/>
                  </a:cubicBezTo>
                  <a:cubicBezTo>
                    <a:pt x="1643" y="763"/>
                    <a:pt x="1631" y="680"/>
                    <a:pt x="1608" y="620"/>
                  </a:cubicBezTo>
                  <a:cubicBezTo>
                    <a:pt x="1577" y="548"/>
                    <a:pt x="1492" y="484"/>
                    <a:pt x="1400" y="484"/>
                  </a:cubicBezTo>
                  <a:cubicBezTo>
                    <a:pt x="1386" y="484"/>
                    <a:pt x="1372" y="486"/>
                    <a:pt x="1358" y="489"/>
                  </a:cubicBezTo>
                  <a:cubicBezTo>
                    <a:pt x="1250" y="525"/>
                    <a:pt x="1179" y="620"/>
                    <a:pt x="1215" y="727"/>
                  </a:cubicBezTo>
                  <a:cubicBezTo>
                    <a:pt x="1227" y="763"/>
                    <a:pt x="1227" y="787"/>
                    <a:pt x="1227" y="822"/>
                  </a:cubicBezTo>
                  <a:cubicBezTo>
                    <a:pt x="1227" y="1037"/>
                    <a:pt x="1048" y="1215"/>
                    <a:pt x="822" y="1215"/>
                  </a:cubicBezTo>
                  <a:cubicBezTo>
                    <a:pt x="596" y="1215"/>
                    <a:pt x="417" y="1037"/>
                    <a:pt x="417" y="822"/>
                  </a:cubicBezTo>
                  <a:cubicBezTo>
                    <a:pt x="417" y="596"/>
                    <a:pt x="596" y="418"/>
                    <a:pt x="822" y="418"/>
                  </a:cubicBezTo>
                  <a:cubicBezTo>
                    <a:pt x="941" y="418"/>
                    <a:pt x="1036" y="322"/>
                    <a:pt x="1036" y="203"/>
                  </a:cubicBezTo>
                  <a:cubicBezTo>
                    <a:pt x="1036" y="84"/>
                    <a:pt x="941" y="1"/>
                    <a:pt x="8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3"/>
            <p:cNvSpPr/>
            <p:nvPr/>
          </p:nvSpPr>
          <p:spPr>
            <a:xfrm>
              <a:off x="6000995" y="4365379"/>
              <a:ext cx="122892" cy="58016"/>
            </a:xfrm>
            <a:custGeom>
              <a:avLst/>
              <a:gdLst/>
              <a:ahLst/>
              <a:cxnLst/>
              <a:rect l="l" t="t" r="r" b="b"/>
              <a:pathLst>
                <a:path w="3870" h="1827" extrusionOk="0">
                  <a:moveTo>
                    <a:pt x="2310" y="1"/>
                  </a:moveTo>
                  <a:cubicBezTo>
                    <a:pt x="1810" y="1"/>
                    <a:pt x="1334" y="143"/>
                    <a:pt x="929" y="429"/>
                  </a:cubicBezTo>
                  <a:cubicBezTo>
                    <a:pt x="524" y="715"/>
                    <a:pt x="226" y="1096"/>
                    <a:pt x="48" y="1548"/>
                  </a:cubicBezTo>
                  <a:cubicBezTo>
                    <a:pt x="0" y="1656"/>
                    <a:pt x="60" y="1775"/>
                    <a:pt x="167" y="1810"/>
                  </a:cubicBezTo>
                  <a:cubicBezTo>
                    <a:pt x="192" y="1822"/>
                    <a:pt x="218" y="1827"/>
                    <a:pt x="244" y="1827"/>
                  </a:cubicBezTo>
                  <a:cubicBezTo>
                    <a:pt x="326" y="1827"/>
                    <a:pt x="404" y="1773"/>
                    <a:pt x="441" y="1691"/>
                  </a:cubicBezTo>
                  <a:cubicBezTo>
                    <a:pt x="738" y="917"/>
                    <a:pt x="1488" y="405"/>
                    <a:pt x="2322" y="405"/>
                  </a:cubicBezTo>
                  <a:cubicBezTo>
                    <a:pt x="2774" y="405"/>
                    <a:pt x="3191" y="536"/>
                    <a:pt x="3548" y="798"/>
                  </a:cubicBezTo>
                  <a:cubicBezTo>
                    <a:pt x="3581" y="831"/>
                    <a:pt x="3624" y="846"/>
                    <a:pt x="3667" y="846"/>
                  </a:cubicBezTo>
                  <a:cubicBezTo>
                    <a:pt x="3732" y="846"/>
                    <a:pt x="3798" y="813"/>
                    <a:pt x="3834" y="763"/>
                  </a:cubicBezTo>
                  <a:cubicBezTo>
                    <a:pt x="3870" y="679"/>
                    <a:pt x="3858" y="560"/>
                    <a:pt x="3774" y="489"/>
                  </a:cubicBezTo>
                  <a:cubicBezTo>
                    <a:pt x="3334" y="179"/>
                    <a:pt x="2846" y="1"/>
                    <a:pt x="23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3"/>
            <p:cNvSpPr/>
            <p:nvPr/>
          </p:nvSpPr>
          <p:spPr>
            <a:xfrm>
              <a:off x="5816847" y="4230039"/>
              <a:ext cx="124797" cy="193610"/>
            </a:xfrm>
            <a:custGeom>
              <a:avLst/>
              <a:gdLst/>
              <a:ahLst/>
              <a:cxnLst/>
              <a:rect l="l" t="t" r="r" b="b"/>
              <a:pathLst>
                <a:path w="3930" h="6097" extrusionOk="0">
                  <a:moveTo>
                    <a:pt x="3513" y="417"/>
                  </a:moveTo>
                  <a:lnTo>
                    <a:pt x="3513" y="2441"/>
                  </a:lnTo>
                  <a:lnTo>
                    <a:pt x="822" y="2441"/>
                  </a:lnTo>
                  <a:lnTo>
                    <a:pt x="1834" y="714"/>
                  </a:lnTo>
                  <a:cubicBezTo>
                    <a:pt x="1930" y="524"/>
                    <a:pt x="2144" y="417"/>
                    <a:pt x="2346" y="417"/>
                  </a:cubicBezTo>
                  <a:close/>
                  <a:moveTo>
                    <a:pt x="2346" y="0"/>
                  </a:moveTo>
                  <a:cubicBezTo>
                    <a:pt x="1989" y="0"/>
                    <a:pt x="1644" y="203"/>
                    <a:pt x="1465" y="512"/>
                  </a:cubicBezTo>
                  <a:lnTo>
                    <a:pt x="60" y="2917"/>
                  </a:lnTo>
                  <a:cubicBezTo>
                    <a:pt x="1" y="3024"/>
                    <a:pt x="25" y="3143"/>
                    <a:pt x="132" y="3203"/>
                  </a:cubicBezTo>
                  <a:cubicBezTo>
                    <a:pt x="155" y="3215"/>
                    <a:pt x="203" y="3239"/>
                    <a:pt x="239" y="3239"/>
                  </a:cubicBezTo>
                  <a:cubicBezTo>
                    <a:pt x="310" y="3239"/>
                    <a:pt x="370" y="3203"/>
                    <a:pt x="417" y="3131"/>
                  </a:cubicBezTo>
                  <a:lnTo>
                    <a:pt x="572" y="2846"/>
                  </a:lnTo>
                  <a:lnTo>
                    <a:pt x="3513" y="2846"/>
                  </a:lnTo>
                  <a:lnTo>
                    <a:pt x="3513" y="5882"/>
                  </a:lnTo>
                  <a:cubicBezTo>
                    <a:pt x="3513" y="6001"/>
                    <a:pt x="3596" y="6096"/>
                    <a:pt x="3715" y="6096"/>
                  </a:cubicBezTo>
                  <a:cubicBezTo>
                    <a:pt x="3835" y="6096"/>
                    <a:pt x="3930" y="6001"/>
                    <a:pt x="3930" y="5882"/>
                  </a:cubicBezTo>
                  <a:lnTo>
                    <a:pt x="3930" y="203"/>
                  </a:lnTo>
                  <a:cubicBezTo>
                    <a:pt x="3918" y="95"/>
                    <a:pt x="3823" y="0"/>
                    <a:pt x="37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3"/>
            <p:cNvSpPr/>
            <p:nvPr/>
          </p:nvSpPr>
          <p:spPr>
            <a:xfrm>
              <a:off x="5954474" y="4230039"/>
              <a:ext cx="120256" cy="102854"/>
            </a:xfrm>
            <a:custGeom>
              <a:avLst/>
              <a:gdLst/>
              <a:ahLst/>
              <a:cxnLst/>
              <a:rect l="l" t="t" r="r" b="b"/>
              <a:pathLst>
                <a:path w="3787" h="3239" extrusionOk="0">
                  <a:moveTo>
                    <a:pt x="203" y="0"/>
                  </a:moveTo>
                  <a:cubicBezTo>
                    <a:pt x="84" y="0"/>
                    <a:pt x="1" y="95"/>
                    <a:pt x="1" y="214"/>
                  </a:cubicBezTo>
                  <a:lnTo>
                    <a:pt x="1" y="3024"/>
                  </a:lnTo>
                  <a:cubicBezTo>
                    <a:pt x="1" y="3143"/>
                    <a:pt x="84" y="3239"/>
                    <a:pt x="203" y="3239"/>
                  </a:cubicBezTo>
                  <a:cubicBezTo>
                    <a:pt x="322" y="3239"/>
                    <a:pt x="417" y="3143"/>
                    <a:pt x="417" y="3024"/>
                  </a:cubicBezTo>
                  <a:lnTo>
                    <a:pt x="417" y="405"/>
                  </a:lnTo>
                  <a:lnTo>
                    <a:pt x="1977" y="405"/>
                  </a:lnTo>
                  <a:cubicBezTo>
                    <a:pt x="2132" y="405"/>
                    <a:pt x="2322" y="512"/>
                    <a:pt x="2429" y="655"/>
                  </a:cubicBezTo>
                  <a:lnTo>
                    <a:pt x="3287" y="1786"/>
                  </a:lnTo>
                  <a:cubicBezTo>
                    <a:pt x="3346" y="1869"/>
                    <a:pt x="3358" y="1941"/>
                    <a:pt x="3358" y="2024"/>
                  </a:cubicBezTo>
                  <a:cubicBezTo>
                    <a:pt x="3358" y="2250"/>
                    <a:pt x="3180" y="2429"/>
                    <a:pt x="2953" y="2429"/>
                  </a:cubicBezTo>
                  <a:lnTo>
                    <a:pt x="1013" y="2429"/>
                  </a:lnTo>
                  <a:cubicBezTo>
                    <a:pt x="894" y="2429"/>
                    <a:pt x="798" y="2524"/>
                    <a:pt x="798" y="2643"/>
                  </a:cubicBezTo>
                  <a:cubicBezTo>
                    <a:pt x="798" y="2762"/>
                    <a:pt x="882" y="2846"/>
                    <a:pt x="1013" y="2846"/>
                  </a:cubicBezTo>
                  <a:lnTo>
                    <a:pt x="2977" y="2846"/>
                  </a:lnTo>
                  <a:cubicBezTo>
                    <a:pt x="3418" y="2846"/>
                    <a:pt x="3787" y="2489"/>
                    <a:pt x="3787" y="2024"/>
                  </a:cubicBezTo>
                  <a:cubicBezTo>
                    <a:pt x="3787" y="1846"/>
                    <a:pt x="3727" y="1691"/>
                    <a:pt x="3632" y="1536"/>
                  </a:cubicBezTo>
                  <a:lnTo>
                    <a:pt x="2775" y="405"/>
                  </a:lnTo>
                  <a:cubicBezTo>
                    <a:pt x="2584" y="155"/>
                    <a:pt x="2287" y="0"/>
                    <a:pt x="19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43"/>
            <p:cNvSpPr/>
            <p:nvPr/>
          </p:nvSpPr>
          <p:spPr>
            <a:xfrm>
              <a:off x="5876198" y="4333243"/>
              <a:ext cx="39376" cy="13274"/>
            </a:xfrm>
            <a:custGeom>
              <a:avLst/>
              <a:gdLst/>
              <a:ahLst/>
              <a:cxnLst/>
              <a:rect l="l" t="t" r="r" b="b"/>
              <a:pathLst>
                <a:path w="1240" h="418" extrusionOk="0">
                  <a:moveTo>
                    <a:pt x="215" y="1"/>
                  </a:moveTo>
                  <a:cubicBezTo>
                    <a:pt x="96" y="1"/>
                    <a:pt x="1" y="84"/>
                    <a:pt x="1" y="203"/>
                  </a:cubicBezTo>
                  <a:cubicBezTo>
                    <a:pt x="1" y="322"/>
                    <a:pt x="96" y="417"/>
                    <a:pt x="215" y="417"/>
                  </a:cubicBezTo>
                  <a:lnTo>
                    <a:pt x="1025" y="417"/>
                  </a:lnTo>
                  <a:cubicBezTo>
                    <a:pt x="1144" y="417"/>
                    <a:pt x="1239" y="322"/>
                    <a:pt x="1239" y="203"/>
                  </a:cubicBezTo>
                  <a:cubicBezTo>
                    <a:pt x="1239" y="84"/>
                    <a:pt x="1156" y="1"/>
                    <a:pt x="10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3"/>
            <p:cNvSpPr/>
            <p:nvPr/>
          </p:nvSpPr>
          <p:spPr>
            <a:xfrm>
              <a:off x="5979433" y="4333243"/>
              <a:ext cx="39344" cy="13274"/>
            </a:xfrm>
            <a:custGeom>
              <a:avLst/>
              <a:gdLst/>
              <a:ahLst/>
              <a:cxnLst/>
              <a:rect l="l" t="t" r="r" b="b"/>
              <a:pathLst>
                <a:path w="1239" h="418" extrusionOk="0">
                  <a:moveTo>
                    <a:pt x="203" y="1"/>
                  </a:moveTo>
                  <a:cubicBezTo>
                    <a:pt x="84" y="1"/>
                    <a:pt x="0" y="84"/>
                    <a:pt x="0" y="203"/>
                  </a:cubicBezTo>
                  <a:cubicBezTo>
                    <a:pt x="0" y="322"/>
                    <a:pt x="84" y="417"/>
                    <a:pt x="203" y="417"/>
                  </a:cubicBezTo>
                  <a:lnTo>
                    <a:pt x="1024" y="417"/>
                  </a:lnTo>
                  <a:cubicBezTo>
                    <a:pt x="1143" y="417"/>
                    <a:pt x="1239" y="322"/>
                    <a:pt x="1239" y="203"/>
                  </a:cubicBezTo>
                  <a:cubicBezTo>
                    <a:pt x="1239" y="84"/>
                    <a:pt x="1143" y="1"/>
                    <a:pt x="10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40"/>
        <p:cNvGrpSpPr/>
        <p:nvPr/>
      </p:nvGrpSpPr>
      <p:grpSpPr>
        <a:xfrm>
          <a:off x="0" y="0"/>
          <a:ext cx="0" cy="0"/>
          <a:chOff x="0" y="0"/>
          <a:chExt cx="0" cy="0"/>
        </a:xfrm>
      </p:grpSpPr>
      <p:sp>
        <p:nvSpPr>
          <p:cNvPr id="741" name="Google Shape;741;p44"/>
          <p:cNvSpPr txBox="1">
            <a:spLocks noGrp="1"/>
          </p:cNvSpPr>
          <p:nvPr>
            <p:ph type="title"/>
          </p:nvPr>
        </p:nvSpPr>
        <p:spPr>
          <a:xfrm>
            <a:off x="172367" y="167536"/>
            <a:ext cx="8520600" cy="877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 Scenario 1 - Guest places an order </a:t>
            </a:r>
            <a:endParaRPr/>
          </a:p>
        </p:txBody>
      </p:sp>
      <p:pic>
        <p:nvPicPr>
          <p:cNvPr id="742" name="Google Shape;742;p44"/>
          <p:cNvPicPr preferRelativeResize="0"/>
          <p:nvPr/>
        </p:nvPicPr>
        <p:blipFill>
          <a:blip r:embed="rId3">
            <a:alphaModFix/>
          </a:blip>
          <a:stretch>
            <a:fillRect/>
          </a:stretch>
        </p:blipFill>
        <p:spPr>
          <a:xfrm>
            <a:off x="1343825" y="1489150"/>
            <a:ext cx="5876014" cy="3516475"/>
          </a:xfrm>
          <a:prstGeom prst="rect">
            <a:avLst/>
          </a:prstGeom>
          <a:noFill/>
          <a:ln>
            <a:noFill/>
          </a:ln>
        </p:spPr>
      </p:pic>
    </p:spTree>
  </p:cSld>
  <p:clrMapOvr>
    <a:masterClrMapping/>
  </p:clrMapOvr>
</p:sld>
</file>

<file path=ppt/theme/theme1.xml><?xml version="1.0" encoding="utf-8"?>
<a:theme xmlns:a="http://schemas.openxmlformats.org/drawingml/2006/main" name="Local &amp; Long-Distance Moving Company by Slidesgo">
  <a:themeElements>
    <a:clrScheme name="Simple Light">
      <a:dk1>
        <a:srgbClr val="000000"/>
      </a:dk1>
      <a:lt1>
        <a:srgbClr val="FFFFFF"/>
      </a:lt1>
      <a:dk2>
        <a:srgbClr val="384086"/>
      </a:dk2>
      <a:lt2>
        <a:srgbClr val="2E367A"/>
      </a:lt2>
      <a:accent1>
        <a:srgbClr val="0B2E83"/>
      </a:accent1>
      <a:accent2>
        <a:srgbClr val="FFFFFF"/>
      </a:accent2>
      <a:accent3>
        <a:srgbClr val="AAD4EE"/>
      </a:accent3>
      <a:accent4>
        <a:srgbClr val="FDB334"/>
      </a:accent4>
      <a:accent5>
        <a:srgbClr val="EBA647"/>
      </a:accent5>
      <a:accent6>
        <a:srgbClr val="FFD188"/>
      </a:accent6>
      <a:hlink>
        <a:srgbClr val="FDB33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1349</Words>
  <Application>Microsoft Office PowerPoint</Application>
  <PresentationFormat>On-screen Show (16:9)</PresentationFormat>
  <Paragraphs>246</Paragraphs>
  <Slides>20</Slides>
  <Notes>20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Calibri</vt:lpstr>
      <vt:lpstr>Anaheim</vt:lpstr>
      <vt:lpstr>Noto Sans Symbols</vt:lpstr>
      <vt:lpstr>Varela Round</vt:lpstr>
      <vt:lpstr>Roboto</vt:lpstr>
      <vt:lpstr>Arial</vt:lpstr>
      <vt:lpstr>Catamaran</vt:lpstr>
      <vt:lpstr>Tahoma</vt:lpstr>
      <vt:lpstr>Archivo</vt:lpstr>
      <vt:lpstr>Local &amp; Long-Distance Moving Company by Slidesgo</vt:lpstr>
      <vt:lpstr>ONE STOP PLATFORM HUUGE</vt:lpstr>
      <vt:lpstr>Project Overview</vt:lpstr>
      <vt:lpstr>Project Overview</vt:lpstr>
      <vt:lpstr>About us</vt:lpstr>
      <vt:lpstr>Application Flow</vt:lpstr>
      <vt:lpstr>Authentication System</vt:lpstr>
      <vt:lpstr>User  Scenario</vt:lpstr>
      <vt:lpstr>Overall Business Scenario</vt:lpstr>
      <vt:lpstr> Scenario 1 - Guest places an order </vt:lpstr>
      <vt:lpstr>Scenario 1</vt:lpstr>
      <vt:lpstr> Scenario 2 - Customer checkout the order from cart</vt:lpstr>
      <vt:lpstr>Scenario 2</vt:lpstr>
      <vt:lpstr> Scenario 3 - Driver process delivery</vt:lpstr>
      <vt:lpstr>Scenario 3</vt:lpstr>
      <vt:lpstr>Data  Stores</vt:lpstr>
      <vt:lpstr>PowerPoint Presentation</vt:lpstr>
      <vt:lpstr>PowerPoint Presentation</vt:lpstr>
      <vt:lpstr>Beyond the lab</vt:lpstr>
      <vt:lpstr>Demonstration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 STOP PLATFORM HUUGE</dc:title>
  <cp:lastModifiedBy>XU Zhehai</cp:lastModifiedBy>
  <cp:revision>1</cp:revision>
  <dcterms:modified xsi:type="dcterms:W3CDTF">2022-04-04T04:26:41Z</dcterms:modified>
</cp:coreProperties>
</file>