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586C3-AAAC-0746-AD63-82BFB2667D3C}" v="60" dt="2024-03-23T01:34:18.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p:normalViewPr>
  <p:slideViewPr>
    <p:cSldViewPr snapToGrid="0">
      <p:cViewPr>
        <p:scale>
          <a:sx n="101" d="100"/>
          <a:sy n="101" d="100"/>
        </p:scale>
        <p:origin x="46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a J James" userId="1a2c1520-8b27-492f-a019-d42da0e5e007" providerId="ADAL" clId="{F6E586C3-AAAC-0746-AD63-82BFB2667D3C}"/>
    <pc:docChg chg="undo custSel addSld delSld modSld">
      <pc:chgData name="Asia J James" userId="1a2c1520-8b27-492f-a019-d42da0e5e007" providerId="ADAL" clId="{F6E586C3-AAAC-0746-AD63-82BFB2667D3C}" dt="2024-03-23T01:42:37.422" v="4339" actId="255"/>
      <pc:docMkLst>
        <pc:docMk/>
      </pc:docMkLst>
      <pc:sldChg chg="addSp modSp mod setBg addAnim">
        <pc:chgData name="Asia J James" userId="1a2c1520-8b27-492f-a019-d42da0e5e007" providerId="ADAL" clId="{F6E586C3-AAAC-0746-AD63-82BFB2667D3C}" dt="2024-03-22T21:46:32.998" v="74"/>
        <pc:sldMkLst>
          <pc:docMk/>
          <pc:sldMk cId="35305100" sldId="256"/>
        </pc:sldMkLst>
        <pc:spChg chg="mod">
          <ac:chgData name="Asia J James" userId="1a2c1520-8b27-492f-a019-d42da0e5e007" providerId="ADAL" clId="{F6E586C3-AAAC-0746-AD63-82BFB2667D3C}" dt="2024-03-22T21:46:32.997" v="71" actId="26606"/>
          <ac:spMkLst>
            <pc:docMk/>
            <pc:sldMk cId="35305100" sldId="256"/>
            <ac:spMk id="2" creationId="{BBEFA505-3474-8332-3AB7-A22E69BF5027}"/>
          </ac:spMkLst>
        </pc:spChg>
        <pc:spChg chg="mod">
          <ac:chgData name="Asia J James" userId="1a2c1520-8b27-492f-a019-d42da0e5e007" providerId="ADAL" clId="{F6E586C3-AAAC-0746-AD63-82BFB2667D3C}" dt="2024-03-22T21:46:32.997" v="71" actId="26606"/>
          <ac:spMkLst>
            <pc:docMk/>
            <pc:sldMk cId="35305100" sldId="256"/>
            <ac:spMk id="3" creationId="{99F8A5ED-CB56-3283-7480-107064BB0082}"/>
          </ac:spMkLst>
        </pc:spChg>
        <pc:spChg chg="add">
          <ac:chgData name="Asia J James" userId="1a2c1520-8b27-492f-a019-d42da0e5e007" providerId="ADAL" clId="{F6E586C3-AAAC-0746-AD63-82BFB2667D3C}" dt="2024-03-22T21:46:32.997" v="71" actId="26606"/>
          <ac:spMkLst>
            <pc:docMk/>
            <pc:sldMk cId="35305100" sldId="256"/>
            <ac:spMk id="18" creationId="{12A3A34B-F13A-40B6-99A9-41598F4401E9}"/>
          </ac:spMkLst>
        </pc:spChg>
        <pc:grpChg chg="add">
          <ac:chgData name="Asia J James" userId="1a2c1520-8b27-492f-a019-d42da0e5e007" providerId="ADAL" clId="{F6E586C3-AAAC-0746-AD63-82BFB2667D3C}" dt="2024-03-22T21:46:32.997" v="71" actId="26606"/>
          <ac:grpSpMkLst>
            <pc:docMk/>
            <pc:sldMk cId="35305100" sldId="256"/>
            <ac:grpSpMk id="10" creationId="{17E54A9A-C353-44DE-A4F2-CB4451345A22}"/>
          </ac:grpSpMkLst>
        </pc:grpChg>
        <pc:picChg chg="add">
          <ac:chgData name="Asia J James" userId="1a2c1520-8b27-492f-a019-d42da0e5e007" providerId="ADAL" clId="{F6E586C3-AAAC-0746-AD63-82BFB2667D3C}" dt="2024-03-22T21:46:32.997" v="71" actId="26606"/>
          <ac:picMkLst>
            <pc:docMk/>
            <pc:sldMk cId="35305100" sldId="256"/>
            <ac:picMk id="7" creationId="{F9694213-239F-7513-35F0-DDC8721178F7}"/>
          </ac:picMkLst>
        </pc:picChg>
        <pc:cxnChg chg="add">
          <ac:chgData name="Asia J James" userId="1a2c1520-8b27-492f-a019-d42da0e5e007" providerId="ADAL" clId="{F6E586C3-AAAC-0746-AD63-82BFB2667D3C}" dt="2024-03-22T21:46:32.997" v="71" actId="26606"/>
          <ac:cxnSpMkLst>
            <pc:docMk/>
            <pc:sldMk cId="35305100" sldId="256"/>
            <ac:cxnSpMk id="20" creationId="{0ADC4750-67CB-4B67-B80F-E157788C031F}"/>
          </ac:cxnSpMkLst>
        </pc:cxnChg>
      </pc:sldChg>
      <pc:sldChg chg="addSp delSp modSp new mod">
        <pc:chgData name="Asia J James" userId="1a2c1520-8b27-492f-a019-d42da0e5e007" providerId="ADAL" clId="{F6E586C3-AAAC-0746-AD63-82BFB2667D3C}" dt="2024-03-22T22:05:29.644" v="737" actId="27636"/>
        <pc:sldMkLst>
          <pc:docMk/>
          <pc:sldMk cId="1307331726" sldId="257"/>
        </pc:sldMkLst>
        <pc:spChg chg="mod">
          <ac:chgData name="Asia J James" userId="1a2c1520-8b27-492f-a019-d42da0e5e007" providerId="ADAL" clId="{F6E586C3-AAAC-0746-AD63-82BFB2667D3C}" dt="2024-03-22T21:58:21.390" v="510" actId="255"/>
          <ac:spMkLst>
            <pc:docMk/>
            <pc:sldMk cId="1307331726" sldId="257"/>
            <ac:spMk id="2" creationId="{E1E3374D-320D-7A8F-ED57-6384DFFFEECA}"/>
          </ac:spMkLst>
        </pc:spChg>
        <pc:spChg chg="add del mod">
          <ac:chgData name="Asia J James" userId="1a2c1520-8b27-492f-a019-d42da0e5e007" providerId="ADAL" clId="{F6E586C3-AAAC-0746-AD63-82BFB2667D3C}" dt="2024-03-22T22:05:29.644" v="737" actId="27636"/>
          <ac:spMkLst>
            <pc:docMk/>
            <pc:sldMk cId="1307331726" sldId="257"/>
            <ac:spMk id="3" creationId="{6203EFE6-C7F5-98AC-F5B8-20D58DB2D3ED}"/>
          </ac:spMkLst>
        </pc:spChg>
        <pc:picChg chg="add del mod ord">
          <ac:chgData name="Asia J James" userId="1a2c1520-8b27-492f-a019-d42da0e5e007" providerId="ADAL" clId="{F6E586C3-AAAC-0746-AD63-82BFB2667D3C}" dt="2024-03-22T21:43:52.258" v="47" actId="34307"/>
          <ac:picMkLst>
            <pc:docMk/>
            <pc:sldMk cId="1307331726" sldId="257"/>
            <ac:picMk id="4" creationId="{C647761F-11E0-317D-C57D-A54FCE9C4240}"/>
          </ac:picMkLst>
        </pc:picChg>
      </pc:sldChg>
      <pc:sldChg chg="addSp delSp modSp new mod">
        <pc:chgData name="Asia J James" userId="1a2c1520-8b27-492f-a019-d42da0e5e007" providerId="ADAL" clId="{F6E586C3-AAAC-0746-AD63-82BFB2667D3C}" dt="2024-03-22T22:03:25.157" v="669" actId="2711"/>
        <pc:sldMkLst>
          <pc:docMk/>
          <pc:sldMk cId="3112356906" sldId="258"/>
        </pc:sldMkLst>
        <pc:spChg chg="mod">
          <ac:chgData name="Asia J James" userId="1a2c1520-8b27-492f-a019-d42da0e5e007" providerId="ADAL" clId="{F6E586C3-AAAC-0746-AD63-82BFB2667D3C}" dt="2024-03-22T21:57:52.872" v="508" actId="20577"/>
          <ac:spMkLst>
            <pc:docMk/>
            <pc:sldMk cId="3112356906" sldId="258"/>
            <ac:spMk id="2" creationId="{6968749F-B8A5-9610-4686-EDE81222B315}"/>
          </ac:spMkLst>
        </pc:spChg>
        <pc:spChg chg="add del mod">
          <ac:chgData name="Asia J James" userId="1a2c1520-8b27-492f-a019-d42da0e5e007" providerId="ADAL" clId="{F6E586C3-AAAC-0746-AD63-82BFB2667D3C}" dt="2024-03-22T22:03:25.157" v="669" actId="2711"/>
          <ac:spMkLst>
            <pc:docMk/>
            <pc:sldMk cId="3112356906" sldId="258"/>
            <ac:spMk id="3" creationId="{73CCA905-E4EF-E8AD-D144-4F2E045EC6CF}"/>
          </ac:spMkLst>
        </pc:spChg>
        <pc:picChg chg="add del mod ord">
          <ac:chgData name="Asia J James" userId="1a2c1520-8b27-492f-a019-d42da0e5e007" providerId="ADAL" clId="{F6E586C3-AAAC-0746-AD63-82BFB2667D3C}" dt="2024-03-22T21:56:13.423" v="469" actId="34307"/>
          <ac:picMkLst>
            <pc:docMk/>
            <pc:sldMk cId="3112356906" sldId="258"/>
            <ac:picMk id="4" creationId="{37F4C8F6-5021-DFAC-E8DB-BFA68DA2E23C}"/>
          </ac:picMkLst>
        </pc:picChg>
      </pc:sldChg>
      <pc:sldChg chg="addSp delSp modSp new mod modClrScheme chgLayout">
        <pc:chgData name="Asia J James" userId="1a2c1520-8b27-492f-a019-d42da0e5e007" providerId="ADAL" clId="{F6E586C3-AAAC-0746-AD63-82BFB2667D3C}" dt="2024-03-22T22:21:50.029" v="1066" actId="1076"/>
        <pc:sldMkLst>
          <pc:docMk/>
          <pc:sldMk cId="1337851738" sldId="259"/>
        </pc:sldMkLst>
        <pc:spChg chg="del">
          <ac:chgData name="Asia J James" userId="1a2c1520-8b27-492f-a019-d42da0e5e007" providerId="ADAL" clId="{F6E586C3-AAAC-0746-AD63-82BFB2667D3C}" dt="2024-03-22T22:08:23.567" v="740" actId="21"/>
          <ac:spMkLst>
            <pc:docMk/>
            <pc:sldMk cId="1337851738" sldId="259"/>
            <ac:spMk id="2" creationId="{6A896B2D-022F-1F95-F8EE-8BC014176E93}"/>
          </ac:spMkLst>
        </pc:spChg>
        <pc:spChg chg="del">
          <ac:chgData name="Asia J James" userId="1a2c1520-8b27-492f-a019-d42da0e5e007" providerId="ADAL" clId="{F6E586C3-AAAC-0746-AD63-82BFB2667D3C}" dt="2024-03-22T22:08:20.812" v="739" actId="21"/>
          <ac:spMkLst>
            <pc:docMk/>
            <pc:sldMk cId="1337851738" sldId="259"/>
            <ac:spMk id="3" creationId="{AA56CC5E-928E-E74D-362C-461A22FDB166}"/>
          </ac:spMkLst>
        </pc:spChg>
        <pc:spChg chg="add del mod">
          <ac:chgData name="Asia J James" userId="1a2c1520-8b27-492f-a019-d42da0e5e007" providerId="ADAL" clId="{F6E586C3-AAAC-0746-AD63-82BFB2667D3C}" dt="2024-03-22T22:08:34.216" v="745"/>
          <ac:spMkLst>
            <pc:docMk/>
            <pc:sldMk cId="1337851738" sldId="259"/>
            <ac:spMk id="4" creationId="{83E528AF-0B27-C35A-020F-84F8649D38E9}"/>
          </ac:spMkLst>
        </pc:spChg>
        <pc:spChg chg="add del mod">
          <ac:chgData name="Asia J James" userId="1a2c1520-8b27-492f-a019-d42da0e5e007" providerId="ADAL" clId="{F6E586C3-AAAC-0746-AD63-82BFB2667D3C}" dt="2024-03-22T22:08:32.982" v="743" actId="21"/>
          <ac:spMkLst>
            <pc:docMk/>
            <pc:sldMk cId="1337851738" sldId="259"/>
            <ac:spMk id="5" creationId="{8804634B-8A14-218D-6547-3208FAFA0A53}"/>
          </ac:spMkLst>
        </pc:spChg>
        <pc:spChg chg="add mod">
          <ac:chgData name="Asia J James" userId="1a2c1520-8b27-492f-a019-d42da0e5e007" providerId="ADAL" clId="{F6E586C3-AAAC-0746-AD63-82BFB2667D3C}" dt="2024-03-22T22:12:12.587" v="783" actId="1076"/>
          <ac:spMkLst>
            <pc:docMk/>
            <pc:sldMk cId="1337851738" sldId="259"/>
            <ac:spMk id="6" creationId="{4FEFFE8D-99FC-BEE0-2FE4-6B14D0F9AF2F}"/>
          </ac:spMkLst>
        </pc:spChg>
        <pc:spChg chg="add mod">
          <ac:chgData name="Asia J James" userId="1a2c1520-8b27-492f-a019-d42da0e5e007" providerId="ADAL" clId="{F6E586C3-AAAC-0746-AD63-82BFB2667D3C}" dt="2024-03-22T22:21:19.766" v="1059" actId="1076"/>
          <ac:spMkLst>
            <pc:docMk/>
            <pc:sldMk cId="1337851738" sldId="259"/>
            <ac:spMk id="8" creationId="{4CD2CAE9-13FD-9B03-EFA0-57561628CEBA}"/>
          </ac:spMkLst>
        </pc:spChg>
        <pc:spChg chg="add del mod">
          <ac:chgData name="Asia J James" userId="1a2c1520-8b27-492f-a019-d42da0e5e007" providerId="ADAL" clId="{F6E586C3-AAAC-0746-AD63-82BFB2667D3C}" dt="2024-03-22T22:13:23.239" v="795"/>
          <ac:spMkLst>
            <pc:docMk/>
            <pc:sldMk cId="1337851738" sldId="259"/>
            <ac:spMk id="9" creationId="{43075E12-B785-F32D-9846-5FC0D51DD692}"/>
          </ac:spMkLst>
        </pc:spChg>
        <pc:spChg chg="add mod">
          <ac:chgData name="Asia J James" userId="1a2c1520-8b27-492f-a019-d42da0e5e007" providerId="ADAL" clId="{F6E586C3-AAAC-0746-AD63-82BFB2667D3C}" dt="2024-03-22T22:21:50.029" v="1066" actId="1076"/>
          <ac:spMkLst>
            <pc:docMk/>
            <pc:sldMk cId="1337851738" sldId="259"/>
            <ac:spMk id="10" creationId="{D5631439-0BF1-59E5-65B6-FBF995A6EDB4}"/>
          </ac:spMkLst>
        </pc:spChg>
        <pc:picChg chg="add mod">
          <ac:chgData name="Asia J James" userId="1a2c1520-8b27-492f-a019-d42da0e5e007" providerId="ADAL" clId="{F6E586C3-AAAC-0746-AD63-82BFB2667D3C}" dt="2024-03-22T22:21:08.149" v="1056" actId="14100"/>
          <ac:picMkLst>
            <pc:docMk/>
            <pc:sldMk cId="1337851738" sldId="259"/>
            <ac:picMk id="1026" creationId="{0D9A8804-873C-41AE-CBB0-994295C8676C}"/>
          </ac:picMkLst>
        </pc:picChg>
        <pc:picChg chg="add mod">
          <ac:chgData name="Asia J James" userId="1a2c1520-8b27-492f-a019-d42da0e5e007" providerId="ADAL" clId="{F6E586C3-AAAC-0746-AD63-82BFB2667D3C}" dt="2024-03-22T22:21:16.157" v="1058" actId="1076"/>
          <ac:picMkLst>
            <pc:docMk/>
            <pc:sldMk cId="1337851738" sldId="259"/>
            <ac:picMk id="1028" creationId="{D54DD8E2-11E2-8AEE-FA91-C6000ED3AC5D}"/>
          </ac:picMkLst>
        </pc:picChg>
      </pc:sldChg>
      <pc:sldChg chg="new del">
        <pc:chgData name="Asia J James" userId="1a2c1520-8b27-492f-a019-d42da0e5e007" providerId="ADAL" clId="{F6E586C3-AAAC-0746-AD63-82BFB2667D3C}" dt="2024-03-22T22:13:52.134" v="797" actId="2696"/>
        <pc:sldMkLst>
          <pc:docMk/>
          <pc:sldMk cId="375498774" sldId="260"/>
        </pc:sldMkLst>
      </pc:sldChg>
      <pc:sldChg chg="addSp delSp modSp new mod setBg modClrScheme chgLayout">
        <pc:chgData name="Asia J James" userId="1a2c1520-8b27-492f-a019-d42da0e5e007" providerId="ADAL" clId="{F6E586C3-AAAC-0746-AD63-82BFB2667D3C}" dt="2024-03-22T22:37:59.583" v="1609"/>
        <pc:sldMkLst>
          <pc:docMk/>
          <pc:sldMk cId="1473481711" sldId="260"/>
        </pc:sldMkLst>
        <pc:spChg chg="del">
          <ac:chgData name="Asia J James" userId="1a2c1520-8b27-492f-a019-d42da0e5e007" providerId="ADAL" clId="{F6E586C3-AAAC-0746-AD63-82BFB2667D3C}" dt="2024-03-22T22:14:44.725" v="799" actId="700"/>
          <ac:spMkLst>
            <pc:docMk/>
            <pc:sldMk cId="1473481711" sldId="260"/>
            <ac:spMk id="2" creationId="{E31E0194-5A8B-0FFB-8882-5D8C456831E2}"/>
          </ac:spMkLst>
        </pc:spChg>
        <pc:spChg chg="del">
          <ac:chgData name="Asia J James" userId="1a2c1520-8b27-492f-a019-d42da0e5e007" providerId="ADAL" clId="{F6E586C3-AAAC-0746-AD63-82BFB2667D3C}" dt="2024-03-22T22:14:44.725" v="799" actId="700"/>
          <ac:spMkLst>
            <pc:docMk/>
            <pc:sldMk cId="1473481711" sldId="260"/>
            <ac:spMk id="3" creationId="{DA943EBB-8C2D-95C8-C6D0-D2505185FB77}"/>
          </ac:spMkLst>
        </pc:spChg>
        <pc:spChg chg="add mod">
          <ac:chgData name="Asia J James" userId="1a2c1520-8b27-492f-a019-d42da0e5e007" providerId="ADAL" clId="{F6E586C3-AAAC-0746-AD63-82BFB2667D3C}" dt="2024-03-22T22:30:28.460" v="1108" actId="20577"/>
          <ac:spMkLst>
            <pc:docMk/>
            <pc:sldMk cId="1473481711" sldId="260"/>
            <ac:spMk id="4" creationId="{905B6548-F7FD-5CA7-B303-F39ABF014CA1}"/>
          </ac:spMkLst>
        </pc:spChg>
        <pc:spChg chg="add del mod">
          <ac:chgData name="Asia J James" userId="1a2c1520-8b27-492f-a019-d42da0e5e007" providerId="ADAL" clId="{F6E586C3-AAAC-0746-AD63-82BFB2667D3C}" dt="2024-03-22T22:28:52.185" v="1087" actId="931"/>
          <ac:spMkLst>
            <pc:docMk/>
            <pc:sldMk cId="1473481711" sldId="260"/>
            <ac:spMk id="5" creationId="{28B1E230-922B-6E47-C95A-0A3FAA5A66BC}"/>
          </ac:spMkLst>
        </pc:spChg>
        <pc:spChg chg="add del mod">
          <ac:chgData name="Asia J James" userId="1a2c1520-8b27-492f-a019-d42da0e5e007" providerId="ADAL" clId="{F6E586C3-AAAC-0746-AD63-82BFB2667D3C}" dt="2024-03-22T22:17:09.438" v="805"/>
          <ac:spMkLst>
            <pc:docMk/>
            <pc:sldMk cId="1473481711" sldId="260"/>
            <ac:spMk id="6" creationId="{5B92EE7E-78B9-F25C-AADA-038EF94233B1}"/>
          </ac:spMkLst>
        </pc:spChg>
        <pc:spChg chg="add del">
          <ac:chgData name="Asia J James" userId="1a2c1520-8b27-492f-a019-d42da0e5e007" providerId="ADAL" clId="{F6E586C3-AAAC-0746-AD63-82BFB2667D3C}" dt="2024-03-22T22:30:00.126" v="1089" actId="26606"/>
          <ac:spMkLst>
            <pc:docMk/>
            <pc:sldMk cId="1473481711" sldId="260"/>
            <ac:spMk id="10" creationId="{C44B17FE-2E14-47B6-B5A8-4363DE76952D}"/>
          </ac:spMkLst>
        </pc:spChg>
        <pc:spChg chg="add del">
          <ac:chgData name="Asia J James" userId="1a2c1520-8b27-492f-a019-d42da0e5e007" providerId="ADAL" clId="{F6E586C3-AAAC-0746-AD63-82BFB2667D3C}" dt="2024-03-22T22:30:00.126" v="1089" actId="26606"/>
          <ac:spMkLst>
            <pc:docMk/>
            <pc:sldMk cId="1473481711" sldId="260"/>
            <ac:spMk id="12" creationId="{14E53280-E6EB-47D2-B0BB-78B772DC4B90}"/>
          </ac:spMkLst>
        </pc:spChg>
        <pc:spChg chg="add del">
          <ac:chgData name="Asia J James" userId="1a2c1520-8b27-492f-a019-d42da0e5e007" providerId="ADAL" clId="{F6E586C3-AAAC-0746-AD63-82BFB2667D3C}" dt="2024-03-22T22:30:00.126" v="1089" actId="26606"/>
          <ac:spMkLst>
            <pc:docMk/>
            <pc:sldMk cId="1473481711" sldId="260"/>
            <ac:spMk id="14" creationId="{E44C4738-31FA-4AA4-9D3A-9B0F0B1F5FBC}"/>
          </ac:spMkLst>
        </pc:spChg>
        <pc:spChg chg="add del">
          <ac:chgData name="Asia J James" userId="1a2c1520-8b27-492f-a019-d42da0e5e007" providerId="ADAL" clId="{F6E586C3-AAAC-0746-AD63-82BFB2667D3C}" dt="2024-03-22T22:30:00.126" v="1089" actId="26606"/>
          <ac:spMkLst>
            <pc:docMk/>
            <pc:sldMk cId="1473481711" sldId="260"/>
            <ac:spMk id="16" creationId="{809F3F69-CB9E-4C14-8F9B-7565980C8770}"/>
          </ac:spMkLst>
        </pc:spChg>
        <pc:spChg chg="add del mod">
          <ac:chgData name="Asia J James" userId="1a2c1520-8b27-492f-a019-d42da0e5e007" providerId="ADAL" clId="{F6E586C3-AAAC-0746-AD63-82BFB2667D3C}" dt="2024-03-22T22:37:59.583" v="1609"/>
          <ac:spMkLst>
            <pc:docMk/>
            <pc:sldMk cId="1473481711" sldId="260"/>
            <ac:spMk id="19" creationId="{E02425EA-BC53-0A7B-7FE4-E2DBAA92A025}"/>
          </ac:spMkLst>
        </pc:spChg>
        <pc:spChg chg="add mod">
          <ac:chgData name="Asia J James" userId="1a2c1520-8b27-492f-a019-d42da0e5e007" providerId="ADAL" clId="{F6E586C3-AAAC-0746-AD63-82BFB2667D3C}" dt="2024-03-22T22:37:52.102" v="1607" actId="313"/>
          <ac:spMkLst>
            <pc:docMk/>
            <pc:sldMk cId="1473481711" sldId="260"/>
            <ac:spMk id="22" creationId="{558E3E61-A55E-60BE-EF5F-B7F764619A2F}"/>
          </ac:spMkLst>
        </pc:spChg>
        <pc:spChg chg="add">
          <ac:chgData name="Asia J James" userId="1a2c1520-8b27-492f-a019-d42da0e5e007" providerId="ADAL" clId="{F6E586C3-AAAC-0746-AD63-82BFB2667D3C}" dt="2024-03-22T22:30:00.126" v="1089" actId="26606"/>
          <ac:spMkLst>
            <pc:docMk/>
            <pc:sldMk cId="1473481711" sldId="260"/>
            <ac:spMk id="33" creationId="{794AC128-79B6-4274-9C1C-F8DD9FEEF0CC}"/>
          </ac:spMkLst>
        </pc:spChg>
        <pc:spChg chg="add">
          <ac:chgData name="Asia J James" userId="1a2c1520-8b27-492f-a019-d42da0e5e007" providerId="ADAL" clId="{F6E586C3-AAAC-0746-AD63-82BFB2667D3C}" dt="2024-03-22T22:30:00.126" v="1089" actId="26606"/>
          <ac:spMkLst>
            <pc:docMk/>
            <pc:sldMk cId="1473481711" sldId="260"/>
            <ac:spMk id="35" creationId="{13088772-F084-429A-8FC6-36E05871AE62}"/>
          </ac:spMkLst>
        </pc:spChg>
        <pc:spChg chg="add">
          <ac:chgData name="Asia J James" userId="1a2c1520-8b27-492f-a019-d42da0e5e007" providerId="ADAL" clId="{F6E586C3-AAAC-0746-AD63-82BFB2667D3C}" dt="2024-03-22T22:30:00.126" v="1089" actId="26606"/>
          <ac:spMkLst>
            <pc:docMk/>
            <pc:sldMk cId="1473481711" sldId="260"/>
            <ac:spMk id="37" creationId="{F001FDBC-84FA-4183-B037-BEED6A7754B3}"/>
          </ac:spMkLst>
        </pc:spChg>
        <pc:spChg chg="add">
          <ac:chgData name="Asia J James" userId="1a2c1520-8b27-492f-a019-d42da0e5e007" providerId="ADAL" clId="{F6E586C3-AAAC-0746-AD63-82BFB2667D3C}" dt="2024-03-22T22:30:00.126" v="1089" actId="26606"/>
          <ac:spMkLst>
            <pc:docMk/>
            <pc:sldMk cId="1473481711" sldId="260"/>
            <ac:spMk id="41" creationId="{2861190D-D308-4918-90C5-453353072DB1}"/>
          </ac:spMkLst>
        </pc:spChg>
        <pc:spChg chg="add">
          <ac:chgData name="Asia J James" userId="1a2c1520-8b27-492f-a019-d42da0e5e007" providerId="ADAL" clId="{F6E586C3-AAAC-0746-AD63-82BFB2667D3C}" dt="2024-03-22T22:30:00.126" v="1089" actId="26606"/>
          <ac:spMkLst>
            <pc:docMk/>
            <pc:sldMk cId="1473481711" sldId="260"/>
            <ac:spMk id="43" creationId="{1AF2B636-3FD0-4446-A5B7-E24D077F93FD}"/>
          </ac:spMkLst>
        </pc:spChg>
        <pc:grpChg chg="add">
          <ac:chgData name="Asia J James" userId="1a2c1520-8b27-492f-a019-d42da0e5e007" providerId="ADAL" clId="{F6E586C3-AAAC-0746-AD63-82BFB2667D3C}" dt="2024-03-22T22:30:00.126" v="1089" actId="26606"/>
          <ac:grpSpMkLst>
            <pc:docMk/>
            <pc:sldMk cId="1473481711" sldId="260"/>
            <ac:grpSpMk id="25" creationId="{00BDD016-3DED-44BC-B132-DDD0409B7936}"/>
          </ac:grpSpMkLst>
        </pc:grpChg>
        <pc:picChg chg="add mod ord">
          <ac:chgData name="Asia J James" userId="1a2c1520-8b27-492f-a019-d42da0e5e007" providerId="ADAL" clId="{F6E586C3-AAAC-0746-AD63-82BFB2667D3C}" dt="2024-03-22T22:30:00.126" v="1089" actId="26606"/>
          <ac:picMkLst>
            <pc:docMk/>
            <pc:sldMk cId="1473481711" sldId="260"/>
            <ac:picMk id="8" creationId="{D9983BAF-F2CD-FD78-1939-77ADB134F2B1}"/>
          </ac:picMkLst>
        </pc:picChg>
        <pc:picChg chg="add mod">
          <ac:chgData name="Asia J James" userId="1a2c1520-8b27-492f-a019-d42da0e5e007" providerId="ADAL" clId="{F6E586C3-AAAC-0746-AD63-82BFB2667D3C}" dt="2024-03-22T22:30:00.126" v="1089" actId="26606"/>
          <ac:picMkLst>
            <pc:docMk/>
            <pc:sldMk cId="1473481711" sldId="260"/>
            <ac:picMk id="11" creationId="{81079CE4-F90E-56DF-648F-9368F11066B5}"/>
          </ac:picMkLst>
        </pc:picChg>
        <pc:picChg chg="add mod ord">
          <ac:chgData name="Asia J James" userId="1a2c1520-8b27-492f-a019-d42da0e5e007" providerId="ADAL" clId="{F6E586C3-AAAC-0746-AD63-82BFB2667D3C}" dt="2024-03-22T22:30:00.126" v="1089" actId="26606"/>
          <ac:picMkLst>
            <pc:docMk/>
            <pc:sldMk cId="1473481711" sldId="260"/>
            <ac:picMk id="15" creationId="{3A81892D-DF4E-3353-31C1-8014F4C437FF}"/>
          </ac:picMkLst>
        </pc:picChg>
        <pc:picChg chg="add mod">
          <ac:chgData name="Asia J James" userId="1a2c1520-8b27-492f-a019-d42da0e5e007" providerId="ADAL" clId="{F6E586C3-AAAC-0746-AD63-82BFB2667D3C}" dt="2024-03-22T22:30:00.126" v="1089" actId="26606"/>
          <ac:picMkLst>
            <pc:docMk/>
            <pc:sldMk cId="1473481711" sldId="260"/>
            <ac:picMk id="18" creationId="{6737733F-25AE-CC80-EE6D-C7721B36A1BC}"/>
          </ac:picMkLst>
        </pc:picChg>
        <pc:cxnChg chg="add">
          <ac:chgData name="Asia J James" userId="1a2c1520-8b27-492f-a019-d42da0e5e007" providerId="ADAL" clId="{F6E586C3-AAAC-0746-AD63-82BFB2667D3C}" dt="2024-03-22T22:30:00.126" v="1089" actId="26606"/>
          <ac:cxnSpMkLst>
            <pc:docMk/>
            <pc:sldMk cId="1473481711" sldId="260"/>
            <ac:cxnSpMk id="39" creationId="{A7C13D8A-C8B9-4102-9181-82F5941E946C}"/>
          </ac:cxnSpMkLst>
        </pc:cxnChg>
      </pc:sldChg>
      <pc:sldChg chg="addSp delSp modSp new mod setBg modClrScheme setClrOvrMap chgLayout">
        <pc:chgData name="Asia J James" userId="1a2c1520-8b27-492f-a019-d42da0e5e007" providerId="ADAL" clId="{F6E586C3-AAAC-0746-AD63-82BFB2667D3C}" dt="2024-03-22T23:00:34.973" v="2159" actId="313"/>
        <pc:sldMkLst>
          <pc:docMk/>
          <pc:sldMk cId="3601481524" sldId="261"/>
        </pc:sldMkLst>
        <pc:spChg chg="del mod ord">
          <ac:chgData name="Asia J James" userId="1a2c1520-8b27-492f-a019-d42da0e5e007" providerId="ADAL" clId="{F6E586C3-AAAC-0746-AD63-82BFB2667D3C}" dt="2024-03-22T22:43:22.142" v="1611" actId="700"/>
          <ac:spMkLst>
            <pc:docMk/>
            <pc:sldMk cId="3601481524" sldId="261"/>
            <ac:spMk id="2" creationId="{74F2E3D3-A10A-03CF-5009-5949FFF15E3B}"/>
          </ac:spMkLst>
        </pc:spChg>
        <pc:spChg chg="del mod ord">
          <ac:chgData name="Asia J James" userId="1a2c1520-8b27-492f-a019-d42da0e5e007" providerId="ADAL" clId="{F6E586C3-AAAC-0746-AD63-82BFB2667D3C}" dt="2024-03-22T22:43:22.142" v="1611" actId="700"/>
          <ac:spMkLst>
            <pc:docMk/>
            <pc:sldMk cId="3601481524" sldId="261"/>
            <ac:spMk id="3" creationId="{D065410D-CF55-199F-077A-15BBE86BFCF5}"/>
          </ac:spMkLst>
        </pc:spChg>
        <pc:spChg chg="add del mod ord">
          <ac:chgData name="Asia J James" userId="1a2c1520-8b27-492f-a019-d42da0e5e007" providerId="ADAL" clId="{F6E586C3-AAAC-0746-AD63-82BFB2667D3C}" dt="2024-03-22T22:44:11.646" v="1622" actId="700"/>
          <ac:spMkLst>
            <pc:docMk/>
            <pc:sldMk cId="3601481524" sldId="261"/>
            <ac:spMk id="4" creationId="{669FE555-9AF2-511B-B2A4-04DB5C0F876F}"/>
          </ac:spMkLst>
        </pc:spChg>
        <pc:spChg chg="add del mod ord">
          <ac:chgData name="Asia J James" userId="1a2c1520-8b27-492f-a019-d42da0e5e007" providerId="ADAL" clId="{F6E586C3-AAAC-0746-AD63-82BFB2667D3C}" dt="2024-03-22T22:44:11.646" v="1622" actId="700"/>
          <ac:spMkLst>
            <pc:docMk/>
            <pc:sldMk cId="3601481524" sldId="261"/>
            <ac:spMk id="5" creationId="{4F7077D0-25A5-1E9E-CEBC-D8EB4BF5098A}"/>
          </ac:spMkLst>
        </pc:spChg>
        <pc:spChg chg="add del mod ord">
          <ac:chgData name="Asia J James" userId="1a2c1520-8b27-492f-a019-d42da0e5e007" providerId="ADAL" clId="{F6E586C3-AAAC-0746-AD63-82BFB2667D3C}" dt="2024-03-22T22:44:11.646" v="1622" actId="700"/>
          <ac:spMkLst>
            <pc:docMk/>
            <pc:sldMk cId="3601481524" sldId="261"/>
            <ac:spMk id="6" creationId="{A7F44135-F8B5-8800-6E10-8A2F26947DD7}"/>
          </ac:spMkLst>
        </pc:spChg>
        <pc:spChg chg="add del mod ord">
          <ac:chgData name="Asia J James" userId="1a2c1520-8b27-492f-a019-d42da0e5e007" providerId="ADAL" clId="{F6E586C3-AAAC-0746-AD63-82BFB2667D3C}" dt="2024-03-22T22:45:18.761" v="1623" actId="700"/>
          <ac:spMkLst>
            <pc:docMk/>
            <pc:sldMk cId="3601481524" sldId="261"/>
            <ac:spMk id="7" creationId="{CA0D3436-570F-B0EB-5AF6-716D88D7A338}"/>
          </ac:spMkLst>
        </pc:spChg>
        <pc:spChg chg="add del mod ord">
          <ac:chgData name="Asia J James" userId="1a2c1520-8b27-492f-a019-d42da0e5e007" providerId="ADAL" clId="{F6E586C3-AAAC-0746-AD63-82BFB2667D3C}" dt="2024-03-22T22:45:18.761" v="1623" actId="700"/>
          <ac:spMkLst>
            <pc:docMk/>
            <pc:sldMk cId="3601481524" sldId="261"/>
            <ac:spMk id="8" creationId="{5A7E0749-ADA0-0A98-63EE-42F40A85816D}"/>
          </ac:spMkLst>
        </pc:spChg>
        <pc:spChg chg="add del mod ord">
          <ac:chgData name="Asia J James" userId="1a2c1520-8b27-492f-a019-d42da0e5e007" providerId="ADAL" clId="{F6E586C3-AAAC-0746-AD63-82BFB2667D3C}" dt="2024-03-22T22:45:18.761" v="1623" actId="700"/>
          <ac:spMkLst>
            <pc:docMk/>
            <pc:sldMk cId="3601481524" sldId="261"/>
            <ac:spMk id="9" creationId="{10F4FF8B-849A-CA1E-9B65-BC236480D31C}"/>
          </ac:spMkLst>
        </pc:spChg>
        <pc:spChg chg="add del mod ord">
          <ac:chgData name="Asia J James" userId="1a2c1520-8b27-492f-a019-d42da0e5e007" providerId="ADAL" clId="{F6E586C3-AAAC-0746-AD63-82BFB2667D3C}" dt="2024-03-22T22:47:26.581" v="1624" actId="700"/>
          <ac:spMkLst>
            <pc:docMk/>
            <pc:sldMk cId="3601481524" sldId="261"/>
            <ac:spMk id="10" creationId="{518ACEDB-BCA9-A5A6-41DC-9BB20745076F}"/>
          </ac:spMkLst>
        </pc:spChg>
        <pc:spChg chg="add del mod ord">
          <ac:chgData name="Asia J James" userId="1a2c1520-8b27-492f-a019-d42da0e5e007" providerId="ADAL" clId="{F6E586C3-AAAC-0746-AD63-82BFB2667D3C}" dt="2024-03-22T22:47:26.581" v="1624" actId="700"/>
          <ac:spMkLst>
            <pc:docMk/>
            <pc:sldMk cId="3601481524" sldId="261"/>
            <ac:spMk id="11" creationId="{50669739-225A-7BFB-9CF6-4AB89C69716B}"/>
          </ac:spMkLst>
        </pc:spChg>
        <pc:spChg chg="add del mod ord">
          <ac:chgData name="Asia J James" userId="1a2c1520-8b27-492f-a019-d42da0e5e007" providerId="ADAL" clId="{F6E586C3-AAAC-0746-AD63-82BFB2667D3C}" dt="2024-03-22T22:47:26.581" v="1624" actId="700"/>
          <ac:spMkLst>
            <pc:docMk/>
            <pc:sldMk cId="3601481524" sldId="261"/>
            <ac:spMk id="12" creationId="{CCAE6122-A54A-E4EF-55A5-5EFA3B86985B}"/>
          </ac:spMkLst>
        </pc:spChg>
        <pc:spChg chg="add del mod ord">
          <ac:chgData name="Asia J James" userId="1a2c1520-8b27-492f-a019-d42da0e5e007" providerId="ADAL" clId="{F6E586C3-AAAC-0746-AD63-82BFB2667D3C}" dt="2024-03-22T22:49:41.087" v="1625" actId="700"/>
          <ac:spMkLst>
            <pc:docMk/>
            <pc:sldMk cId="3601481524" sldId="261"/>
            <ac:spMk id="13" creationId="{463F0290-1055-BF93-9051-31D25E187370}"/>
          </ac:spMkLst>
        </pc:spChg>
        <pc:spChg chg="add del mod ord">
          <ac:chgData name="Asia J James" userId="1a2c1520-8b27-492f-a019-d42da0e5e007" providerId="ADAL" clId="{F6E586C3-AAAC-0746-AD63-82BFB2667D3C}" dt="2024-03-22T22:49:41.087" v="1625" actId="700"/>
          <ac:spMkLst>
            <pc:docMk/>
            <pc:sldMk cId="3601481524" sldId="261"/>
            <ac:spMk id="14" creationId="{B31856CE-7EA0-0030-9936-3C85121D54FF}"/>
          </ac:spMkLst>
        </pc:spChg>
        <pc:spChg chg="add del mod ord">
          <ac:chgData name="Asia J James" userId="1a2c1520-8b27-492f-a019-d42da0e5e007" providerId="ADAL" clId="{F6E586C3-AAAC-0746-AD63-82BFB2667D3C}" dt="2024-03-22T22:49:41.087" v="1625" actId="700"/>
          <ac:spMkLst>
            <pc:docMk/>
            <pc:sldMk cId="3601481524" sldId="261"/>
            <ac:spMk id="15" creationId="{8F12B19F-9E60-5FC2-1B17-B6B07278419F}"/>
          </ac:spMkLst>
        </pc:spChg>
        <pc:spChg chg="add mod ord">
          <ac:chgData name="Asia J James" userId="1a2c1520-8b27-492f-a019-d42da0e5e007" providerId="ADAL" clId="{F6E586C3-AAAC-0746-AD63-82BFB2667D3C}" dt="2024-03-22T22:52:35.282" v="1644" actId="313"/>
          <ac:spMkLst>
            <pc:docMk/>
            <pc:sldMk cId="3601481524" sldId="261"/>
            <ac:spMk id="16" creationId="{877D3B5F-1B44-558C-26E0-13CD941C5ECA}"/>
          </ac:spMkLst>
        </pc:spChg>
        <pc:spChg chg="add mod ord">
          <ac:chgData name="Asia J James" userId="1a2c1520-8b27-492f-a019-d42da0e5e007" providerId="ADAL" clId="{F6E586C3-AAAC-0746-AD63-82BFB2667D3C}" dt="2024-03-22T23:00:34.973" v="2159" actId="313"/>
          <ac:spMkLst>
            <pc:docMk/>
            <pc:sldMk cId="3601481524" sldId="261"/>
            <ac:spMk id="17" creationId="{0DBE983B-5328-984A-A12E-8284C9E3FD08}"/>
          </ac:spMkLst>
        </pc:spChg>
        <pc:spChg chg="add">
          <ac:chgData name="Asia J James" userId="1a2c1520-8b27-492f-a019-d42da0e5e007" providerId="ADAL" clId="{F6E586C3-AAAC-0746-AD63-82BFB2667D3C}" dt="2024-03-22T22:49:52.313" v="1626" actId="26606"/>
          <ac:spMkLst>
            <pc:docMk/>
            <pc:sldMk cId="3601481524" sldId="261"/>
            <ac:spMk id="22" creationId="{65604E06-DF9D-4C49-8314-4F0307BD5E2F}"/>
          </ac:spMkLst>
        </pc:spChg>
        <pc:spChg chg="add">
          <ac:chgData name="Asia J James" userId="1a2c1520-8b27-492f-a019-d42da0e5e007" providerId="ADAL" clId="{F6E586C3-AAAC-0746-AD63-82BFB2667D3C}" dt="2024-03-22T22:49:52.313" v="1626" actId="26606"/>
          <ac:spMkLst>
            <pc:docMk/>
            <pc:sldMk cId="3601481524" sldId="261"/>
            <ac:spMk id="24" creationId="{CF166AD8-180F-4585-8444-D6E3F1B037D2}"/>
          </ac:spMkLst>
        </pc:spChg>
        <pc:spChg chg="add">
          <ac:chgData name="Asia J James" userId="1a2c1520-8b27-492f-a019-d42da0e5e007" providerId="ADAL" clId="{F6E586C3-AAAC-0746-AD63-82BFB2667D3C}" dt="2024-03-22T22:49:52.313" v="1626" actId="26606"/>
          <ac:spMkLst>
            <pc:docMk/>
            <pc:sldMk cId="3601481524" sldId="261"/>
            <ac:spMk id="26" creationId="{1419DD48-144F-4836-9C0F-7A3BFC28AA44}"/>
          </ac:spMkLst>
        </pc:spChg>
        <pc:cxnChg chg="add">
          <ac:chgData name="Asia J James" userId="1a2c1520-8b27-492f-a019-d42da0e5e007" providerId="ADAL" clId="{F6E586C3-AAAC-0746-AD63-82BFB2667D3C}" dt="2024-03-22T22:49:52.313" v="1626" actId="26606"/>
          <ac:cxnSpMkLst>
            <pc:docMk/>
            <pc:sldMk cId="3601481524" sldId="261"/>
            <ac:cxnSpMk id="28" creationId="{14379797-D651-47FF-942A-A38CFE97E5A9}"/>
          </ac:cxnSpMkLst>
        </pc:cxnChg>
      </pc:sldChg>
      <pc:sldChg chg="addSp delSp modSp new mod setBg setClrOvrMap">
        <pc:chgData name="Asia J James" userId="1a2c1520-8b27-492f-a019-d42da0e5e007" providerId="ADAL" clId="{F6E586C3-AAAC-0746-AD63-82BFB2667D3C}" dt="2024-03-23T00:34:40.335" v="2545" actId="20577"/>
        <pc:sldMkLst>
          <pc:docMk/>
          <pc:sldMk cId="3031920654" sldId="262"/>
        </pc:sldMkLst>
        <pc:spChg chg="mod">
          <ac:chgData name="Asia J James" userId="1a2c1520-8b27-492f-a019-d42da0e5e007" providerId="ADAL" clId="{F6E586C3-AAAC-0746-AD63-82BFB2667D3C}" dt="2024-03-22T23:46:39.429" v="2209" actId="20577"/>
          <ac:spMkLst>
            <pc:docMk/>
            <pc:sldMk cId="3031920654" sldId="262"/>
            <ac:spMk id="2" creationId="{C95E7526-E2E7-86E0-08A3-CF8726EA66C7}"/>
          </ac:spMkLst>
        </pc:spChg>
        <pc:spChg chg="add del mod">
          <ac:chgData name="Asia J James" userId="1a2c1520-8b27-492f-a019-d42da0e5e007" providerId="ADAL" clId="{F6E586C3-AAAC-0746-AD63-82BFB2667D3C}" dt="2024-03-23T00:34:40.335" v="2545" actId="20577"/>
          <ac:spMkLst>
            <pc:docMk/>
            <pc:sldMk cId="3031920654" sldId="262"/>
            <ac:spMk id="3" creationId="{76E20365-DFAE-BA4C-DB3C-E16C82CCA784}"/>
          </ac:spMkLst>
        </pc:spChg>
        <pc:spChg chg="add mod">
          <ac:chgData name="Asia J James" userId="1a2c1520-8b27-492f-a019-d42da0e5e007" providerId="ADAL" clId="{F6E586C3-AAAC-0746-AD63-82BFB2667D3C}" dt="2024-03-22T23:37:54.869" v="2182" actId="767"/>
          <ac:spMkLst>
            <pc:docMk/>
            <pc:sldMk cId="3031920654" sldId="262"/>
            <ac:spMk id="6" creationId="{EDF5D6E8-DA25-F76C-CF50-26D6331631BA}"/>
          </ac:spMkLst>
        </pc:spChg>
        <pc:spChg chg="add">
          <ac:chgData name="Asia J James" userId="1a2c1520-8b27-492f-a019-d42da0e5e007" providerId="ADAL" clId="{F6E586C3-AAAC-0746-AD63-82BFB2667D3C}" dt="2024-03-22T23:35:01.010" v="2161" actId="26606"/>
          <ac:spMkLst>
            <pc:docMk/>
            <pc:sldMk cId="3031920654" sldId="262"/>
            <ac:spMk id="8" creationId="{65604E06-DF9D-4C49-8314-4F0307BD5E2F}"/>
          </ac:spMkLst>
        </pc:spChg>
        <pc:spChg chg="add">
          <ac:chgData name="Asia J James" userId="1a2c1520-8b27-492f-a019-d42da0e5e007" providerId="ADAL" clId="{F6E586C3-AAAC-0746-AD63-82BFB2667D3C}" dt="2024-03-22T23:35:01.010" v="2161" actId="26606"/>
          <ac:spMkLst>
            <pc:docMk/>
            <pc:sldMk cId="3031920654" sldId="262"/>
            <ac:spMk id="10" creationId="{CF166AD8-180F-4585-8444-D6E3F1B037D2}"/>
          </ac:spMkLst>
        </pc:spChg>
        <pc:spChg chg="add">
          <ac:chgData name="Asia J James" userId="1a2c1520-8b27-492f-a019-d42da0e5e007" providerId="ADAL" clId="{F6E586C3-AAAC-0746-AD63-82BFB2667D3C}" dt="2024-03-22T23:35:01.010" v="2161" actId="26606"/>
          <ac:spMkLst>
            <pc:docMk/>
            <pc:sldMk cId="3031920654" sldId="262"/>
            <ac:spMk id="12" creationId="{1419DD48-144F-4836-9C0F-7A3BFC28AA44}"/>
          </ac:spMkLst>
        </pc:spChg>
        <pc:picChg chg="add mod">
          <ac:chgData name="Asia J James" userId="1a2c1520-8b27-492f-a019-d42da0e5e007" providerId="ADAL" clId="{F6E586C3-AAAC-0746-AD63-82BFB2667D3C}" dt="2024-03-22T23:37:58.716" v="2186" actId="931"/>
          <ac:picMkLst>
            <pc:docMk/>
            <pc:sldMk cId="3031920654" sldId="262"/>
            <ac:picMk id="5" creationId="{32B1EB1E-4445-F139-8075-1FB42FC22284}"/>
          </ac:picMkLst>
        </pc:picChg>
        <pc:cxnChg chg="add">
          <ac:chgData name="Asia J James" userId="1a2c1520-8b27-492f-a019-d42da0e5e007" providerId="ADAL" clId="{F6E586C3-AAAC-0746-AD63-82BFB2667D3C}" dt="2024-03-22T23:35:01.010" v="2161" actId="26606"/>
          <ac:cxnSpMkLst>
            <pc:docMk/>
            <pc:sldMk cId="3031920654" sldId="262"/>
            <ac:cxnSpMk id="14" creationId="{14379797-D651-47FF-942A-A38CFE97E5A9}"/>
          </ac:cxnSpMkLst>
        </pc:cxnChg>
      </pc:sldChg>
      <pc:sldChg chg="modSp new mod">
        <pc:chgData name="Asia J James" userId="1a2c1520-8b27-492f-a019-d42da0e5e007" providerId="ADAL" clId="{F6E586C3-AAAC-0746-AD63-82BFB2667D3C}" dt="2024-03-23T01:00:16.607" v="3358" actId="13926"/>
        <pc:sldMkLst>
          <pc:docMk/>
          <pc:sldMk cId="3231556620" sldId="263"/>
        </pc:sldMkLst>
        <pc:spChg chg="mod">
          <ac:chgData name="Asia J James" userId="1a2c1520-8b27-492f-a019-d42da0e5e007" providerId="ADAL" clId="{F6E586C3-AAAC-0746-AD63-82BFB2667D3C}" dt="2024-03-23T00:49:56.209" v="2604" actId="20577"/>
          <ac:spMkLst>
            <pc:docMk/>
            <pc:sldMk cId="3231556620" sldId="263"/>
            <ac:spMk id="2" creationId="{9640282E-BF56-1630-A96B-144B7383C03F}"/>
          </ac:spMkLst>
        </pc:spChg>
        <pc:spChg chg="mod">
          <ac:chgData name="Asia J James" userId="1a2c1520-8b27-492f-a019-d42da0e5e007" providerId="ADAL" clId="{F6E586C3-AAAC-0746-AD63-82BFB2667D3C}" dt="2024-03-23T01:00:16.607" v="3358" actId="13926"/>
          <ac:spMkLst>
            <pc:docMk/>
            <pc:sldMk cId="3231556620" sldId="263"/>
            <ac:spMk id="3" creationId="{4F8F5E9C-7D40-FAFC-1112-79B3446A482F}"/>
          </ac:spMkLst>
        </pc:spChg>
      </pc:sldChg>
      <pc:sldChg chg="addSp delSp modSp new mod modClrScheme chgLayout">
        <pc:chgData name="Asia J James" userId="1a2c1520-8b27-492f-a019-d42da0e5e007" providerId="ADAL" clId="{F6E586C3-AAAC-0746-AD63-82BFB2667D3C}" dt="2024-03-23T01:06:52.977" v="3599" actId="20577"/>
        <pc:sldMkLst>
          <pc:docMk/>
          <pc:sldMk cId="1245266090" sldId="264"/>
        </pc:sldMkLst>
        <pc:spChg chg="del mod ord">
          <ac:chgData name="Asia J James" userId="1a2c1520-8b27-492f-a019-d42da0e5e007" providerId="ADAL" clId="{F6E586C3-AAAC-0746-AD63-82BFB2667D3C}" dt="2024-03-23T01:00:49.957" v="3360" actId="700"/>
          <ac:spMkLst>
            <pc:docMk/>
            <pc:sldMk cId="1245266090" sldId="264"/>
            <ac:spMk id="2" creationId="{C04965E8-F62C-8656-20B0-B01F20872504}"/>
          </ac:spMkLst>
        </pc:spChg>
        <pc:spChg chg="del mod ord">
          <ac:chgData name="Asia J James" userId="1a2c1520-8b27-492f-a019-d42da0e5e007" providerId="ADAL" clId="{F6E586C3-AAAC-0746-AD63-82BFB2667D3C}" dt="2024-03-23T01:00:49.957" v="3360" actId="700"/>
          <ac:spMkLst>
            <pc:docMk/>
            <pc:sldMk cId="1245266090" sldId="264"/>
            <ac:spMk id="3" creationId="{2EF03D18-2A0D-30EC-A6FE-4369CE573072}"/>
          </ac:spMkLst>
        </pc:spChg>
        <pc:spChg chg="add mod ord">
          <ac:chgData name="Asia J James" userId="1a2c1520-8b27-492f-a019-d42da0e5e007" providerId="ADAL" clId="{F6E586C3-AAAC-0746-AD63-82BFB2667D3C}" dt="2024-03-23T01:03:03.987" v="3405" actId="2711"/>
          <ac:spMkLst>
            <pc:docMk/>
            <pc:sldMk cId="1245266090" sldId="264"/>
            <ac:spMk id="4" creationId="{17E90A28-0CF1-9CD4-D1BF-01F6D8111512}"/>
          </ac:spMkLst>
        </pc:spChg>
        <pc:spChg chg="add mod ord">
          <ac:chgData name="Asia J James" userId="1a2c1520-8b27-492f-a019-d42da0e5e007" providerId="ADAL" clId="{F6E586C3-AAAC-0746-AD63-82BFB2667D3C}" dt="2024-03-23T01:06:52.977" v="3599" actId="20577"/>
          <ac:spMkLst>
            <pc:docMk/>
            <pc:sldMk cId="1245266090" sldId="264"/>
            <ac:spMk id="5" creationId="{5EA2036C-6B7A-EDB2-0CE5-6732A8731CA3}"/>
          </ac:spMkLst>
        </pc:spChg>
        <pc:spChg chg="add mod ord">
          <ac:chgData name="Asia J James" userId="1a2c1520-8b27-492f-a019-d42da0e5e007" providerId="ADAL" clId="{F6E586C3-AAAC-0746-AD63-82BFB2667D3C}" dt="2024-03-23T01:02:43.066" v="3404" actId="20577"/>
          <ac:spMkLst>
            <pc:docMk/>
            <pc:sldMk cId="1245266090" sldId="264"/>
            <ac:spMk id="6" creationId="{BFE06D47-4127-1458-8B69-1D561053C4EB}"/>
          </ac:spMkLst>
        </pc:spChg>
      </pc:sldChg>
      <pc:sldChg chg="addSp delSp modSp new mod setBg modClrScheme setClrOvrMap chgLayout">
        <pc:chgData name="Asia J James" userId="1a2c1520-8b27-492f-a019-d42da0e5e007" providerId="ADAL" clId="{F6E586C3-AAAC-0746-AD63-82BFB2667D3C}" dt="2024-03-23T01:32:52.833" v="3929" actId="120"/>
        <pc:sldMkLst>
          <pc:docMk/>
          <pc:sldMk cId="3874569437" sldId="265"/>
        </pc:sldMkLst>
        <pc:spChg chg="del mod ord">
          <ac:chgData name="Asia J James" userId="1a2c1520-8b27-492f-a019-d42da0e5e007" providerId="ADAL" clId="{F6E586C3-AAAC-0746-AD63-82BFB2667D3C}" dt="2024-03-23T01:09:01.182" v="3601" actId="700"/>
          <ac:spMkLst>
            <pc:docMk/>
            <pc:sldMk cId="3874569437" sldId="265"/>
            <ac:spMk id="2" creationId="{622B6366-C31C-A005-42AE-84006A39390F}"/>
          </ac:spMkLst>
        </pc:spChg>
        <pc:spChg chg="del mod ord">
          <ac:chgData name="Asia J James" userId="1a2c1520-8b27-492f-a019-d42da0e5e007" providerId="ADAL" clId="{F6E586C3-AAAC-0746-AD63-82BFB2667D3C}" dt="2024-03-23T01:09:01.182" v="3601" actId="700"/>
          <ac:spMkLst>
            <pc:docMk/>
            <pc:sldMk cId="3874569437" sldId="265"/>
            <ac:spMk id="3" creationId="{8491BB53-3922-028A-3FD8-F4F78FAB7B69}"/>
          </ac:spMkLst>
        </pc:spChg>
        <pc:spChg chg="del mod ord">
          <ac:chgData name="Asia J James" userId="1a2c1520-8b27-492f-a019-d42da0e5e007" providerId="ADAL" clId="{F6E586C3-AAAC-0746-AD63-82BFB2667D3C}" dt="2024-03-23T01:09:01.182" v="3601" actId="700"/>
          <ac:spMkLst>
            <pc:docMk/>
            <pc:sldMk cId="3874569437" sldId="265"/>
            <ac:spMk id="4" creationId="{178E2022-95E8-B9FD-9300-52B5623B6C9B}"/>
          </ac:spMkLst>
        </pc:spChg>
        <pc:spChg chg="add del mod ord">
          <ac:chgData name="Asia J James" userId="1a2c1520-8b27-492f-a019-d42da0e5e007" providerId="ADAL" clId="{F6E586C3-AAAC-0746-AD63-82BFB2667D3C}" dt="2024-03-23T01:09:19.110" v="3602" actId="700"/>
          <ac:spMkLst>
            <pc:docMk/>
            <pc:sldMk cId="3874569437" sldId="265"/>
            <ac:spMk id="5" creationId="{4027251A-7E5D-8412-4270-28C4EC06C3C8}"/>
          </ac:spMkLst>
        </pc:spChg>
        <pc:spChg chg="add del mod ord">
          <ac:chgData name="Asia J James" userId="1a2c1520-8b27-492f-a019-d42da0e5e007" providerId="ADAL" clId="{F6E586C3-AAAC-0746-AD63-82BFB2667D3C}" dt="2024-03-23T01:09:19.110" v="3602" actId="700"/>
          <ac:spMkLst>
            <pc:docMk/>
            <pc:sldMk cId="3874569437" sldId="265"/>
            <ac:spMk id="6" creationId="{A89B3A87-6E4B-D110-3BBB-161DD6D7E0F2}"/>
          </ac:spMkLst>
        </pc:spChg>
        <pc:spChg chg="add del mod ord">
          <ac:chgData name="Asia J James" userId="1a2c1520-8b27-492f-a019-d42da0e5e007" providerId="ADAL" clId="{F6E586C3-AAAC-0746-AD63-82BFB2667D3C}" dt="2024-03-23T01:09:19.110" v="3602" actId="700"/>
          <ac:spMkLst>
            <pc:docMk/>
            <pc:sldMk cId="3874569437" sldId="265"/>
            <ac:spMk id="7" creationId="{4CAA291A-9768-4BA1-D677-23CD4A478F51}"/>
          </ac:spMkLst>
        </pc:spChg>
        <pc:spChg chg="add mod ord">
          <ac:chgData name="Asia J James" userId="1a2c1520-8b27-492f-a019-d42da0e5e007" providerId="ADAL" clId="{F6E586C3-AAAC-0746-AD63-82BFB2667D3C}" dt="2024-03-23T01:15:08.087" v="3670" actId="255"/>
          <ac:spMkLst>
            <pc:docMk/>
            <pc:sldMk cId="3874569437" sldId="265"/>
            <ac:spMk id="8" creationId="{9833E769-9BC2-1C9C-4404-CEEDA3A9DC14}"/>
          </ac:spMkLst>
        </pc:spChg>
        <pc:spChg chg="add del mod ord">
          <ac:chgData name="Asia J James" userId="1a2c1520-8b27-492f-a019-d42da0e5e007" providerId="ADAL" clId="{F6E586C3-AAAC-0746-AD63-82BFB2667D3C}" dt="2024-03-23T01:10:40.690" v="3605" actId="931"/>
          <ac:spMkLst>
            <pc:docMk/>
            <pc:sldMk cId="3874569437" sldId="265"/>
            <ac:spMk id="9" creationId="{A140BC77-EECF-7269-C151-A38551CD3CB6}"/>
          </ac:spMkLst>
        </pc:spChg>
        <pc:spChg chg="add mod ord">
          <ac:chgData name="Asia J James" userId="1a2c1520-8b27-492f-a019-d42da0e5e007" providerId="ADAL" clId="{F6E586C3-AAAC-0746-AD63-82BFB2667D3C}" dt="2024-03-23T01:32:52.833" v="3929" actId="120"/>
          <ac:spMkLst>
            <pc:docMk/>
            <pc:sldMk cId="3874569437" sldId="265"/>
            <ac:spMk id="10" creationId="{AF796D57-709F-0C39-F679-7860B074A26F}"/>
          </ac:spMkLst>
        </pc:spChg>
        <pc:spChg chg="add del mod">
          <ac:chgData name="Asia J James" userId="1a2c1520-8b27-492f-a019-d42da0e5e007" providerId="ADAL" clId="{F6E586C3-AAAC-0746-AD63-82BFB2667D3C}" dt="2024-03-23T01:12:27.825" v="3650" actId="26606"/>
          <ac:spMkLst>
            <pc:docMk/>
            <pc:sldMk cId="3874569437" sldId="265"/>
            <ac:spMk id="13" creationId="{D2AF0FFB-8222-DF9A-A153-89F06EB24CEC}"/>
          </ac:spMkLst>
        </pc:spChg>
        <pc:spChg chg="add mod">
          <ac:chgData name="Asia J James" userId="1a2c1520-8b27-492f-a019-d42da0e5e007" providerId="ADAL" clId="{F6E586C3-AAAC-0746-AD63-82BFB2667D3C}" dt="2024-03-23T01:12:52.653" v="3668" actId="1076"/>
          <ac:spMkLst>
            <pc:docMk/>
            <pc:sldMk cId="3874569437" sldId="265"/>
            <ac:spMk id="14" creationId="{398B2DF2-ED18-DBE9-6A3D-01FCD8A4015A}"/>
          </ac:spMkLst>
        </pc:spChg>
        <pc:spChg chg="add del">
          <ac:chgData name="Asia J James" userId="1a2c1520-8b27-492f-a019-d42da0e5e007" providerId="ADAL" clId="{F6E586C3-AAAC-0746-AD63-82BFB2667D3C}" dt="2024-03-23T01:09:31.427" v="3604" actId="26606"/>
          <ac:spMkLst>
            <pc:docMk/>
            <pc:sldMk cId="3874569437" sldId="265"/>
            <ac:spMk id="23" creationId="{47E4F490-FA76-4FF0-B36A-72B01E11751D}"/>
          </ac:spMkLst>
        </pc:spChg>
        <pc:spChg chg="add del">
          <ac:chgData name="Asia J James" userId="1a2c1520-8b27-492f-a019-d42da0e5e007" providerId="ADAL" clId="{F6E586C3-AAAC-0746-AD63-82BFB2667D3C}" dt="2024-03-23T01:09:31.427" v="3604" actId="26606"/>
          <ac:spMkLst>
            <pc:docMk/>
            <pc:sldMk cId="3874569437" sldId="265"/>
            <ac:spMk id="25" creationId="{05C8C51A-4ECF-4857-8298-6C8334C7F885}"/>
          </ac:spMkLst>
        </pc:spChg>
        <pc:spChg chg="add del">
          <ac:chgData name="Asia J James" userId="1a2c1520-8b27-492f-a019-d42da0e5e007" providerId="ADAL" clId="{F6E586C3-AAAC-0746-AD63-82BFB2667D3C}" dt="2024-03-23T01:09:31.427" v="3604" actId="26606"/>
          <ac:spMkLst>
            <pc:docMk/>
            <pc:sldMk cId="3874569437" sldId="265"/>
            <ac:spMk id="27" creationId="{A741C46E-A2A6-4DF0-84BD-502A2E56D061}"/>
          </ac:spMkLst>
        </pc:spChg>
        <pc:spChg chg="add del">
          <ac:chgData name="Asia J James" userId="1a2c1520-8b27-492f-a019-d42da0e5e007" providerId="ADAL" clId="{F6E586C3-AAAC-0746-AD63-82BFB2667D3C}" dt="2024-03-23T01:09:31.427" v="3604" actId="26606"/>
          <ac:spMkLst>
            <pc:docMk/>
            <pc:sldMk cId="3874569437" sldId="265"/>
            <ac:spMk id="29" creationId="{67CE4C0A-D88E-41BB-8F06-8C0E2604BCDE}"/>
          </ac:spMkLst>
        </pc:spChg>
        <pc:grpChg chg="add del">
          <ac:chgData name="Asia J James" userId="1a2c1520-8b27-492f-a019-d42da0e5e007" providerId="ADAL" clId="{F6E586C3-AAAC-0746-AD63-82BFB2667D3C}" dt="2024-03-23T01:09:31.427" v="3604" actId="26606"/>
          <ac:grpSpMkLst>
            <pc:docMk/>
            <pc:sldMk cId="3874569437" sldId="265"/>
            <ac:grpSpMk id="15" creationId="{98F59C0D-C841-4077-8A86-CFA04BFD6B4B}"/>
          </ac:grpSpMkLst>
        </pc:grpChg>
        <pc:grpChg chg="add">
          <ac:chgData name="Asia J James" userId="1a2c1520-8b27-492f-a019-d42da0e5e007" providerId="ADAL" clId="{F6E586C3-AAAC-0746-AD63-82BFB2667D3C}" dt="2024-03-23T01:12:27.825" v="3650" actId="26606"/>
          <ac:grpSpMkLst>
            <pc:docMk/>
            <pc:sldMk cId="3874569437" sldId="265"/>
            <ac:grpSpMk id="18" creationId="{A35723D1-BE23-4F7B-872D-35CA6D17FB79}"/>
          </ac:grpSpMkLst>
        </pc:grpChg>
        <pc:grpChg chg="add">
          <ac:chgData name="Asia J James" userId="1a2c1520-8b27-492f-a019-d42da0e5e007" providerId="ADAL" clId="{F6E586C3-AAAC-0746-AD63-82BFB2667D3C}" dt="2024-03-23T01:12:27.825" v="3650" actId="26606"/>
          <ac:grpSpMkLst>
            <pc:docMk/>
            <pc:sldMk cId="3874569437" sldId="265"/>
            <ac:grpSpMk id="26" creationId="{C11FE44B-46D1-485F-88E0-F790CE427F7F}"/>
          </ac:grpSpMkLst>
        </pc:grpChg>
        <pc:picChg chg="add mod ord">
          <ac:chgData name="Asia J James" userId="1a2c1520-8b27-492f-a019-d42da0e5e007" providerId="ADAL" clId="{F6E586C3-AAAC-0746-AD63-82BFB2667D3C}" dt="2024-03-23T01:12:27.825" v="3650" actId="26606"/>
          <ac:picMkLst>
            <pc:docMk/>
            <pc:sldMk cId="3874569437" sldId="265"/>
            <ac:picMk id="12" creationId="{9C8B5597-D841-C705-B82A-2C395BE9C8E6}"/>
          </ac:picMkLst>
        </pc:picChg>
        <pc:cxnChg chg="add del">
          <ac:chgData name="Asia J James" userId="1a2c1520-8b27-492f-a019-d42da0e5e007" providerId="ADAL" clId="{F6E586C3-AAAC-0746-AD63-82BFB2667D3C}" dt="2024-03-23T01:09:31.427" v="3604" actId="26606"/>
          <ac:cxnSpMkLst>
            <pc:docMk/>
            <pc:sldMk cId="3874569437" sldId="265"/>
            <ac:cxnSpMk id="21" creationId="{5319E216-CB07-40D9-9253-0C7AADA11BDC}"/>
          </ac:cxnSpMkLst>
        </pc:cxnChg>
        <pc:cxnChg chg="add">
          <ac:chgData name="Asia J James" userId="1a2c1520-8b27-492f-a019-d42da0e5e007" providerId="ADAL" clId="{F6E586C3-AAAC-0746-AD63-82BFB2667D3C}" dt="2024-03-23T01:12:27.825" v="3650" actId="26606"/>
          <ac:cxnSpMkLst>
            <pc:docMk/>
            <pc:sldMk cId="3874569437" sldId="265"/>
            <ac:cxnSpMk id="24" creationId="{CF2CD8F0-C030-420D-9AA6-5D9243779F82}"/>
          </ac:cxnSpMkLst>
        </pc:cxnChg>
        <pc:cxnChg chg="add">
          <ac:chgData name="Asia J James" userId="1a2c1520-8b27-492f-a019-d42da0e5e007" providerId="ADAL" clId="{F6E586C3-AAAC-0746-AD63-82BFB2667D3C}" dt="2024-03-23T01:12:27.825" v="3650" actId="26606"/>
          <ac:cxnSpMkLst>
            <pc:docMk/>
            <pc:sldMk cId="3874569437" sldId="265"/>
            <ac:cxnSpMk id="34" creationId="{4272FA93-03B0-4857-8946-E04C5E7E2660}"/>
          </ac:cxnSpMkLst>
        </pc:cxnChg>
      </pc:sldChg>
      <pc:sldChg chg="addSp delSp modSp new mod setBg modClrScheme delDesignElem chgLayout">
        <pc:chgData name="Asia J James" userId="1a2c1520-8b27-492f-a019-d42da0e5e007" providerId="ADAL" clId="{F6E586C3-AAAC-0746-AD63-82BFB2667D3C}" dt="2024-03-23T01:40:59.082" v="4305" actId="700"/>
        <pc:sldMkLst>
          <pc:docMk/>
          <pc:sldMk cId="1002530369" sldId="266"/>
        </pc:sldMkLst>
        <pc:spChg chg="del mod ord">
          <ac:chgData name="Asia J James" userId="1a2c1520-8b27-492f-a019-d42da0e5e007" providerId="ADAL" clId="{F6E586C3-AAAC-0746-AD63-82BFB2667D3C}" dt="2024-03-23T01:34:41.690" v="3934" actId="700"/>
          <ac:spMkLst>
            <pc:docMk/>
            <pc:sldMk cId="1002530369" sldId="266"/>
            <ac:spMk id="2" creationId="{DBEE00A1-2DA1-4A32-0093-3F13C1A3149F}"/>
          </ac:spMkLst>
        </pc:spChg>
        <pc:spChg chg="add del">
          <ac:chgData name="Asia J James" userId="1a2c1520-8b27-492f-a019-d42da0e5e007" providerId="ADAL" clId="{F6E586C3-AAAC-0746-AD63-82BFB2667D3C}" dt="2024-03-23T01:34:18.180" v="3933" actId="931"/>
          <ac:spMkLst>
            <pc:docMk/>
            <pc:sldMk cId="1002530369" sldId="266"/>
            <ac:spMk id="3" creationId="{95B4EC80-68B7-3FAA-E72E-2EE15376AEC2}"/>
          </ac:spMkLst>
        </pc:spChg>
        <pc:spChg chg="del mod ord">
          <ac:chgData name="Asia J James" userId="1a2c1520-8b27-492f-a019-d42da0e5e007" providerId="ADAL" clId="{F6E586C3-AAAC-0746-AD63-82BFB2667D3C}" dt="2024-03-23T01:34:41.690" v="3934" actId="700"/>
          <ac:spMkLst>
            <pc:docMk/>
            <pc:sldMk cId="1002530369" sldId="266"/>
            <ac:spMk id="4" creationId="{68A269A5-B0E5-5FA8-B1B6-6F55BDF20D13}"/>
          </ac:spMkLst>
        </pc:spChg>
        <pc:spChg chg="add mod ord">
          <ac:chgData name="Asia J James" userId="1a2c1520-8b27-492f-a019-d42da0e5e007" providerId="ADAL" clId="{F6E586C3-AAAC-0746-AD63-82BFB2667D3C}" dt="2024-03-23T01:40:59.082" v="4305" actId="700"/>
          <ac:spMkLst>
            <pc:docMk/>
            <pc:sldMk cId="1002530369" sldId="266"/>
            <ac:spMk id="9" creationId="{A9510185-AA15-560A-B0B1-B2FEC9A0F52A}"/>
          </ac:spMkLst>
        </pc:spChg>
        <pc:spChg chg="add mod ord">
          <ac:chgData name="Asia J James" userId="1a2c1520-8b27-492f-a019-d42da0e5e007" providerId="ADAL" clId="{F6E586C3-AAAC-0746-AD63-82BFB2667D3C}" dt="2024-03-23T01:40:59.082" v="4305" actId="700"/>
          <ac:spMkLst>
            <pc:docMk/>
            <pc:sldMk cId="1002530369" sldId="266"/>
            <ac:spMk id="10" creationId="{892DEEEC-2FA9-5D73-298A-8649BA6309B1}"/>
          </ac:spMkLst>
        </pc:spChg>
        <pc:spChg chg="add del">
          <ac:chgData name="Asia J James" userId="1a2c1520-8b27-492f-a019-d42da0e5e007" providerId="ADAL" clId="{F6E586C3-AAAC-0746-AD63-82BFB2667D3C}" dt="2024-03-23T01:40:59.082" v="4305" actId="700"/>
          <ac:spMkLst>
            <pc:docMk/>
            <pc:sldMk cId="1002530369" sldId="266"/>
            <ac:spMk id="31" creationId="{56202298-0030-4CC3-9BE1-94DE4227FA5F}"/>
          </ac:spMkLst>
        </pc:spChg>
        <pc:grpChg chg="add del">
          <ac:chgData name="Asia J James" userId="1a2c1520-8b27-492f-a019-d42da0e5e007" providerId="ADAL" clId="{F6E586C3-AAAC-0746-AD63-82BFB2667D3C}" dt="2024-03-23T01:40:59.082" v="4305" actId="700"/>
          <ac:grpSpMkLst>
            <pc:docMk/>
            <pc:sldMk cId="1002530369" sldId="266"/>
            <ac:grpSpMk id="15" creationId="{0E0452C8-EFAC-4BBE-B829-CFE413A388B8}"/>
          </ac:grpSpMkLst>
        </pc:grpChg>
        <pc:grpChg chg="add del">
          <ac:chgData name="Asia J James" userId="1a2c1520-8b27-492f-a019-d42da0e5e007" providerId="ADAL" clId="{F6E586C3-AAAC-0746-AD63-82BFB2667D3C}" dt="2024-03-23T01:40:59.082" v="4305" actId="700"/>
          <ac:grpSpMkLst>
            <pc:docMk/>
            <pc:sldMk cId="1002530369" sldId="266"/>
            <ac:grpSpMk id="23" creationId="{4CD981C6-3EC5-4C3F-97F0-FE195DDA341D}"/>
          </ac:grpSpMkLst>
        </pc:grpChg>
        <pc:picChg chg="add mod">
          <ac:chgData name="Asia J James" userId="1a2c1520-8b27-492f-a019-d42da0e5e007" providerId="ADAL" clId="{F6E586C3-AAAC-0746-AD63-82BFB2667D3C}" dt="2024-03-23T01:34:07.412" v="3932" actId="931"/>
          <ac:picMkLst>
            <pc:docMk/>
            <pc:sldMk cId="1002530369" sldId="266"/>
            <ac:picMk id="6" creationId="{8D934A6D-4FB7-56E8-9BE5-AB31C625B310}"/>
          </ac:picMkLst>
        </pc:picChg>
        <pc:picChg chg="add mod ord">
          <ac:chgData name="Asia J James" userId="1a2c1520-8b27-492f-a019-d42da0e5e007" providerId="ADAL" clId="{F6E586C3-AAAC-0746-AD63-82BFB2667D3C}" dt="2024-03-23T01:40:59.082" v="4305" actId="700"/>
          <ac:picMkLst>
            <pc:docMk/>
            <pc:sldMk cId="1002530369" sldId="266"/>
            <ac:picMk id="8" creationId="{DFB27778-1E5A-36DA-1B60-EC7101B94E4E}"/>
          </ac:picMkLst>
        </pc:picChg>
        <pc:cxnChg chg="add del">
          <ac:chgData name="Asia J James" userId="1a2c1520-8b27-492f-a019-d42da0e5e007" providerId="ADAL" clId="{F6E586C3-AAAC-0746-AD63-82BFB2667D3C}" dt="2024-03-23T01:40:59.082" v="4305" actId="700"/>
          <ac:cxnSpMkLst>
            <pc:docMk/>
            <pc:sldMk cId="1002530369" sldId="266"/>
            <ac:cxnSpMk id="21" creationId="{CB3B6ABF-EFD9-487E-8DE4-362FB18D4BF2}"/>
          </ac:cxnSpMkLst>
        </pc:cxnChg>
        <pc:cxnChg chg="add del">
          <ac:chgData name="Asia J James" userId="1a2c1520-8b27-492f-a019-d42da0e5e007" providerId="ADAL" clId="{F6E586C3-AAAC-0746-AD63-82BFB2667D3C}" dt="2024-03-23T01:40:59.082" v="4305" actId="700"/>
          <ac:cxnSpMkLst>
            <pc:docMk/>
            <pc:sldMk cId="1002530369" sldId="266"/>
            <ac:cxnSpMk id="33" creationId="{23E9AB96-F9B3-463D-BA23-961C1B0E6F8A}"/>
          </ac:cxnSpMkLst>
        </pc:cxnChg>
      </pc:sldChg>
      <pc:sldChg chg="addSp delSp modSp new mod setBg modClrScheme chgLayout">
        <pc:chgData name="Asia J James" userId="1a2c1520-8b27-492f-a019-d42da0e5e007" providerId="ADAL" clId="{F6E586C3-AAAC-0746-AD63-82BFB2667D3C}" dt="2024-03-23T01:42:37.422" v="4339" actId="255"/>
        <pc:sldMkLst>
          <pc:docMk/>
          <pc:sldMk cId="4037041400" sldId="267"/>
        </pc:sldMkLst>
        <pc:spChg chg="del mod ord">
          <ac:chgData name="Asia J James" userId="1a2c1520-8b27-492f-a019-d42da0e5e007" providerId="ADAL" clId="{F6E586C3-AAAC-0746-AD63-82BFB2667D3C}" dt="2024-03-23T01:41:05.512" v="4307" actId="700"/>
          <ac:spMkLst>
            <pc:docMk/>
            <pc:sldMk cId="4037041400" sldId="267"/>
            <ac:spMk id="2" creationId="{B98BE201-24AD-C066-AF43-EFC6893667E0}"/>
          </ac:spMkLst>
        </pc:spChg>
        <pc:spChg chg="del mod ord">
          <ac:chgData name="Asia J James" userId="1a2c1520-8b27-492f-a019-d42da0e5e007" providerId="ADAL" clId="{F6E586C3-AAAC-0746-AD63-82BFB2667D3C}" dt="2024-03-23T01:41:05.512" v="4307" actId="700"/>
          <ac:spMkLst>
            <pc:docMk/>
            <pc:sldMk cId="4037041400" sldId="267"/>
            <ac:spMk id="3" creationId="{E96BAE29-3182-416B-634C-5A0D77BD36E1}"/>
          </ac:spMkLst>
        </pc:spChg>
        <pc:spChg chg="del">
          <ac:chgData name="Asia J James" userId="1a2c1520-8b27-492f-a019-d42da0e5e007" providerId="ADAL" clId="{F6E586C3-AAAC-0746-AD63-82BFB2667D3C}" dt="2024-03-23T01:41:05.512" v="4307" actId="700"/>
          <ac:spMkLst>
            <pc:docMk/>
            <pc:sldMk cId="4037041400" sldId="267"/>
            <ac:spMk id="4" creationId="{EDA59189-5BE8-E8A7-86A0-3E9C337E97B4}"/>
          </ac:spMkLst>
        </pc:spChg>
        <pc:spChg chg="add mod ord">
          <ac:chgData name="Asia J James" userId="1a2c1520-8b27-492f-a019-d42da0e5e007" providerId="ADAL" clId="{F6E586C3-AAAC-0746-AD63-82BFB2667D3C}" dt="2024-03-23T01:41:30.615" v="4320" actId="20577"/>
          <ac:spMkLst>
            <pc:docMk/>
            <pc:sldMk cId="4037041400" sldId="267"/>
            <ac:spMk id="5" creationId="{7BA1A069-C97C-53DA-424F-D559D3340A37}"/>
          </ac:spMkLst>
        </pc:spChg>
        <pc:spChg chg="add mod ord">
          <ac:chgData name="Asia J James" userId="1a2c1520-8b27-492f-a019-d42da0e5e007" providerId="ADAL" clId="{F6E586C3-AAAC-0746-AD63-82BFB2667D3C}" dt="2024-03-23T01:42:37.422" v="4339" actId="255"/>
          <ac:spMkLst>
            <pc:docMk/>
            <pc:sldMk cId="4037041400" sldId="267"/>
            <ac:spMk id="6" creationId="{58D7E44D-AF40-912D-DDFA-AE0C00B968D2}"/>
          </ac:spMkLst>
        </pc:spChg>
        <pc:spChg chg="add del">
          <ac:chgData name="Asia J James" userId="1a2c1520-8b27-492f-a019-d42da0e5e007" providerId="ADAL" clId="{F6E586C3-AAAC-0746-AD63-82BFB2667D3C}" dt="2024-03-23T01:41:23.107" v="4309" actId="26606"/>
          <ac:spMkLst>
            <pc:docMk/>
            <pc:sldMk cId="4037041400" sldId="267"/>
            <ac:spMk id="11" creationId="{C44B17FE-2E14-47B6-B5A8-4363DE76952D}"/>
          </ac:spMkLst>
        </pc:spChg>
        <pc:spChg chg="add del">
          <ac:chgData name="Asia J James" userId="1a2c1520-8b27-492f-a019-d42da0e5e007" providerId="ADAL" clId="{F6E586C3-AAAC-0746-AD63-82BFB2667D3C}" dt="2024-03-23T01:41:23.107" v="4309" actId="26606"/>
          <ac:spMkLst>
            <pc:docMk/>
            <pc:sldMk cId="4037041400" sldId="267"/>
            <ac:spMk id="13" creationId="{14E53280-E6EB-47D2-B0BB-78B772DC4B90}"/>
          </ac:spMkLst>
        </pc:spChg>
        <pc:spChg chg="add del">
          <ac:chgData name="Asia J James" userId="1a2c1520-8b27-492f-a019-d42da0e5e007" providerId="ADAL" clId="{F6E586C3-AAAC-0746-AD63-82BFB2667D3C}" dt="2024-03-23T01:41:23.107" v="4309" actId="26606"/>
          <ac:spMkLst>
            <pc:docMk/>
            <pc:sldMk cId="4037041400" sldId="267"/>
            <ac:spMk id="15" creationId="{E44C4738-31FA-4AA4-9D3A-9B0F0B1F5FBC}"/>
          </ac:spMkLst>
        </pc:spChg>
        <pc:spChg chg="add del">
          <ac:chgData name="Asia J James" userId="1a2c1520-8b27-492f-a019-d42da0e5e007" providerId="ADAL" clId="{F6E586C3-AAAC-0746-AD63-82BFB2667D3C}" dt="2024-03-23T01:41:23.107" v="4309" actId="26606"/>
          <ac:spMkLst>
            <pc:docMk/>
            <pc:sldMk cId="4037041400" sldId="267"/>
            <ac:spMk id="17" creationId="{809F3F69-CB9E-4C14-8F9B-7565980C877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B3A824-1A51-4B26-AD58-A6D8E14F6C04}" type="datetimeFigureOut">
              <a:rPr lang="en-US" smtClean="0"/>
              <a:t>3/22/24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9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3/22/24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78083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572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1231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27104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0606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6811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534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14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0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27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65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3/22/24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9394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3/22/24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57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3/22/24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02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3/22/24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22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3/22/24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91626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t>3/22/24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400800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5" Type="http://schemas.openxmlformats.org/officeDocument/2006/relationships/image" Target="../media/image19.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online.wrexham.ac.uk/emerging-technologies-in-psychology/" TargetMode="External"/><Relationship Id="rId7" Type="http://schemas.openxmlformats.org/officeDocument/2006/relationships/hyperlink" Target="https://www.nhs.uk/conditions/electroencephalogram/" TargetMode="External"/><Relationship Id="rId2" Type="http://schemas.openxmlformats.org/officeDocument/2006/relationships/hyperlink" Target="https://news.microsoft.com/source/features/work-life/mind-games-how-gaming-can-play-a-positive-role-in-mental-health/" TargetMode="External"/><Relationship Id="rId1" Type="http://schemas.openxmlformats.org/officeDocument/2006/relationships/slideLayout" Target="../slideLayouts/slideLayout2.xml"/><Relationship Id="rId6" Type="http://schemas.openxmlformats.org/officeDocument/2006/relationships/hyperlink" Target="https://www.nhs.uk/conditions/mri-scan/" TargetMode="External"/><Relationship Id="rId5" Type="http://schemas.openxmlformats.org/officeDocument/2006/relationships/hyperlink" Target="https://www.apa.org/monitor/2023/01/trends-communicating-psychological-science/" TargetMode="External"/><Relationship Id="rId4" Type="http://schemas.openxmlformats.org/officeDocument/2006/relationships/hyperlink" Target="https://www.online-psychology-degrees.org/study/technology-changing-psych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4.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E54A9A-C353-44DE-A4F2-CB4451345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D4071868-6980-4C45-83AB-30058637D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16D8F9F-59A6-4BC9-8DFE-ED60618FC6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3" name="Picture 12">
                <a:extLst>
                  <a:ext uri="{FF2B5EF4-FFF2-40B4-BE49-F238E27FC236}">
                    <a16:creationId xmlns:a16="http://schemas.microsoft.com/office/drawing/2014/main" id="{D9FE5CB9-13CA-4343-BC1A-DA1132B4D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973DCF3-9BE0-4E66-8DFE-3FBE025F5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D809BA1F-396A-41B1-A897-99476DBA8D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6" name="Picture 15">
                <a:extLst>
                  <a:ext uri="{FF2B5EF4-FFF2-40B4-BE49-F238E27FC236}">
                    <a16:creationId xmlns:a16="http://schemas.microsoft.com/office/drawing/2014/main" id="{FFAB676C-8A11-4B22-BA24-ACB2FB42B0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BBEFA505-3474-8332-3AB7-A22E69BF5027}"/>
              </a:ext>
            </a:extLst>
          </p:cNvPr>
          <p:cNvSpPr>
            <a:spLocks noGrp="1"/>
          </p:cNvSpPr>
          <p:nvPr>
            <p:ph type="ctrTitle"/>
          </p:nvPr>
        </p:nvSpPr>
        <p:spPr>
          <a:xfrm>
            <a:off x="6553770" y="1041401"/>
            <a:ext cx="4538526" cy="2345264"/>
          </a:xfrm>
        </p:spPr>
        <p:txBody>
          <a:bodyPr>
            <a:normAutofit/>
          </a:bodyPr>
          <a:lstStyle/>
          <a:p>
            <a:r>
              <a:rPr lang="en-US" dirty="0"/>
              <a:t>Technology in Psychology </a:t>
            </a:r>
          </a:p>
        </p:txBody>
      </p:sp>
      <p:sp>
        <p:nvSpPr>
          <p:cNvPr id="3" name="Subtitle 2">
            <a:extLst>
              <a:ext uri="{FF2B5EF4-FFF2-40B4-BE49-F238E27FC236}">
                <a16:creationId xmlns:a16="http://schemas.microsoft.com/office/drawing/2014/main" id="{99F8A5ED-CB56-3283-7480-107064BB0082}"/>
              </a:ext>
            </a:extLst>
          </p:cNvPr>
          <p:cNvSpPr>
            <a:spLocks noGrp="1"/>
          </p:cNvSpPr>
          <p:nvPr>
            <p:ph type="subTitle" idx="1"/>
          </p:nvPr>
        </p:nvSpPr>
        <p:spPr>
          <a:xfrm>
            <a:off x="6579045" y="3657596"/>
            <a:ext cx="4513252" cy="1933463"/>
          </a:xfrm>
        </p:spPr>
        <p:txBody>
          <a:bodyPr>
            <a:normAutofit/>
          </a:bodyPr>
          <a:lstStyle/>
          <a:p>
            <a:r>
              <a:rPr lang="en-US" dirty="0"/>
              <a:t>By: Asia James</a:t>
            </a:r>
          </a:p>
        </p:txBody>
      </p:sp>
      <p:sp>
        <p:nvSpPr>
          <p:cNvPr id="18" name="Rectangle 17">
            <a:extLst>
              <a:ext uri="{FF2B5EF4-FFF2-40B4-BE49-F238E27FC236}">
                <a16:creationId xmlns:a16="http://schemas.microsoft.com/office/drawing/2014/main" id="{12A3A34B-F13A-40B6-99A9-41598F440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mputer">
            <a:extLst>
              <a:ext uri="{FF2B5EF4-FFF2-40B4-BE49-F238E27FC236}">
                <a16:creationId xmlns:a16="http://schemas.microsoft.com/office/drawing/2014/main" id="{F9694213-239F-7513-35F0-DDC8721178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7755" y="1410208"/>
            <a:ext cx="3858780" cy="3858780"/>
          </a:xfrm>
          <a:prstGeom prst="rect">
            <a:avLst/>
          </a:prstGeom>
        </p:spPr>
      </p:pic>
      <p:cxnSp>
        <p:nvCxnSpPr>
          <p:cNvPr id="20" name="Straight Connector 19">
            <a:extLst>
              <a:ext uri="{FF2B5EF4-FFF2-40B4-BE49-F238E27FC236}">
                <a16:creationId xmlns:a16="http://schemas.microsoft.com/office/drawing/2014/main" id="{0ADC4750-67CB-4B67-B80F-E157788C03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9" name="Picture 18">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2" name="Picture 21">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24" name="Straight Connector 23">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C11FE44B-46D1-485F-88E0-F790CE427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57D4B92A-5EF4-4B95-8004-943EE0628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C93532B-75B6-4775-9B2B-2064D71772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33" name="Picture 32">
                <a:extLst>
                  <a:ext uri="{FF2B5EF4-FFF2-40B4-BE49-F238E27FC236}">
                    <a16:creationId xmlns:a16="http://schemas.microsoft.com/office/drawing/2014/main" id="{CA6CE258-75E4-4B8E-9C2C-620A11F97FB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38AEEA47-89DA-4860-87E2-DC953998E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5DDD0F81-BADD-46AE-BDB8-65D419C01D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32" name="Picture 31">
                <a:extLst>
                  <a:ext uri="{FF2B5EF4-FFF2-40B4-BE49-F238E27FC236}">
                    <a16:creationId xmlns:a16="http://schemas.microsoft.com/office/drawing/2014/main" id="{08A4150D-E0D7-4796-8DF9-4BB3BA13E3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8" name="Title 7">
            <a:extLst>
              <a:ext uri="{FF2B5EF4-FFF2-40B4-BE49-F238E27FC236}">
                <a16:creationId xmlns:a16="http://schemas.microsoft.com/office/drawing/2014/main" id="{9833E769-9BC2-1C9C-4404-CEEDA3A9DC14}"/>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4400" dirty="0"/>
              <a:t>Virtual Reality </a:t>
            </a:r>
          </a:p>
        </p:txBody>
      </p:sp>
      <p:cxnSp>
        <p:nvCxnSpPr>
          <p:cNvPr id="34" name="Straight Connector 33">
            <a:extLst>
              <a:ext uri="{FF2B5EF4-FFF2-40B4-BE49-F238E27FC236}">
                <a16:creationId xmlns:a16="http://schemas.microsoft.com/office/drawing/2014/main" id="{4272FA93-03B0-4857-8946-E04C5E7E26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 Placeholder 9">
            <a:extLst>
              <a:ext uri="{FF2B5EF4-FFF2-40B4-BE49-F238E27FC236}">
                <a16:creationId xmlns:a16="http://schemas.microsoft.com/office/drawing/2014/main" id="{AF796D57-709F-0C39-F679-7860B074A26F}"/>
              </a:ext>
            </a:extLst>
          </p:cNvPr>
          <p:cNvSpPr>
            <a:spLocks noGrp="1"/>
          </p:cNvSpPr>
          <p:nvPr>
            <p:ph type="body" sz="half" idx="2"/>
          </p:nvPr>
        </p:nvSpPr>
        <p:spPr>
          <a:xfrm>
            <a:off x="1295401" y="2493774"/>
            <a:ext cx="3660057" cy="3382094"/>
          </a:xfrm>
        </p:spPr>
        <p:txBody>
          <a:bodyPr vert="horz" lIns="91440" tIns="45720" rIns="91440" bIns="45720" rtlCol="0" anchor="t">
            <a:normAutofit lnSpcReduction="10000"/>
          </a:bodyPr>
          <a:lstStyle/>
          <a:p>
            <a:pPr algn="l">
              <a:buFont typeface="Arial"/>
              <a:buChar char="•"/>
            </a:pPr>
            <a:r>
              <a:rPr lang="en-US" sz="2400" dirty="0"/>
              <a:t> Uses a computer-based environments to help patients in exposure therapy. </a:t>
            </a:r>
          </a:p>
          <a:p>
            <a:pPr algn="l">
              <a:buFont typeface="Arial"/>
              <a:buChar char="•"/>
            </a:pPr>
            <a:r>
              <a:rPr lang="en-US" sz="2400" dirty="0"/>
              <a:t>Therapist use VR to help with anxiety disorders. </a:t>
            </a:r>
          </a:p>
          <a:p>
            <a:pPr algn="l">
              <a:buFont typeface="Arial"/>
              <a:buChar char="•"/>
            </a:pPr>
            <a:r>
              <a:rPr lang="en-US" sz="2400" dirty="0"/>
              <a:t> This results in patients being confident in overcoming their disorders in the real world.  </a:t>
            </a:r>
          </a:p>
        </p:txBody>
      </p:sp>
      <p:pic>
        <p:nvPicPr>
          <p:cNvPr id="12" name="Picture Placeholder 11" descr="Young woman using virtual reality headset">
            <a:extLst>
              <a:ext uri="{FF2B5EF4-FFF2-40B4-BE49-F238E27FC236}">
                <a16:creationId xmlns:a16="http://schemas.microsoft.com/office/drawing/2014/main" id="{9C8B5597-D841-C705-B82A-2C395BE9C8E6}"/>
              </a:ext>
            </a:extLst>
          </p:cNvPr>
          <p:cNvPicPr>
            <a:picLocks noGrp="1" noChangeAspect="1"/>
          </p:cNvPicPr>
          <p:nvPr>
            <p:ph type="pic" idx="1"/>
          </p:nvPr>
        </p:nvPicPr>
        <p:blipFill rotWithShape="1">
          <a:blip r:embed="rId5"/>
          <a:srcRect l="15186" r="10213" b="2"/>
          <a:stretch/>
        </p:blipFill>
        <p:spPr>
          <a:xfrm>
            <a:off x="5418668" y="982131"/>
            <a:ext cx="5469466" cy="4893735"/>
          </a:xfrm>
          <a:prstGeom prst="rect">
            <a:avLst/>
          </a:prstGeom>
          <a:ln w="57150" cmpd="thickThin">
            <a:solidFill>
              <a:schemeClr val="tx1">
                <a:lumMod val="50000"/>
                <a:lumOff val="50000"/>
              </a:schemeClr>
            </a:solidFill>
            <a:miter lim="800000"/>
          </a:ln>
        </p:spPr>
      </p:pic>
      <p:sp>
        <p:nvSpPr>
          <p:cNvPr id="14" name="TextBox 13">
            <a:extLst>
              <a:ext uri="{FF2B5EF4-FFF2-40B4-BE49-F238E27FC236}">
                <a16:creationId xmlns:a16="http://schemas.microsoft.com/office/drawing/2014/main" id="{398B2DF2-ED18-DBE9-6A3D-01FCD8A4015A}"/>
              </a:ext>
            </a:extLst>
          </p:cNvPr>
          <p:cNvSpPr txBox="1"/>
          <p:nvPr/>
        </p:nvSpPr>
        <p:spPr>
          <a:xfrm>
            <a:off x="9507179" y="5912596"/>
            <a:ext cx="1380955" cy="369332"/>
          </a:xfrm>
          <a:prstGeom prst="rect">
            <a:avLst/>
          </a:prstGeom>
          <a:noFill/>
        </p:spPr>
        <p:txBody>
          <a:bodyPr wrap="none" rtlCol="0">
            <a:spAutoFit/>
          </a:bodyPr>
          <a:lstStyle/>
          <a:p>
            <a:r>
              <a:rPr lang="en-US" dirty="0"/>
              <a:t>Stock Images</a:t>
            </a:r>
          </a:p>
        </p:txBody>
      </p:sp>
    </p:spTree>
    <p:extLst>
      <p:ext uri="{BB962C8B-B14F-4D97-AF65-F5344CB8AC3E}">
        <p14:creationId xmlns:p14="http://schemas.microsoft.com/office/powerpoint/2010/main" val="387456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E0452C8-EFAC-4BBE-B829-CFE413A38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CD97DE34-8296-40AE-9D7B-90FB53EAB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D560187E-55A2-47FB-9418-50199CD68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4EBA2ED3-6662-40E0-97F2-A6AA30CD51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05125026-1D7D-4D22-9C46-B477B96A26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21" name="Straight Connector 20">
            <a:extLst>
              <a:ext uri="{FF2B5EF4-FFF2-40B4-BE49-F238E27FC236}">
                <a16:creationId xmlns:a16="http://schemas.microsoft.com/office/drawing/2014/main" id="{CB3B6ABF-EFD9-487E-8DE4-362FB18D4B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4CD981C6-3EC5-4C3F-97F0-FE195DDA34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4" name="Rectangle 23">
              <a:extLst>
                <a:ext uri="{FF2B5EF4-FFF2-40B4-BE49-F238E27FC236}">
                  <a16:creationId xmlns:a16="http://schemas.microsoft.com/office/drawing/2014/main" id="{093D8CF8-345C-4770-ACE7-5B9922492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1AADDD6-E336-430F-A143-E1449FFBDEA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6" name="Picture 25">
                <a:extLst>
                  <a:ext uri="{FF2B5EF4-FFF2-40B4-BE49-F238E27FC236}">
                    <a16:creationId xmlns:a16="http://schemas.microsoft.com/office/drawing/2014/main" id="{D3D05261-D481-47F2-AC96-E7DCF933D2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A64A2D2E-27E9-4C54-AD41-D18C3AE90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73335F48-A05B-443B-AB98-E17241148C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9" name="Picture 28">
                <a:extLst>
                  <a:ext uri="{FF2B5EF4-FFF2-40B4-BE49-F238E27FC236}">
                    <a16:creationId xmlns:a16="http://schemas.microsoft.com/office/drawing/2014/main" id="{4B1A363B-5FCE-4BA3-86EA-4A95DF5B3F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9" name="Title 8">
            <a:extLst>
              <a:ext uri="{FF2B5EF4-FFF2-40B4-BE49-F238E27FC236}">
                <a16:creationId xmlns:a16="http://schemas.microsoft.com/office/drawing/2014/main" id="{A9510185-AA15-560A-B0B1-B2FEC9A0F52A}"/>
              </a:ext>
            </a:extLst>
          </p:cNvPr>
          <p:cNvSpPr>
            <a:spLocks noGrp="1"/>
          </p:cNvSpPr>
          <p:nvPr>
            <p:ph type="title"/>
          </p:nvPr>
        </p:nvSpPr>
        <p:spPr>
          <a:xfrm>
            <a:off x="6094412" y="982132"/>
            <a:ext cx="4802185" cy="1303867"/>
          </a:xfrm>
        </p:spPr>
        <p:txBody>
          <a:bodyPr vert="horz" lIns="91440" tIns="45720" rIns="91440" bIns="45720" rtlCol="0" anchor="ctr">
            <a:normAutofit/>
          </a:bodyPr>
          <a:lstStyle/>
          <a:p>
            <a:r>
              <a:rPr lang="en-US" sz="4400" dirty="0"/>
              <a:t>Gaming </a:t>
            </a:r>
          </a:p>
        </p:txBody>
      </p:sp>
      <p:sp>
        <p:nvSpPr>
          <p:cNvPr id="31" name="Rectangle 30">
            <a:extLst>
              <a:ext uri="{FF2B5EF4-FFF2-40B4-BE49-F238E27FC236}">
                <a16:creationId xmlns:a16="http://schemas.microsoft.com/office/drawing/2014/main" id="{56202298-0030-4CC3-9BE1-94DE4227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Game controller with solid fill">
            <a:extLst>
              <a:ext uri="{FF2B5EF4-FFF2-40B4-BE49-F238E27FC236}">
                <a16:creationId xmlns:a16="http://schemas.microsoft.com/office/drawing/2014/main" id="{DFB27778-1E5A-36DA-1B60-EC7101B94E4E}"/>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421693" y="1410208"/>
            <a:ext cx="3858780" cy="3858780"/>
          </a:xfrm>
          <a:prstGeom prst="rect">
            <a:avLst/>
          </a:prstGeom>
        </p:spPr>
      </p:pic>
      <p:cxnSp>
        <p:nvCxnSpPr>
          <p:cNvPr id="33" name="Straight Connector 32">
            <a:extLst>
              <a:ext uri="{FF2B5EF4-FFF2-40B4-BE49-F238E27FC236}">
                <a16:creationId xmlns:a16="http://schemas.microsoft.com/office/drawing/2014/main" id="{23E9AB96-F9B3-463D-BA23-961C1B0E6F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 Placeholder 9">
            <a:extLst>
              <a:ext uri="{FF2B5EF4-FFF2-40B4-BE49-F238E27FC236}">
                <a16:creationId xmlns:a16="http://schemas.microsoft.com/office/drawing/2014/main" id="{892DEEEC-2FA9-5D73-298A-8649BA6309B1}"/>
              </a:ext>
            </a:extLst>
          </p:cNvPr>
          <p:cNvSpPr>
            <a:spLocks noGrp="1"/>
          </p:cNvSpPr>
          <p:nvPr>
            <p:ph type="body" sz="half" idx="2"/>
          </p:nvPr>
        </p:nvSpPr>
        <p:spPr>
          <a:xfrm>
            <a:off x="6094412" y="2556932"/>
            <a:ext cx="4802184" cy="3318936"/>
          </a:xfrm>
        </p:spPr>
        <p:txBody>
          <a:bodyPr vert="horz" lIns="91440" tIns="45720" rIns="91440" bIns="45720" rtlCol="0" anchor="t">
            <a:normAutofit fontScale="92500" lnSpcReduction="20000"/>
          </a:bodyPr>
          <a:lstStyle/>
          <a:p>
            <a:pPr algn="l">
              <a:buFont typeface="Arial"/>
              <a:buChar char="•"/>
            </a:pPr>
            <a:r>
              <a:rPr lang="en-US" sz="2400" dirty="0"/>
              <a:t> </a:t>
            </a:r>
            <a:r>
              <a:rPr lang="en-US" sz="2600" dirty="0"/>
              <a:t>Gaming uses controlled environments to help with mental health. </a:t>
            </a:r>
          </a:p>
          <a:p>
            <a:pPr lvl="1">
              <a:buFont typeface="Arial"/>
              <a:buChar char="•"/>
            </a:pPr>
            <a:r>
              <a:rPr lang="en-US" sz="2600" dirty="0"/>
              <a:t>Creates treatment for anxiety and depression disorder.</a:t>
            </a:r>
          </a:p>
          <a:p>
            <a:pPr algn="l">
              <a:buFont typeface="Arial"/>
              <a:buChar char="•"/>
            </a:pPr>
            <a:r>
              <a:rPr lang="en-US" sz="2600" dirty="0"/>
              <a:t>Deborah Bach, writer for Microsoft, stated “85% of respondents agreed gaming has positively impacted their mental health.”</a:t>
            </a:r>
          </a:p>
        </p:txBody>
      </p:sp>
    </p:spTree>
    <p:extLst>
      <p:ext uri="{BB962C8B-B14F-4D97-AF65-F5344CB8AC3E}">
        <p14:creationId xmlns:p14="http://schemas.microsoft.com/office/powerpoint/2010/main" val="100253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1A069-C97C-53DA-424F-D559D3340A37}"/>
              </a:ext>
            </a:extLst>
          </p:cNvPr>
          <p:cNvSpPr>
            <a:spLocks noGrp="1"/>
          </p:cNvSpPr>
          <p:nvPr>
            <p:ph type="title"/>
          </p:nvPr>
        </p:nvSpPr>
        <p:spPr/>
        <p:txBody>
          <a:bodyPr/>
          <a:lstStyle/>
          <a:p>
            <a:r>
              <a:rPr lang="en-US" dirty="0"/>
              <a:t>References </a:t>
            </a:r>
          </a:p>
        </p:txBody>
      </p:sp>
      <p:sp>
        <p:nvSpPr>
          <p:cNvPr id="6" name="Content Placeholder 5">
            <a:extLst>
              <a:ext uri="{FF2B5EF4-FFF2-40B4-BE49-F238E27FC236}">
                <a16:creationId xmlns:a16="http://schemas.microsoft.com/office/drawing/2014/main" id="{58D7E44D-AF40-912D-DDFA-AE0C00B968D2}"/>
              </a:ext>
            </a:extLst>
          </p:cNvPr>
          <p:cNvSpPr>
            <a:spLocks noGrp="1"/>
          </p:cNvSpPr>
          <p:nvPr>
            <p:ph idx="1"/>
          </p:nvPr>
        </p:nvSpPr>
        <p:spPr/>
        <p:txBody>
          <a:bodyPr>
            <a:noAutofit/>
          </a:bodyPr>
          <a:lstStyle/>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Bach, Deborah. “Mind games: How gaming can play a positive role in mental health.”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Microsoft Source,</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2023,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https://news.microsoft.com/source/features/work-life/mind-games-how-gaming-can-play-a-positive-role-in-mental-health/</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Brooks, Ruth. “Emerging Technologies in Psychology.”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North Wales Management School – Wrexham University,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2023,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https://online.wrexham.ac.uk/emerging-technologies-in-psychology/</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Broudy, MS. “How Is Technology Changing the Study of Psychology?”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Online Psychology Degrees,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2023,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https://www.online-psychology-degrees.org/study/technology-changing-psychology/</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Santoro, Helen. “Researchers are using technology to communicate psychological science to a wider audience.”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Monitor on Psychology,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vol. 54, no.1, 2023.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https://www.apa.org/monitor/2023/01/trends-communicating-psychological-science/</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“MRI Scan.”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NHS Choices,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NHS,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indent="0">
              <a:spcBef>
                <a:spcPts val="0"/>
              </a:spcBef>
              <a:spcAft>
                <a:spcPts val="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https://www.nhs.uk/conditions/mri-scan/</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“Electroencephalogram (EEG).”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NHS Choices,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NHS,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https://www.nhs.uk/conditions/electroencephalogram/</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3704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374D-320D-7A8F-ED57-6384DFFFEECA}"/>
              </a:ext>
            </a:extLst>
          </p:cNvPr>
          <p:cNvSpPr>
            <a:spLocks noGrp="1"/>
          </p:cNvSpPr>
          <p:nvPr>
            <p:ph type="title"/>
          </p:nvPr>
        </p:nvSpPr>
        <p:spPr>
          <a:xfrm>
            <a:off x="2116833" y="1205622"/>
            <a:ext cx="7958331" cy="742448"/>
          </a:xfrm>
        </p:spPr>
        <p:txBody>
          <a:bodyPr>
            <a:noAutofit/>
          </a:bodyPr>
          <a:lstStyle/>
          <a:p>
            <a:r>
              <a:rPr lang="en-US" dirty="0">
                <a:cs typeface="Times New Roman" panose="02020603050405020304" pitchFamily="18" charset="0"/>
              </a:rPr>
              <a:t>Neuroimaging Techniques   </a:t>
            </a:r>
          </a:p>
        </p:txBody>
      </p:sp>
      <p:sp>
        <p:nvSpPr>
          <p:cNvPr id="3" name="Content Placeholder 2">
            <a:extLst>
              <a:ext uri="{FF2B5EF4-FFF2-40B4-BE49-F238E27FC236}">
                <a16:creationId xmlns:a16="http://schemas.microsoft.com/office/drawing/2014/main" id="{6203EFE6-C7F5-98AC-F5B8-20D58DB2D3ED}"/>
              </a:ext>
            </a:extLst>
          </p:cNvPr>
          <p:cNvSpPr>
            <a:spLocks noGrp="1"/>
          </p:cNvSpPr>
          <p:nvPr>
            <p:ph idx="1"/>
          </p:nvPr>
        </p:nvSpPr>
        <p:spPr/>
        <p:txBody>
          <a:bodyPr>
            <a:normAutofit/>
          </a:bodyPr>
          <a:lstStyle/>
          <a:p>
            <a:r>
              <a:rPr lang="en-US" dirty="0">
                <a:effectLst/>
                <a:ea typeface="Aptos" panose="020B0004020202020204" pitchFamily="34" charset="0"/>
              </a:rPr>
              <a:t>Starting from the beginning, neuroimaging techniques allow the observation of the human’s brain movement. </a:t>
            </a:r>
            <a:r>
              <a:rPr lang="en-US" sz="2400" dirty="0">
                <a:ea typeface="Aptos" panose="020B0004020202020204" pitchFamily="34" charset="0"/>
              </a:rPr>
              <a:t>E</a:t>
            </a:r>
            <a:r>
              <a:rPr lang="en-US" sz="2400" dirty="0">
                <a:effectLst/>
                <a:ea typeface="Aptos" panose="020B0004020202020204" pitchFamily="34" charset="0"/>
              </a:rPr>
              <a:t>lectroencephalogram machines, known as the EEG, are the mostly known in psychology.</a:t>
            </a:r>
            <a:r>
              <a:rPr lang="en-US" sz="2400" dirty="0">
                <a:effectLst/>
              </a:rPr>
              <a:t> </a:t>
            </a:r>
            <a:endParaRPr lang="en-US" dirty="0">
              <a:effectLst/>
              <a:ea typeface="Aptos" panose="020B0004020202020204" pitchFamily="34" charset="0"/>
            </a:endParaRPr>
          </a:p>
          <a:p>
            <a:pPr lvl="1"/>
            <a:r>
              <a:rPr lang="en-US" sz="2400" dirty="0">
                <a:cs typeface="Times New Roman" panose="02020603050405020304" pitchFamily="18" charset="0"/>
              </a:rPr>
              <a:t>It’s used to help analyze, keeping track of conditions within the brain. Helps diagnose epilepsy, dementia, head injuries, brain tumors, inflammations, or sleep disorders (NHS). </a:t>
            </a:r>
          </a:p>
          <a:p>
            <a:pPr lvl="1"/>
            <a:r>
              <a:rPr lang="en-US" sz="2400" dirty="0">
                <a:ea typeface="Aptos" panose="020B0004020202020204" pitchFamily="34" charset="0"/>
              </a:rPr>
              <a:t>Uses sensors on the scalp to record the information. </a:t>
            </a:r>
            <a:endParaRPr lang="en-US" sz="2400" dirty="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a:p>
            <a:pPr lvl="1"/>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33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749F-B8A5-9610-4686-EDE81222B315}"/>
              </a:ext>
            </a:extLst>
          </p:cNvPr>
          <p:cNvSpPr>
            <a:spLocks noGrp="1"/>
          </p:cNvSpPr>
          <p:nvPr>
            <p:ph type="title"/>
          </p:nvPr>
        </p:nvSpPr>
        <p:spPr/>
        <p:txBody>
          <a:bodyPr/>
          <a:lstStyle/>
          <a:p>
            <a:r>
              <a:rPr lang="en-US" dirty="0"/>
              <a:t>Neuroimaging Techniques (cont.)</a:t>
            </a:r>
          </a:p>
        </p:txBody>
      </p:sp>
      <p:sp>
        <p:nvSpPr>
          <p:cNvPr id="3" name="Content Placeholder 2">
            <a:extLst>
              <a:ext uri="{FF2B5EF4-FFF2-40B4-BE49-F238E27FC236}">
                <a16:creationId xmlns:a16="http://schemas.microsoft.com/office/drawing/2014/main" id="{73CCA905-E4EF-E8AD-D144-4F2E045EC6CF}"/>
              </a:ext>
            </a:extLst>
          </p:cNvPr>
          <p:cNvSpPr>
            <a:spLocks noGrp="1"/>
          </p:cNvSpPr>
          <p:nvPr>
            <p:ph idx="1"/>
          </p:nvPr>
        </p:nvSpPr>
        <p:spPr/>
        <p:txBody>
          <a:bodyPr>
            <a:normAutofit/>
          </a:bodyPr>
          <a:lstStyle/>
          <a:p>
            <a:r>
              <a:rPr lang="en-US" dirty="0">
                <a:effectLst/>
                <a:ea typeface="Aptos" panose="020B0004020202020204" pitchFamily="34" charset="0"/>
              </a:rPr>
              <a:t>The magnetic resonance imaging, or MRI, creates images of the whole human body.</a:t>
            </a:r>
          </a:p>
          <a:p>
            <a:pPr lvl="1"/>
            <a:r>
              <a:rPr lang="en-US" sz="2400" dirty="0">
                <a:ea typeface="Aptos" panose="020B0004020202020204" pitchFamily="34" charset="0"/>
              </a:rPr>
              <a:t>Tube-like machine that takes images from </a:t>
            </a:r>
            <a:r>
              <a:rPr lang="en-US" sz="2400" dirty="0">
                <a:effectLst/>
                <a:ea typeface="Aptos" panose="020B0004020202020204" pitchFamily="34" charset="0"/>
              </a:rPr>
              <a:t>“brain and spinal cord, bones and joints, breast, heart and blood vessels, and internal organs” using “magnetic fields and radio waves” (NHS)</a:t>
            </a:r>
            <a:r>
              <a:rPr lang="en-US" sz="2400" dirty="0">
                <a:ea typeface="Aptos" panose="020B0004020202020204" pitchFamily="34" charset="0"/>
              </a:rPr>
              <a:t>. </a:t>
            </a:r>
            <a:endParaRPr lang="en-US" sz="2400" dirty="0">
              <a:effectLst/>
              <a:ea typeface="Aptos" panose="020B0004020202020204" pitchFamily="34" charset="0"/>
            </a:endParaRPr>
          </a:p>
          <a:p>
            <a:pPr lvl="1"/>
            <a:r>
              <a:rPr lang="en-US" sz="2400" dirty="0">
                <a:ea typeface="Aptos" panose="020B0004020202020204" pitchFamily="34" charset="0"/>
              </a:rPr>
              <a:t>D</a:t>
            </a:r>
            <a:r>
              <a:rPr lang="en-US" sz="2400" dirty="0">
                <a:effectLst/>
                <a:ea typeface="Aptos" panose="020B0004020202020204" pitchFamily="34" charset="0"/>
              </a:rPr>
              <a:t>iagnoses conditions within the body using the technology and help patients find a treatable way to conquer the condition. </a:t>
            </a:r>
            <a:endParaRPr lang="en-US" sz="2400" dirty="0"/>
          </a:p>
        </p:txBody>
      </p:sp>
    </p:spTree>
    <p:extLst>
      <p:ext uri="{BB962C8B-B14F-4D97-AF65-F5344CB8AC3E}">
        <p14:creationId xmlns:p14="http://schemas.microsoft.com/office/powerpoint/2010/main" val="311235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erson sitting on a chair and wearing a set of electrodes on their head while a health professional checks the EGG recording on a computer.">
            <a:extLst>
              <a:ext uri="{FF2B5EF4-FFF2-40B4-BE49-F238E27FC236}">
                <a16:creationId xmlns:a16="http://schemas.microsoft.com/office/drawing/2014/main" id="{0D9A8804-873C-41AE-CBB0-994295C86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89" y="2240328"/>
            <a:ext cx="5450376" cy="36279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EFFE8D-99FC-BEE0-2FE4-6B14D0F9AF2F}"/>
              </a:ext>
            </a:extLst>
          </p:cNvPr>
          <p:cNvSpPr txBox="1"/>
          <p:nvPr/>
        </p:nvSpPr>
        <p:spPr>
          <a:xfrm>
            <a:off x="890841" y="5868235"/>
            <a:ext cx="4653838" cy="369332"/>
          </a:xfrm>
          <a:prstGeom prst="rect">
            <a:avLst/>
          </a:prstGeom>
          <a:noFill/>
        </p:spPr>
        <p:txBody>
          <a:bodyPr wrap="none" rtlCol="0">
            <a:spAutoFit/>
          </a:bodyPr>
          <a:lstStyle/>
          <a:p>
            <a:r>
              <a:rPr lang="en-US" sz="1800" dirty="0">
                <a:effectLst/>
                <a:latin typeface="Times New Roman" panose="02020603050405020304" pitchFamily="18" charset="0"/>
                <a:ea typeface="Aptos" panose="020B0004020202020204" pitchFamily="34" charset="0"/>
              </a:rPr>
              <a:t>“Electroencephalogram (EEG).”  </a:t>
            </a:r>
            <a:r>
              <a:rPr lang="en-US" sz="1800" i="1" dirty="0">
                <a:effectLst/>
                <a:latin typeface="Times New Roman" panose="02020603050405020304" pitchFamily="18" charset="0"/>
                <a:ea typeface="Aptos" panose="020B0004020202020204" pitchFamily="34" charset="0"/>
              </a:rPr>
              <a:t>NHS Choices</a:t>
            </a:r>
            <a:endParaRPr lang="en-US" dirty="0"/>
          </a:p>
        </p:txBody>
      </p:sp>
      <p:pic>
        <p:nvPicPr>
          <p:cNvPr id="1028" name="Picture 4" descr="Person lying on a flat bed being moved into an MRI scanner by a radiographer operating the controls">
            <a:extLst>
              <a:ext uri="{FF2B5EF4-FFF2-40B4-BE49-F238E27FC236}">
                <a16:creationId xmlns:a16="http://schemas.microsoft.com/office/drawing/2014/main" id="{D54DD8E2-11E2-8AEE-FA91-C6000ED3A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982" y="958155"/>
            <a:ext cx="5143629" cy="33433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D2CAE9-13FD-9B03-EFA0-57561628CEBA}"/>
              </a:ext>
            </a:extLst>
          </p:cNvPr>
          <p:cNvSpPr txBox="1"/>
          <p:nvPr/>
        </p:nvSpPr>
        <p:spPr>
          <a:xfrm>
            <a:off x="7222434" y="4465981"/>
            <a:ext cx="3776869" cy="369332"/>
          </a:xfrm>
          <a:prstGeom prst="rect">
            <a:avLst/>
          </a:prstGeom>
          <a:noFill/>
        </p:spPr>
        <p:txBody>
          <a:bodyPr wrap="square">
            <a:spAutoFit/>
          </a:bodyPr>
          <a:lstStyle/>
          <a:p>
            <a:pPr marL="457200" marR="0" indent="-457200">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“MRI Scan.”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NHS Choices,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NHS,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5631439-0BF1-59E5-65B6-FBF995A6EDB4}"/>
              </a:ext>
            </a:extLst>
          </p:cNvPr>
          <p:cNvSpPr txBox="1"/>
          <p:nvPr/>
        </p:nvSpPr>
        <p:spPr>
          <a:xfrm>
            <a:off x="890841" y="958155"/>
            <a:ext cx="5143629" cy="1154162"/>
          </a:xfrm>
          <a:prstGeom prst="rect">
            <a:avLst/>
          </a:prstGeom>
          <a:noFill/>
        </p:spPr>
        <p:txBody>
          <a:bodyPr wrap="square" rtlCol="0">
            <a:spAutoFit/>
          </a:bodyPr>
          <a:lstStyle/>
          <a:p>
            <a:pPr algn="ctr"/>
            <a:r>
              <a:rPr lang="en-US" sz="2300" dirty="0"/>
              <a:t>Both these machines helped mapped where in the body and the brain is associated with the behaviors and mental states of patients. </a:t>
            </a:r>
          </a:p>
        </p:txBody>
      </p:sp>
    </p:spTree>
    <p:extLst>
      <p:ext uri="{BB962C8B-B14F-4D97-AF65-F5344CB8AC3E}">
        <p14:creationId xmlns:p14="http://schemas.microsoft.com/office/powerpoint/2010/main" val="133785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0BDD016-3DED-44BC-B132-DDD0409B7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6" name="Rectangle 25">
              <a:extLst>
                <a:ext uri="{FF2B5EF4-FFF2-40B4-BE49-F238E27FC236}">
                  <a16:creationId xmlns:a16="http://schemas.microsoft.com/office/drawing/2014/main" id="{97EA0690-665D-4198-9812-EE94E857A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3477C88-4286-4343-811E-C7F68D7786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8" name="Picture 27">
                <a:extLst>
                  <a:ext uri="{FF2B5EF4-FFF2-40B4-BE49-F238E27FC236}">
                    <a16:creationId xmlns:a16="http://schemas.microsoft.com/office/drawing/2014/main" id="{51AAA1DA-4FDB-411F-927F-FC233EDEBC1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672406F4-4A17-45BB-BE9B-12C56C697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7E5C3F31-B00B-4636-803C-7E5A5D2ACB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31" name="Picture 30">
                <a:extLst>
                  <a:ext uri="{FF2B5EF4-FFF2-40B4-BE49-F238E27FC236}">
                    <a16:creationId xmlns:a16="http://schemas.microsoft.com/office/drawing/2014/main" id="{E0F7DA10-5877-41A1-91E8-719045B41B6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4" name="Title 3">
            <a:extLst>
              <a:ext uri="{FF2B5EF4-FFF2-40B4-BE49-F238E27FC236}">
                <a16:creationId xmlns:a16="http://schemas.microsoft.com/office/drawing/2014/main" id="{905B6548-F7FD-5CA7-B303-F39ABF014CA1}"/>
              </a:ext>
            </a:extLst>
          </p:cNvPr>
          <p:cNvSpPr>
            <a:spLocks noGrp="1"/>
          </p:cNvSpPr>
          <p:nvPr>
            <p:ph type="title"/>
          </p:nvPr>
        </p:nvSpPr>
        <p:spPr>
          <a:xfrm>
            <a:off x="6412198" y="982132"/>
            <a:ext cx="4752626" cy="1303867"/>
          </a:xfrm>
        </p:spPr>
        <p:txBody>
          <a:bodyPr>
            <a:normAutofit/>
          </a:bodyPr>
          <a:lstStyle/>
          <a:p>
            <a:r>
              <a:rPr lang="en-US" dirty="0"/>
              <a:t>Teletherapy  </a:t>
            </a:r>
          </a:p>
        </p:txBody>
      </p:sp>
      <p:sp>
        <p:nvSpPr>
          <p:cNvPr id="33" name="Rectangle 32">
            <a:extLst>
              <a:ext uri="{FF2B5EF4-FFF2-40B4-BE49-F238E27FC236}">
                <a16:creationId xmlns:a16="http://schemas.microsoft.com/office/drawing/2014/main" id="{794AC128-79B6-4274-9C1C-F8DD9FEEF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659376"/>
          </a:xfrm>
          <a:prstGeom prst="rect">
            <a:avLst/>
          </a:prstGeom>
          <a:solidFill>
            <a:schemeClr val="bg2"/>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3088772-F084-429A-8FC6-36E05871A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1254051"/>
            <a:ext cx="2508652" cy="209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Programmer male with solid fill">
            <a:extLst>
              <a:ext uri="{FF2B5EF4-FFF2-40B4-BE49-F238E27FC236}">
                <a16:creationId xmlns:a16="http://schemas.microsoft.com/office/drawing/2014/main" id="{81079CE4-F90E-56DF-648F-9368F11066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0904" y="1406769"/>
            <a:ext cx="1747063" cy="1747063"/>
          </a:xfrm>
          <a:prstGeom prst="rect">
            <a:avLst/>
          </a:prstGeom>
        </p:spPr>
      </p:pic>
      <p:sp>
        <p:nvSpPr>
          <p:cNvPr id="37" name="Rectangle 36">
            <a:extLst>
              <a:ext uri="{FF2B5EF4-FFF2-40B4-BE49-F238E27FC236}">
                <a16:creationId xmlns:a16="http://schemas.microsoft.com/office/drawing/2014/main" id="{F001FDBC-84FA-4183-B037-BEED6A775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021" y="1254051"/>
            <a:ext cx="2013752" cy="1507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Phone Vibration with solid fill">
            <a:extLst>
              <a:ext uri="{FF2B5EF4-FFF2-40B4-BE49-F238E27FC236}">
                <a16:creationId xmlns:a16="http://schemas.microsoft.com/office/drawing/2014/main" id="{6737733F-25AE-CC80-EE6D-C7721B36A1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22280" y="1402315"/>
            <a:ext cx="1186961" cy="1186961"/>
          </a:xfrm>
          <a:prstGeom prst="rect">
            <a:avLst/>
          </a:prstGeom>
        </p:spPr>
      </p:pic>
      <p:cxnSp>
        <p:nvCxnSpPr>
          <p:cNvPr id="39" name="Straight Connector 38">
            <a:extLst>
              <a:ext uri="{FF2B5EF4-FFF2-40B4-BE49-F238E27FC236}">
                <a16:creationId xmlns:a16="http://schemas.microsoft.com/office/drawing/2014/main" id="{A7C13D8A-C8B9-4102-9181-82F5941E94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2861190D-D308-4918-90C5-45335307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509434"/>
            <a:ext cx="2508652" cy="2086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hat with solid fill">
            <a:extLst>
              <a:ext uri="{FF2B5EF4-FFF2-40B4-BE49-F238E27FC236}">
                <a16:creationId xmlns:a16="http://schemas.microsoft.com/office/drawing/2014/main" id="{3A81892D-DF4E-3353-31C1-8014F4C437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20904" y="3679249"/>
            <a:ext cx="1747063" cy="1747063"/>
          </a:xfrm>
          <a:prstGeom prst="rect">
            <a:avLst/>
          </a:prstGeom>
        </p:spPr>
      </p:pic>
      <p:sp>
        <p:nvSpPr>
          <p:cNvPr id="43" name="Rectangle 42">
            <a:extLst>
              <a:ext uri="{FF2B5EF4-FFF2-40B4-BE49-F238E27FC236}">
                <a16:creationId xmlns:a16="http://schemas.microsoft.com/office/drawing/2014/main" id="{1AF2B636-3FD0-4446-A5B7-E24D077F9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0024" y="2917369"/>
            <a:ext cx="1996749" cy="267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Brain with solid fill">
            <a:extLst>
              <a:ext uri="{FF2B5EF4-FFF2-40B4-BE49-F238E27FC236}">
                <a16:creationId xmlns:a16="http://schemas.microsoft.com/office/drawing/2014/main" id="{D9983BAF-F2CD-FD78-1939-77ADB134F2B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72560" y="3429861"/>
            <a:ext cx="1686401" cy="1686401"/>
          </a:xfrm>
          <a:prstGeom prst="rect">
            <a:avLst/>
          </a:prstGeom>
        </p:spPr>
      </p:pic>
      <p:sp>
        <p:nvSpPr>
          <p:cNvPr id="22" name="Content Placeholder 21">
            <a:extLst>
              <a:ext uri="{FF2B5EF4-FFF2-40B4-BE49-F238E27FC236}">
                <a16:creationId xmlns:a16="http://schemas.microsoft.com/office/drawing/2014/main" id="{558E3E61-A55E-60BE-EF5F-B7F764619A2F}"/>
              </a:ext>
            </a:extLst>
          </p:cNvPr>
          <p:cNvSpPr>
            <a:spLocks noGrp="1"/>
          </p:cNvSpPr>
          <p:nvPr>
            <p:ph idx="1"/>
          </p:nvPr>
        </p:nvSpPr>
        <p:spPr>
          <a:xfrm>
            <a:off x="6412198" y="2556932"/>
            <a:ext cx="4752626" cy="3318936"/>
          </a:xfrm>
        </p:spPr>
        <p:txBody>
          <a:bodyPr>
            <a:normAutofit lnSpcReduction="10000"/>
          </a:bodyPr>
          <a:lstStyle/>
          <a:p>
            <a:r>
              <a:rPr lang="en-US" dirty="0"/>
              <a:t>Online counseling platform </a:t>
            </a:r>
          </a:p>
          <a:p>
            <a:pPr lvl="1"/>
            <a:r>
              <a:rPr lang="en-US" sz="2400" dirty="0"/>
              <a:t>Allows patients to have direct access to therapy remotely. (Video conference, message, or call)</a:t>
            </a:r>
          </a:p>
          <a:p>
            <a:pPr lvl="1"/>
            <a:r>
              <a:rPr lang="en-US" sz="2400" dirty="0"/>
              <a:t>Helps patients receive immediate counseling in case of an emergency. </a:t>
            </a:r>
          </a:p>
          <a:p>
            <a:pPr lvl="1"/>
            <a:endParaRPr lang="en-US" sz="2400" dirty="0"/>
          </a:p>
        </p:txBody>
      </p:sp>
    </p:spTree>
    <p:extLst>
      <p:ext uri="{BB962C8B-B14F-4D97-AF65-F5344CB8AC3E}">
        <p14:creationId xmlns:p14="http://schemas.microsoft.com/office/powerpoint/2010/main" val="147348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24" name="Rectangle 23">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itle 15">
            <a:extLst>
              <a:ext uri="{FF2B5EF4-FFF2-40B4-BE49-F238E27FC236}">
                <a16:creationId xmlns:a16="http://schemas.microsoft.com/office/drawing/2014/main" id="{877D3B5F-1B44-558C-26E0-13CD941C5ECA}"/>
              </a:ext>
            </a:extLst>
          </p:cNvPr>
          <p:cNvSpPr>
            <a:spLocks noGrp="1"/>
          </p:cNvSpPr>
          <p:nvPr>
            <p:ph type="title"/>
          </p:nvPr>
        </p:nvSpPr>
        <p:spPr>
          <a:xfrm>
            <a:off x="1295402" y="1508760"/>
            <a:ext cx="2918458" cy="3840480"/>
          </a:xfrm>
        </p:spPr>
        <p:txBody>
          <a:bodyPr>
            <a:normAutofit/>
          </a:bodyPr>
          <a:lstStyle/>
          <a:p>
            <a:r>
              <a:rPr lang="en-US" dirty="0">
                <a:solidFill>
                  <a:schemeClr val="tx1"/>
                </a:solidFill>
              </a:rPr>
              <a:t>Mobile Apps</a:t>
            </a:r>
          </a:p>
        </p:txBody>
      </p:sp>
      <p:cxnSp>
        <p:nvCxnSpPr>
          <p:cNvPr id="28" name="Straight Connector 27">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0DBE983B-5328-984A-A12E-8284C9E3FD08}"/>
              </a:ext>
            </a:extLst>
          </p:cNvPr>
          <p:cNvSpPr>
            <a:spLocks noGrp="1"/>
          </p:cNvSpPr>
          <p:nvPr>
            <p:ph idx="1"/>
          </p:nvPr>
        </p:nvSpPr>
        <p:spPr>
          <a:xfrm>
            <a:off x="4907279" y="1508760"/>
            <a:ext cx="5989317" cy="3840480"/>
          </a:xfrm>
        </p:spPr>
        <p:txBody>
          <a:bodyPr anchor="ctr">
            <a:noAutofit/>
          </a:bodyPr>
          <a:lstStyle/>
          <a:p>
            <a:r>
              <a:rPr lang="en-US" dirty="0">
                <a:solidFill>
                  <a:schemeClr val="tx1"/>
                </a:solidFill>
              </a:rPr>
              <a:t>Mental health apps provide a wide array of resources for patients. </a:t>
            </a:r>
          </a:p>
          <a:p>
            <a:pPr lvl="1"/>
            <a:r>
              <a:rPr lang="en-US" sz="2400" dirty="0">
                <a:solidFill>
                  <a:schemeClr val="tx1"/>
                </a:solidFill>
              </a:rPr>
              <a:t>Contains psychology podcast or websites that have useful information on it. </a:t>
            </a:r>
          </a:p>
          <a:p>
            <a:pPr lvl="1"/>
            <a:r>
              <a:rPr lang="en-US" sz="2400" dirty="0">
                <a:solidFill>
                  <a:schemeClr val="tx1"/>
                </a:solidFill>
              </a:rPr>
              <a:t>Helps patients learn different ways to mange their stress, learn to meditate and use cognitive behavioral techniques. </a:t>
            </a:r>
          </a:p>
          <a:p>
            <a:pPr lvl="1"/>
            <a:r>
              <a:rPr lang="en-US" sz="2400" dirty="0">
                <a:solidFill>
                  <a:schemeClr val="tx1"/>
                </a:solidFill>
              </a:rPr>
              <a:t>Patients can journal their emotions. </a:t>
            </a:r>
          </a:p>
          <a:p>
            <a:pPr lvl="1"/>
            <a:r>
              <a:rPr lang="en-US" sz="2400" dirty="0">
                <a:solidFill>
                  <a:schemeClr val="tx1"/>
                </a:solidFill>
              </a:rPr>
              <a:t>Establishes self-awareness</a:t>
            </a:r>
          </a:p>
        </p:txBody>
      </p:sp>
    </p:spTree>
    <p:extLst>
      <p:ext uri="{BB962C8B-B14F-4D97-AF65-F5344CB8AC3E}">
        <p14:creationId xmlns:p14="http://schemas.microsoft.com/office/powerpoint/2010/main" val="36014815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5E7526-E2E7-86E0-08A3-CF8726EA66C7}"/>
              </a:ext>
            </a:extLst>
          </p:cNvPr>
          <p:cNvSpPr>
            <a:spLocks noGrp="1"/>
          </p:cNvSpPr>
          <p:nvPr>
            <p:ph type="title"/>
          </p:nvPr>
        </p:nvSpPr>
        <p:spPr>
          <a:xfrm>
            <a:off x="1295402" y="1508760"/>
            <a:ext cx="2918458" cy="3840480"/>
          </a:xfrm>
        </p:spPr>
        <p:txBody>
          <a:bodyPr>
            <a:normAutofit/>
          </a:bodyPr>
          <a:lstStyle/>
          <a:p>
            <a:r>
              <a:rPr lang="en-US" dirty="0">
                <a:solidFill>
                  <a:schemeClr val="tx1"/>
                </a:solidFill>
              </a:rPr>
              <a:t>Mobile </a:t>
            </a:r>
            <a:br>
              <a:rPr lang="en-US" dirty="0">
                <a:solidFill>
                  <a:schemeClr val="tx1"/>
                </a:solidFill>
              </a:rPr>
            </a:br>
            <a:r>
              <a:rPr lang="en-US" dirty="0">
                <a:solidFill>
                  <a:schemeClr val="tx1"/>
                </a:solidFill>
              </a:rPr>
              <a:t>Apps (cont.)</a:t>
            </a:r>
          </a:p>
        </p:txBody>
      </p:sp>
      <p:cxnSp>
        <p:nvCxnSpPr>
          <p:cNvPr id="14" name="Straight Connector 13">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E20365-DFAE-BA4C-DB3C-E16C82CCA784}"/>
              </a:ext>
            </a:extLst>
          </p:cNvPr>
          <p:cNvSpPr>
            <a:spLocks noGrp="1"/>
          </p:cNvSpPr>
          <p:nvPr>
            <p:ph idx="1"/>
          </p:nvPr>
        </p:nvSpPr>
        <p:spPr>
          <a:xfrm>
            <a:off x="4875655" y="2017436"/>
            <a:ext cx="5989317" cy="3674704"/>
          </a:xfrm>
        </p:spPr>
        <p:txBody>
          <a:bodyPr anchor="ctr">
            <a:normAutofit fontScale="92500"/>
          </a:bodyPr>
          <a:lstStyle/>
          <a:p>
            <a:r>
              <a:rPr lang="en-US" dirty="0">
                <a:solidFill>
                  <a:schemeClr val="tx1"/>
                </a:solidFill>
              </a:rPr>
              <a:t>Psychologist are using social media to expand to larger audiences.</a:t>
            </a:r>
          </a:p>
          <a:p>
            <a:pPr lvl="1"/>
            <a:r>
              <a:rPr lang="en-US" sz="2400" dirty="0">
                <a:solidFill>
                  <a:schemeClr val="tx1"/>
                </a:solidFill>
              </a:rPr>
              <a:t>They use social media platforms to create videos to inform people about certain disorders and how to spot them. </a:t>
            </a:r>
          </a:p>
          <a:p>
            <a:pPr lvl="1"/>
            <a:r>
              <a:rPr lang="en-US" sz="2400" dirty="0">
                <a:effectLst/>
                <a:latin typeface="Times New Roman" panose="02020603050405020304" pitchFamily="18" charset="0"/>
                <a:ea typeface="Aptos" panose="020B0004020202020204" pitchFamily="34" charset="0"/>
              </a:rPr>
              <a:t>This is also a great way for psychologist to interact with any generation, that is using social media, in learning how they can overcome any challenges they are facing. </a:t>
            </a:r>
            <a:r>
              <a:rPr lang="en-US" sz="2400" dirty="0">
                <a:effectLst/>
              </a:rPr>
              <a:t> </a:t>
            </a:r>
            <a:endParaRPr lang="en-US" sz="2400" dirty="0">
              <a:solidFill>
                <a:schemeClr val="tx1"/>
              </a:solidFill>
            </a:endParaRP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319206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282E-BF56-1630-A96B-144B7383C03F}"/>
              </a:ext>
            </a:extLst>
          </p:cNvPr>
          <p:cNvSpPr>
            <a:spLocks noGrp="1"/>
          </p:cNvSpPr>
          <p:nvPr>
            <p:ph type="title"/>
          </p:nvPr>
        </p:nvSpPr>
        <p:spPr/>
        <p:txBody>
          <a:bodyPr/>
          <a:lstStyle/>
          <a:p>
            <a:r>
              <a:rPr lang="en-US" dirty="0"/>
              <a:t>Technology finding Participants</a:t>
            </a:r>
          </a:p>
        </p:txBody>
      </p:sp>
      <p:sp>
        <p:nvSpPr>
          <p:cNvPr id="3" name="Content Placeholder 2">
            <a:extLst>
              <a:ext uri="{FF2B5EF4-FFF2-40B4-BE49-F238E27FC236}">
                <a16:creationId xmlns:a16="http://schemas.microsoft.com/office/drawing/2014/main" id="{4F8F5E9C-7D40-FAFC-1112-79B3446A482F}"/>
              </a:ext>
            </a:extLst>
          </p:cNvPr>
          <p:cNvSpPr>
            <a:spLocks noGrp="1"/>
          </p:cNvSpPr>
          <p:nvPr>
            <p:ph idx="1"/>
          </p:nvPr>
        </p:nvSpPr>
        <p:spPr>
          <a:xfrm>
            <a:off x="1295402" y="2556932"/>
            <a:ext cx="9601196" cy="3318936"/>
          </a:xfrm>
        </p:spPr>
        <p:txBody>
          <a:bodyPr>
            <a:noAutofit/>
          </a:bodyPr>
          <a:lstStyle/>
          <a:p>
            <a:r>
              <a:rPr lang="en-US" sz="2300" dirty="0">
                <a:highlight>
                  <a:srgbClr val="FFFF00"/>
                </a:highlight>
              </a:rPr>
              <a:t>One:</a:t>
            </a:r>
            <a:r>
              <a:rPr lang="en-US" sz="2300" dirty="0"/>
              <a:t> Through online surveys and self questionaries, on social media apps or the internet, psychologist can use the information for their studies. </a:t>
            </a:r>
          </a:p>
          <a:p>
            <a:pPr lvl="1"/>
            <a:r>
              <a:rPr lang="en-US" sz="2300" dirty="0"/>
              <a:t>For example, the Incoming Student Skills Attitudes Questionnaires (ISSAQ). </a:t>
            </a:r>
          </a:p>
          <a:p>
            <a:r>
              <a:rPr lang="en-US" sz="2300" dirty="0"/>
              <a:t>Assessments that are digital, like ISSAQ, help psychologist gain participants from a larger population. </a:t>
            </a:r>
          </a:p>
          <a:p>
            <a:r>
              <a:rPr lang="en-US" sz="2300" dirty="0">
                <a:highlight>
                  <a:srgbClr val="FFFF00"/>
                </a:highlight>
              </a:rPr>
              <a:t>Two:</a:t>
            </a:r>
            <a:r>
              <a:rPr lang="en-US" sz="2300" dirty="0"/>
              <a:t> Devices that patients can wear help monitor biometric attributes.</a:t>
            </a:r>
          </a:p>
          <a:p>
            <a:pPr lvl="1"/>
            <a:r>
              <a:rPr lang="en-US" sz="2300" dirty="0"/>
              <a:t>Help patients keep track of their physical and mental well being. Also, helps researchers with their studies without being a laboratory setting. </a:t>
            </a:r>
          </a:p>
        </p:txBody>
      </p:sp>
    </p:spTree>
    <p:extLst>
      <p:ext uri="{BB962C8B-B14F-4D97-AF65-F5344CB8AC3E}">
        <p14:creationId xmlns:p14="http://schemas.microsoft.com/office/powerpoint/2010/main" val="323155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E90A28-0CF1-9CD4-D1BF-01F6D8111512}"/>
              </a:ext>
            </a:extLst>
          </p:cNvPr>
          <p:cNvSpPr>
            <a:spLocks noGrp="1"/>
          </p:cNvSpPr>
          <p:nvPr>
            <p:ph type="title"/>
          </p:nvPr>
        </p:nvSpPr>
        <p:spPr/>
        <p:txBody>
          <a:bodyPr>
            <a:normAutofit/>
          </a:bodyPr>
          <a:lstStyle/>
          <a:p>
            <a:r>
              <a:rPr lang="en-US" sz="2400" dirty="0">
                <a:effectLst/>
                <a:ea typeface="Aptos" panose="020B0004020202020204" pitchFamily="34" charset="0"/>
              </a:rPr>
              <a:t>As technology advances, instruments are created which allow scientist to obtain larger samples and be more precise in their measurements. One of the great problems in psychological research is the replication of results. Pen and pencil self-report has been inherently unreliable. New instruments that exhibit improved accuracy and accessibility are easier to replicate.</a:t>
            </a:r>
            <a:r>
              <a:rPr lang="en-US" sz="2400" dirty="0">
                <a:effectLst/>
              </a:rPr>
              <a:t> </a:t>
            </a:r>
            <a:endParaRPr lang="en-US" sz="2400" dirty="0"/>
          </a:p>
        </p:txBody>
      </p:sp>
      <p:sp>
        <p:nvSpPr>
          <p:cNvPr id="6" name="Text Placeholder 5">
            <a:extLst>
              <a:ext uri="{FF2B5EF4-FFF2-40B4-BE49-F238E27FC236}">
                <a16:creationId xmlns:a16="http://schemas.microsoft.com/office/drawing/2014/main" id="{BFE06D47-4127-1458-8B69-1D561053C4EB}"/>
              </a:ext>
            </a:extLst>
          </p:cNvPr>
          <p:cNvSpPr>
            <a:spLocks noGrp="1"/>
          </p:cNvSpPr>
          <p:nvPr>
            <p:ph type="body" sz="quarter" idx="13"/>
          </p:nvPr>
        </p:nvSpPr>
        <p:spPr/>
        <p:txBody>
          <a:bodyPr/>
          <a:lstStyle/>
          <a:p>
            <a:r>
              <a:rPr lang="en-US" dirty="0"/>
              <a:t>Psychologist MS Broudy</a:t>
            </a:r>
          </a:p>
        </p:txBody>
      </p:sp>
      <p:sp>
        <p:nvSpPr>
          <p:cNvPr id="5" name="Text Placeholder 4">
            <a:extLst>
              <a:ext uri="{FF2B5EF4-FFF2-40B4-BE49-F238E27FC236}">
                <a16:creationId xmlns:a16="http://schemas.microsoft.com/office/drawing/2014/main" id="{5EA2036C-6B7A-EDB2-0CE5-6732A8731CA3}"/>
              </a:ext>
            </a:extLst>
          </p:cNvPr>
          <p:cNvSpPr>
            <a:spLocks noGrp="1"/>
          </p:cNvSpPr>
          <p:nvPr>
            <p:ph type="body" idx="1"/>
          </p:nvPr>
        </p:nvSpPr>
        <p:spPr/>
        <p:txBody>
          <a:bodyPr>
            <a:normAutofit/>
          </a:bodyPr>
          <a:lstStyle/>
          <a:p>
            <a:r>
              <a:rPr lang="en-US" sz="2400" dirty="0"/>
              <a:t>These methods, mentioned previously, help produce natural and ethical results. Which is extremely important in psychological research studies.  </a:t>
            </a:r>
          </a:p>
        </p:txBody>
      </p:sp>
    </p:spTree>
    <p:extLst>
      <p:ext uri="{BB962C8B-B14F-4D97-AF65-F5344CB8AC3E}">
        <p14:creationId xmlns:p14="http://schemas.microsoft.com/office/powerpoint/2010/main" val="12452660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287</TotalTime>
  <Words>820</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Garamond</vt:lpstr>
      <vt:lpstr>Times New Roman</vt:lpstr>
      <vt:lpstr>Organic</vt:lpstr>
      <vt:lpstr>Technology in Psychology </vt:lpstr>
      <vt:lpstr>Neuroimaging Techniques   </vt:lpstr>
      <vt:lpstr>Neuroimaging Techniques (cont.)</vt:lpstr>
      <vt:lpstr>PowerPoint Presentation</vt:lpstr>
      <vt:lpstr>Teletherapy  </vt:lpstr>
      <vt:lpstr>Mobile Apps</vt:lpstr>
      <vt:lpstr>Mobile  Apps (cont.)</vt:lpstr>
      <vt:lpstr>Technology finding Participants</vt:lpstr>
      <vt:lpstr>As technology advances, instruments are created which allow scientist to obtain larger samples and be more precise in their measurements. One of the great problems in psychological research is the replication of results. Pen and pencil self-report has been inherently unreliable. New instruments that exhibit improved accuracy and accessibility are easier to replicate. </vt:lpstr>
      <vt:lpstr>Virtual Reality </vt:lpstr>
      <vt:lpstr>Gaming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Psychology </dc:title>
  <dc:creator>Asia J James</dc:creator>
  <cp:lastModifiedBy>Asia J James</cp:lastModifiedBy>
  <cp:revision>1</cp:revision>
  <dcterms:created xsi:type="dcterms:W3CDTF">2024-03-22T20:55:13Z</dcterms:created>
  <dcterms:modified xsi:type="dcterms:W3CDTF">2024-03-23T01:42:38Z</dcterms:modified>
</cp:coreProperties>
</file>