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8" r:id="rId4"/>
    <p:sldId id="284" r:id="rId5"/>
    <p:sldId id="286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42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E46A-2D3A-43FD-AF13-FA60E99C8F86}" type="datetimeFigureOut">
              <a:rPr lang="en-PH" smtClean="0"/>
              <a:t>27/04/2017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171A-A410-4869-8E38-C53CD2EB70D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840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E46A-2D3A-43FD-AF13-FA60E99C8F86}" type="datetimeFigureOut">
              <a:rPr lang="en-PH" smtClean="0"/>
              <a:t>27/04/2017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171A-A410-4869-8E38-C53CD2EB70D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900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E46A-2D3A-43FD-AF13-FA60E99C8F86}" type="datetimeFigureOut">
              <a:rPr lang="en-PH" smtClean="0"/>
              <a:t>27/04/2017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171A-A410-4869-8E38-C53CD2EB70D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443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E46A-2D3A-43FD-AF13-FA60E99C8F86}" type="datetimeFigureOut">
              <a:rPr lang="en-PH" smtClean="0"/>
              <a:t>27/04/2017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171A-A410-4869-8E38-C53CD2EB70D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4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E46A-2D3A-43FD-AF13-FA60E99C8F86}" type="datetimeFigureOut">
              <a:rPr lang="en-PH" smtClean="0"/>
              <a:t>27/04/2017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171A-A410-4869-8E38-C53CD2EB70D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581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E46A-2D3A-43FD-AF13-FA60E99C8F86}" type="datetimeFigureOut">
              <a:rPr lang="en-PH" smtClean="0"/>
              <a:t>27/04/2017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171A-A410-4869-8E38-C53CD2EB70D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301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E46A-2D3A-43FD-AF13-FA60E99C8F86}" type="datetimeFigureOut">
              <a:rPr lang="en-PH" smtClean="0"/>
              <a:t>27/04/2017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171A-A410-4869-8E38-C53CD2EB70D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442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E46A-2D3A-43FD-AF13-FA60E99C8F86}" type="datetimeFigureOut">
              <a:rPr lang="en-PH" smtClean="0"/>
              <a:t>27/04/2017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171A-A410-4869-8E38-C53CD2EB70D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701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E46A-2D3A-43FD-AF13-FA60E99C8F86}" type="datetimeFigureOut">
              <a:rPr lang="en-PH" smtClean="0"/>
              <a:t>27/04/2017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171A-A410-4869-8E38-C53CD2EB70D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774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E46A-2D3A-43FD-AF13-FA60E99C8F86}" type="datetimeFigureOut">
              <a:rPr lang="en-PH" smtClean="0"/>
              <a:t>27/04/2017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171A-A410-4869-8E38-C53CD2EB70D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4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E46A-2D3A-43FD-AF13-FA60E99C8F86}" type="datetimeFigureOut">
              <a:rPr lang="en-PH" smtClean="0"/>
              <a:t>27/04/2017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171A-A410-4869-8E38-C53CD2EB70D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320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1E46A-2D3A-43FD-AF13-FA60E99C8F86}" type="datetimeFigureOut">
              <a:rPr lang="en-PH" smtClean="0"/>
              <a:t>27/04/2017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171A-A410-4869-8E38-C53CD2EB70D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039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34361"/>
              </p:ext>
            </p:extLst>
          </p:nvPr>
        </p:nvGraphicFramePr>
        <p:xfrm>
          <a:off x="138871" y="1754149"/>
          <a:ext cx="11914258" cy="33497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19059">
                  <a:extLst>
                    <a:ext uri="{9D8B030D-6E8A-4147-A177-3AD203B41FA5}">
                      <a16:colId xmlns:a16="http://schemas.microsoft.com/office/drawing/2014/main" xmlns="" val="3645019499"/>
                    </a:ext>
                  </a:extLst>
                </a:gridCol>
                <a:gridCol w="1933854">
                  <a:extLst>
                    <a:ext uri="{9D8B030D-6E8A-4147-A177-3AD203B41FA5}">
                      <a16:colId xmlns:a16="http://schemas.microsoft.com/office/drawing/2014/main" xmlns="" val="3844777619"/>
                    </a:ext>
                  </a:extLst>
                </a:gridCol>
                <a:gridCol w="2182765">
                  <a:extLst>
                    <a:ext uri="{9D8B030D-6E8A-4147-A177-3AD203B41FA5}">
                      <a16:colId xmlns:a16="http://schemas.microsoft.com/office/drawing/2014/main" xmlns="" val="1630677097"/>
                    </a:ext>
                  </a:extLst>
                </a:gridCol>
                <a:gridCol w="1589205">
                  <a:extLst>
                    <a:ext uri="{9D8B030D-6E8A-4147-A177-3AD203B41FA5}">
                      <a16:colId xmlns:a16="http://schemas.microsoft.com/office/drawing/2014/main" xmlns="" val="3630237984"/>
                    </a:ext>
                  </a:extLst>
                </a:gridCol>
                <a:gridCol w="3101824">
                  <a:extLst>
                    <a:ext uri="{9D8B030D-6E8A-4147-A177-3AD203B41FA5}">
                      <a16:colId xmlns:a16="http://schemas.microsoft.com/office/drawing/2014/main" xmlns="" val="3042557874"/>
                    </a:ext>
                  </a:extLst>
                </a:gridCol>
                <a:gridCol w="732375">
                  <a:extLst>
                    <a:ext uri="{9D8B030D-6E8A-4147-A177-3AD203B41FA5}">
                      <a16:colId xmlns:a16="http://schemas.microsoft.com/office/drawing/2014/main" xmlns="" val="778225220"/>
                    </a:ext>
                  </a:extLst>
                </a:gridCol>
                <a:gridCol w="1455176">
                  <a:extLst>
                    <a:ext uri="{9D8B030D-6E8A-4147-A177-3AD203B41FA5}">
                      <a16:colId xmlns:a16="http://schemas.microsoft.com/office/drawing/2014/main" xmlns="" val="1819467196"/>
                    </a:ext>
                  </a:extLst>
                </a:gridCol>
              </a:tblGrid>
              <a:tr h="497205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PH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  <a:r>
                        <a:rPr lang="en-PH" sz="3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PROVIDER</a:t>
                      </a:r>
                      <a:endParaRPr lang="en-PH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7907112"/>
                  </a:ext>
                </a:extLst>
              </a:tr>
              <a:tr h="301318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u="sng" strike="noStrike" dirty="0" err="1">
                          <a:effectLst/>
                        </a:rPr>
                        <a:t>spid</a:t>
                      </a:r>
                      <a:endParaRPr lang="en-PH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u="none" strike="noStrike" dirty="0">
                          <a:effectLst/>
                        </a:rPr>
                        <a:t>name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u="none" strike="noStrike" dirty="0">
                          <a:effectLst/>
                        </a:rPr>
                        <a:t>address1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u="none" strike="noStrike" dirty="0">
                          <a:effectLst/>
                        </a:rPr>
                        <a:t>contact no.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u="none" strike="noStrike" dirty="0">
                          <a:effectLst/>
                        </a:rPr>
                        <a:t>email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u="none" strike="noStrike" dirty="0">
                          <a:effectLst/>
                        </a:rPr>
                        <a:t>gender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u="none" strike="noStrike" dirty="0">
                          <a:effectLst/>
                        </a:rPr>
                        <a:t>password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4292267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1001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Faye Yap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#161 </a:t>
                      </a:r>
                      <a:r>
                        <a:rPr lang="en-PH" sz="1800" u="none" strike="noStrike" dirty="0" err="1">
                          <a:effectLst/>
                        </a:rPr>
                        <a:t>Greenwater</a:t>
                      </a:r>
                      <a:r>
                        <a:rPr lang="en-PH" sz="1800" u="none" strike="noStrike" dirty="0">
                          <a:effectLst/>
                        </a:rPr>
                        <a:t>, Baguio City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0927-355-1335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 fayeyap355@gmail.com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f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fayefab893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5714766"/>
                  </a:ext>
                </a:extLst>
              </a:tr>
              <a:tr h="28697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1002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Donnie Rosario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AD-33 Lower Bayan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0918-897-2236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donnierosario193@yahoo.com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f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 err="1">
                          <a:effectLst/>
                        </a:rPr>
                        <a:t>usKaMisKa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141916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1003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Bea Montello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555 Upper Road </a:t>
                      </a:r>
                      <a:r>
                        <a:rPr lang="en-PH" sz="1800" u="none" strike="noStrike" dirty="0" err="1">
                          <a:effectLst/>
                        </a:rPr>
                        <a:t>Lucban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0917-232-8747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bg_3@gmail.com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m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 err="1">
                          <a:effectLst/>
                        </a:rPr>
                        <a:t>bouyBritta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2776892"/>
                  </a:ext>
                </a:extLst>
              </a:tr>
              <a:tr h="28697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1004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John Tinos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Aurora hill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0937-397-1338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sg_bouy@hotmail.com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m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bilbil987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8563980"/>
                  </a:ext>
                </a:extLst>
              </a:tr>
              <a:tr h="28697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1005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Amelia Rose Reyes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Lower Bonifacio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0915-275-7739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bilbil@gmail.com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f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gunner90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6295979"/>
                  </a:ext>
                </a:extLst>
              </a:tr>
              <a:tr h="28697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1006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Rock Siliman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Lower Session Road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0947-355-1340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cait_lyn@gmail.com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m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BobCru00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4035568"/>
                  </a:ext>
                </a:extLst>
              </a:tr>
              <a:tr h="28697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1007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Matthew Parle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Lower Magsaysay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>
                          <a:effectLst/>
                        </a:rPr>
                        <a:t>0929-342-1952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crubleBob@yahoo.com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m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u="none" strike="noStrike" dirty="0">
                          <a:effectLst/>
                        </a:rPr>
                        <a:t>BandyAtti0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8254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97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56967"/>
              </p:ext>
            </p:extLst>
          </p:nvPr>
        </p:nvGraphicFramePr>
        <p:xfrm>
          <a:off x="148552" y="0"/>
          <a:ext cx="11853334" cy="66694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4837">
                  <a:extLst>
                    <a:ext uri="{9D8B030D-6E8A-4147-A177-3AD203B41FA5}">
                      <a16:colId xmlns:a16="http://schemas.microsoft.com/office/drawing/2014/main" xmlns="" val="3645019499"/>
                    </a:ext>
                  </a:extLst>
                </a:gridCol>
                <a:gridCol w="1420365">
                  <a:extLst>
                    <a:ext uri="{9D8B030D-6E8A-4147-A177-3AD203B41FA5}">
                      <a16:colId xmlns:a16="http://schemas.microsoft.com/office/drawing/2014/main" xmlns="" val="3844777619"/>
                    </a:ext>
                  </a:extLst>
                </a:gridCol>
                <a:gridCol w="2229429">
                  <a:extLst>
                    <a:ext uri="{9D8B030D-6E8A-4147-A177-3AD203B41FA5}">
                      <a16:colId xmlns:a16="http://schemas.microsoft.com/office/drawing/2014/main" xmlns="" val="1630677097"/>
                    </a:ext>
                  </a:extLst>
                </a:gridCol>
                <a:gridCol w="1445104">
                  <a:extLst>
                    <a:ext uri="{9D8B030D-6E8A-4147-A177-3AD203B41FA5}">
                      <a16:colId xmlns:a16="http://schemas.microsoft.com/office/drawing/2014/main" xmlns="" val="3630237984"/>
                    </a:ext>
                  </a:extLst>
                </a:gridCol>
                <a:gridCol w="1540934">
                  <a:extLst>
                    <a:ext uri="{9D8B030D-6E8A-4147-A177-3AD203B41FA5}">
                      <a16:colId xmlns:a16="http://schemas.microsoft.com/office/drawing/2014/main" xmlns="" val="30425578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778225220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xmlns="" val="1819467196"/>
                    </a:ext>
                  </a:extLst>
                </a:gridCol>
                <a:gridCol w="965199">
                  <a:extLst>
                    <a:ext uri="{9D8B030D-6E8A-4147-A177-3AD203B41FA5}">
                      <a16:colId xmlns:a16="http://schemas.microsoft.com/office/drawing/2014/main" xmlns="" val="561221263"/>
                    </a:ext>
                  </a:extLst>
                </a:gridCol>
              </a:tblGrid>
              <a:tr h="558165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3200" b="1" dirty="0">
                          <a:latin typeface="+mn-lt"/>
                        </a:rPr>
                        <a:t>HOME OWNER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6072203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hoid</a:t>
                      </a:r>
                      <a:endParaRPr lang="en-PH" sz="18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address1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address2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contact no.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email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password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4292267"/>
                  </a:ext>
                </a:extLst>
              </a:tr>
              <a:tr h="83248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Pedro Carina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#101 Camp 6, Baguio 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#63 Queen of Peace, Baguio 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0915-245-1135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juansp@gmail.com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tjr233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5714766"/>
                  </a:ext>
                </a:extLst>
              </a:tr>
              <a:tr h="83248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H1002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Maria Palad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 369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Dahlia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St., La Trinidad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 665 Gladiola St., Baguio 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0990-909-0909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marian_3ddi@yahoo.com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yjg432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141916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H1003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Juanito Hulio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 39 City Camp, Baguio 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0912-345-6789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GBPogi@hotmail.com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gfj3535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2776892"/>
                  </a:ext>
                </a:extLst>
              </a:tr>
              <a:tr h="110680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H1004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Karmina Dimagiba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 69 Magsaysay Avenue, Baguio 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 987 Mines View Compound, Baguio 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0998-765-4321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dimagibaKL@gmail.com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sbs3352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8563980"/>
                  </a:ext>
                </a:extLst>
              </a:tr>
              <a:tr h="83248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H1005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Juan Pakulo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#12 Wall St., Baguio 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#32 Wood St., La Trinidad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0909-090-9090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juansp@gmail.com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sdg4545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6295979"/>
                  </a:ext>
                </a:extLst>
              </a:tr>
              <a:tr h="83248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H1006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Mia Teodoro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 369 Dahlia St., La Trinidad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 665 Gladiola St., Baguio 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0990-909-0909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miateodoroblu737@yahoo.com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drh223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4035568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H1007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Genesis </a:t>
                      </a:r>
                      <a:r>
                        <a:rPr lang="en-P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Pradel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 01 City Camp, Baguio 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0912-345-6789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winnar0129@hotmail.com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w3t232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8254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29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04101"/>
              </p:ext>
            </p:extLst>
          </p:nvPr>
        </p:nvGraphicFramePr>
        <p:xfrm>
          <a:off x="1768765" y="689439"/>
          <a:ext cx="2269066" cy="27112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94326">
                  <a:extLst>
                    <a:ext uri="{9D8B030D-6E8A-4147-A177-3AD203B41FA5}">
                      <a16:colId xmlns:a16="http://schemas.microsoft.com/office/drawing/2014/main" xmlns="" val="3645019499"/>
                    </a:ext>
                  </a:extLst>
                </a:gridCol>
                <a:gridCol w="1474740">
                  <a:extLst>
                    <a:ext uri="{9D8B030D-6E8A-4147-A177-3AD203B41FA5}">
                      <a16:colId xmlns:a16="http://schemas.microsoft.com/office/drawing/2014/main" xmlns="" val="3844777619"/>
                    </a:ext>
                  </a:extLst>
                </a:gridCol>
              </a:tblGrid>
              <a:tr h="5581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3200" b="1" dirty="0"/>
                        <a:t>HO_SERVICE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3854285"/>
                  </a:ext>
                </a:extLst>
              </a:tr>
              <a:tr h="38441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servid</a:t>
                      </a:r>
                      <a:endParaRPr lang="en-PH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hoid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4292267"/>
                  </a:ext>
                </a:extLst>
              </a:tr>
              <a:tr h="397037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5714766"/>
                  </a:ext>
                </a:extLst>
              </a:tr>
              <a:tr h="521832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141916"/>
                  </a:ext>
                </a:extLst>
              </a:tr>
              <a:tr h="487603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2776892"/>
                  </a:ext>
                </a:extLst>
              </a:tr>
              <a:tr h="36216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856398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39632"/>
              </p:ext>
            </p:extLst>
          </p:nvPr>
        </p:nvGraphicFramePr>
        <p:xfrm>
          <a:off x="4545740" y="751785"/>
          <a:ext cx="2269066" cy="3226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7182">
                  <a:extLst>
                    <a:ext uri="{9D8B030D-6E8A-4147-A177-3AD203B41FA5}">
                      <a16:colId xmlns:a16="http://schemas.microsoft.com/office/drawing/2014/main" xmlns="" val="3645019499"/>
                    </a:ext>
                  </a:extLst>
                </a:gridCol>
                <a:gridCol w="1441884">
                  <a:extLst>
                    <a:ext uri="{9D8B030D-6E8A-4147-A177-3AD203B41FA5}">
                      <a16:colId xmlns:a16="http://schemas.microsoft.com/office/drawing/2014/main" xmlns="" val="3844777619"/>
                    </a:ext>
                  </a:extLst>
                </a:gridCol>
              </a:tblGrid>
              <a:tr h="49720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PH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SP_SERVICE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8648222"/>
                  </a:ext>
                </a:extLst>
              </a:tr>
              <a:tr h="38441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servid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spid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4292267"/>
                  </a:ext>
                </a:extLst>
              </a:tr>
              <a:tr h="42399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5714766"/>
                  </a:ext>
                </a:extLst>
              </a:tr>
              <a:tr h="481704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8056579"/>
                  </a:ext>
                </a:extLst>
              </a:tr>
              <a:tr h="521832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141916"/>
                  </a:ext>
                </a:extLst>
              </a:tr>
              <a:tr h="487603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2776892"/>
                  </a:ext>
                </a:extLst>
              </a:tr>
              <a:tr h="429898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856398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37046"/>
              </p:ext>
            </p:extLst>
          </p:nvPr>
        </p:nvGraphicFramePr>
        <p:xfrm>
          <a:off x="7322715" y="748494"/>
          <a:ext cx="2692399" cy="53989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81507">
                  <a:extLst>
                    <a:ext uri="{9D8B030D-6E8A-4147-A177-3AD203B41FA5}">
                      <a16:colId xmlns:a16="http://schemas.microsoft.com/office/drawing/2014/main" xmlns="" val="3645019499"/>
                    </a:ext>
                  </a:extLst>
                </a:gridCol>
                <a:gridCol w="1710892">
                  <a:extLst>
                    <a:ext uri="{9D8B030D-6E8A-4147-A177-3AD203B41FA5}">
                      <a16:colId xmlns:a16="http://schemas.microsoft.com/office/drawing/2014/main" xmlns="" val="3844777619"/>
                    </a:ext>
                  </a:extLst>
                </a:gridCol>
              </a:tblGrid>
              <a:tr h="49720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PH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8131413"/>
                  </a:ext>
                </a:extLst>
              </a:tr>
              <a:tr h="38441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servid</a:t>
                      </a:r>
                      <a:endParaRPr lang="en-PH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servtype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4292267"/>
                  </a:ext>
                </a:extLst>
              </a:tr>
              <a:tr h="38441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Gardening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3485455"/>
                  </a:ext>
                </a:extLst>
              </a:tr>
              <a:tr h="397037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Laundry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5714766"/>
                  </a:ext>
                </a:extLst>
              </a:tr>
              <a:tr h="411452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Pest Control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1419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Plumbing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2776892"/>
                  </a:ext>
                </a:extLst>
              </a:tr>
              <a:tr h="36216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Carpentry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8563980"/>
                  </a:ext>
                </a:extLst>
              </a:tr>
              <a:tr h="332101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 Cleaning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2817149"/>
                  </a:ext>
                </a:extLst>
              </a:tr>
              <a:tr h="36216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210989"/>
                  </a:ext>
                </a:extLst>
              </a:tr>
              <a:tr h="36216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Appliances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760470"/>
                  </a:ext>
                </a:extLst>
              </a:tr>
              <a:tr h="36216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Automobile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4405737"/>
                  </a:ext>
                </a:extLst>
              </a:tr>
              <a:tr h="36216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9893260"/>
                  </a:ext>
                </a:extLst>
              </a:tr>
              <a:tr h="36216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9421011"/>
                  </a:ext>
                </a:extLst>
              </a:tr>
              <a:tr h="36216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822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02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09431"/>
              </p:ext>
            </p:extLst>
          </p:nvPr>
        </p:nvGraphicFramePr>
        <p:xfrm>
          <a:off x="229553" y="127090"/>
          <a:ext cx="11717683" cy="262225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20616">
                  <a:extLst>
                    <a:ext uri="{9D8B030D-6E8A-4147-A177-3AD203B41FA5}">
                      <a16:colId xmlns:a16="http://schemas.microsoft.com/office/drawing/2014/main" xmlns="" val="3645019499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xmlns="" val="3844777619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xmlns="" val="1630677097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xmlns="" val="3630237984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xmlns="" val="3042557874"/>
                    </a:ext>
                  </a:extLst>
                </a:gridCol>
              </a:tblGrid>
              <a:tr h="49720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PH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CONVO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7368015"/>
                  </a:ext>
                </a:extLst>
              </a:tr>
              <a:tr h="301318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coid</a:t>
                      </a:r>
                      <a:endParaRPr lang="en-PH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4292267"/>
                  </a:ext>
                </a:extLst>
              </a:tr>
              <a:tr h="385932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 ma'am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7:20am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5714766"/>
                  </a:ext>
                </a:extLst>
              </a:tr>
              <a:tr h="28697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can I do for you sir?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7:22am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141916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would like to inquire for gardening. I have 350 sqr meter lot.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7:26am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2776892"/>
                  </a:ext>
                </a:extLst>
              </a:tr>
              <a:tr h="28697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That would take 2-3 visit sir.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7:31am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8563980"/>
                  </a:ext>
                </a:extLst>
              </a:tr>
              <a:tr h="305697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7:32am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629597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74206"/>
              </p:ext>
            </p:extLst>
          </p:nvPr>
        </p:nvGraphicFramePr>
        <p:xfrm>
          <a:off x="229553" y="4903089"/>
          <a:ext cx="8195550" cy="175497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192">
                  <a:extLst>
                    <a:ext uri="{9D8B030D-6E8A-4147-A177-3AD203B41FA5}">
                      <a16:colId xmlns:a16="http://schemas.microsoft.com/office/drawing/2014/main" xmlns="" val="3645019499"/>
                    </a:ext>
                  </a:extLst>
                </a:gridCol>
                <a:gridCol w="1317442">
                  <a:extLst>
                    <a:ext uri="{9D8B030D-6E8A-4147-A177-3AD203B41FA5}">
                      <a16:colId xmlns:a16="http://schemas.microsoft.com/office/drawing/2014/main" xmlns="" val="3844777619"/>
                    </a:ext>
                  </a:extLst>
                </a:gridCol>
                <a:gridCol w="1302123">
                  <a:extLst>
                    <a:ext uri="{9D8B030D-6E8A-4147-A177-3AD203B41FA5}">
                      <a16:colId xmlns:a16="http://schemas.microsoft.com/office/drawing/2014/main" xmlns="" val="1630677097"/>
                    </a:ext>
                  </a:extLst>
                </a:gridCol>
                <a:gridCol w="1087655">
                  <a:extLst>
                    <a:ext uri="{9D8B030D-6E8A-4147-A177-3AD203B41FA5}">
                      <a16:colId xmlns:a16="http://schemas.microsoft.com/office/drawing/2014/main" xmlns="" val="3042557874"/>
                    </a:ext>
                  </a:extLst>
                </a:gridCol>
                <a:gridCol w="1899569">
                  <a:extLst>
                    <a:ext uri="{9D8B030D-6E8A-4147-A177-3AD203B41FA5}">
                      <a16:colId xmlns:a16="http://schemas.microsoft.com/office/drawing/2014/main" xmlns="" val="778225220"/>
                    </a:ext>
                  </a:extLst>
                </a:gridCol>
                <a:gridCol w="1899569">
                  <a:extLst>
                    <a:ext uri="{9D8B030D-6E8A-4147-A177-3AD203B41FA5}">
                      <a16:colId xmlns:a16="http://schemas.microsoft.com/office/drawing/2014/main" xmlns="" val="1212890844"/>
                    </a:ext>
                  </a:extLst>
                </a:gridCol>
              </a:tblGrid>
              <a:tr h="629124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PH" sz="44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BOOKING</a:t>
                      </a:r>
                      <a:endParaRPr lang="en-PH" sz="3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  <a:p>
                      <a:pPr algn="l" fontAlgn="b"/>
                      <a:endParaRPr lang="en-PH" sz="1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1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9500716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bokid</a:t>
                      </a:r>
                      <a:endParaRPr lang="en-PH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reqid</a:t>
                      </a:r>
                      <a:endParaRPr lang="en-PH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4292267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3:00 pm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5714766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10:30 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1419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63011"/>
              </p:ext>
            </p:extLst>
          </p:nvPr>
        </p:nvGraphicFramePr>
        <p:xfrm>
          <a:off x="229553" y="2724517"/>
          <a:ext cx="8195550" cy="24036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37094">
                  <a:extLst>
                    <a:ext uri="{9D8B030D-6E8A-4147-A177-3AD203B41FA5}">
                      <a16:colId xmlns:a16="http://schemas.microsoft.com/office/drawing/2014/main" xmlns="" val="3645019499"/>
                    </a:ext>
                  </a:extLst>
                </a:gridCol>
                <a:gridCol w="1705922">
                  <a:extLst>
                    <a:ext uri="{9D8B030D-6E8A-4147-A177-3AD203B41FA5}">
                      <a16:colId xmlns:a16="http://schemas.microsoft.com/office/drawing/2014/main" xmlns="" val="3844777619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xmlns="" val="1630677097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xmlns="" val="3630237984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xmlns="" val="3042557874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xmlns="" val="778225220"/>
                    </a:ext>
                  </a:extLst>
                </a:gridCol>
              </a:tblGrid>
              <a:tr h="497205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PH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REQUEST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9881667"/>
                  </a:ext>
                </a:extLst>
              </a:tr>
              <a:tr h="301318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reqid</a:t>
                      </a:r>
                      <a:endParaRPr lang="en-PH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reqdate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reqtime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reqstatus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hoid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spid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4292267"/>
                  </a:ext>
                </a:extLst>
              </a:tr>
              <a:tr h="385932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7:00 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5714766"/>
                  </a:ext>
                </a:extLst>
              </a:tr>
              <a:tr h="28697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09:30 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141916"/>
                  </a:ext>
                </a:extLst>
              </a:tr>
              <a:tr h="339563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12:55 pm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2776892"/>
                  </a:ext>
                </a:extLst>
              </a:tr>
              <a:tr h="28697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1:00 pm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H1004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8563980"/>
                  </a:ext>
                </a:extLst>
              </a:tr>
              <a:tr h="305697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1:35 pm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629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76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4807"/>
              </p:ext>
            </p:extLst>
          </p:nvPr>
        </p:nvGraphicFramePr>
        <p:xfrm>
          <a:off x="1185517" y="386862"/>
          <a:ext cx="9431683" cy="37371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93937">
                  <a:extLst>
                    <a:ext uri="{9D8B030D-6E8A-4147-A177-3AD203B41FA5}">
                      <a16:colId xmlns:a16="http://schemas.microsoft.com/office/drawing/2014/main" xmlns="" val="3645019499"/>
                    </a:ext>
                  </a:extLst>
                </a:gridCol>
                <a:gridCol w="1344279">
                  <a:extLst>
                    <a:ext uri="{9D8B030D-6E8A-4147-A177-3AD203B41FA5}">
                      <a16:colId xmlns:a16="http://schemas.microsoft.com/office/drawing/2014/main" xmlns="" val="3844777619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1630677097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xmlns="" val="36302379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042557874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xmlns="" val="778225220"/>
                    </a:ext>
                  </a:extLst>
                </a:gridCol>
              </a:tblGrid>
              <a:tr h="497205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PH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VISIT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0543889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visid</a:t>
                      </a:r>
                      <a:endParaRPr lang="en-PH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visdate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vistime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visstatus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bokid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4292267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9:00 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Ongoing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5279129"/>
                  </a:ext>
                </a:extLst>
              </a:tr>
              <a:tr h="660663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7:00 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Trimmed some parts of the plant because its  already dry.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Ongoing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6209209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3:00 PM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Given 1hour to continue and complete the work.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2672645"/>
                  </a:ext>
                </a:extLst>
              </a:tr>
              <a:tr h="343494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11:30 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ongoing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0866593"/>
                  </a:ext>
                </a:extLst>
              </a:tr>
              <a:tr h="435439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1:00 PM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Trees were fertilized 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ongoing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5714766"/>
                  </a:ext>
                </a:extLst>
              </a:tr>
              <a:tr h="385274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7:00 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Given a half day to work.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1419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63873"/>
              </p:ext>
            </p:extLst>
          </p:nvPr>
        </p:nvGraphicFramePr>
        <p:xfrm>
          <a:off x="1185517" y="4262796"/>
          <a:ext cx="5453473" cy="14683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1540">
                  <a:extLst>
                    <a:ext uri="{9D8B030D-6E8A-4147-A177-3AD203B41FA5}">
                      <a16:colId xmlns:a16="http://schemas.microsoft.com/office/drawing/2014/main" xmlns="" val="3645019499"/>
                    </a:ext>
                  </a:extLst>
                </a:gridCol>
                <a:gridCol w="1302814">
                  <a:extLst>
                    <a:ext uri="{9D8B030D-6E8A-4147-A177-3AD203B41FA5}">
                      <a16:colId xmlns:a16="http://schemas.microsoft.com/office/drawing/2014/main" xmlns="" val="3844777619"/>
                    </a:ext>
                  </a:extLst>
                </a:gridCol>
                <a:gridCol w="1287664">
                  <a:extLst>
                    <a:ext uri="{9D8B030D-6E8A-4147-A177-3AD203B41FA5}">
                      <a16:colId xmlns:a16="http://schemas.microsoft.com/office/drawing/2014/main" xmlns="" val="1630677097"/>
                    </a:ext>
                  </a:extLst>
                </a:gridCol>
                <a:gridCol w="1105877">
                  <a:extLst>
                    <a:ext uri="{9D8B030D-6E8A-4147-A177-3AD203B41FA5}">
                      <a16:colId xmlns:a16="http://schemas.microsoft.com/office/drawing/2014/main" xmlns="" val="3630237984"/>
                    </a:ext>
                  </a:extLst>
                </a:gridCol>
                <a:gridCol w="1075578">
                  <a:extLst>
                    <a:ext uri="{9D8B030D-6E8A-4147-A177-3AD203B41FA5}">
                      <a16:colId xmlns:a16="http://schemas.microsoft.com/office/drawing/2014/main" xmlns="" val="3042557874"/>
                    </a:ext>
                  </a:extLst>
                </a:gridCol>
              </a:tblGrid>
              <a:tr h="49720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PH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PAYMENT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6990900"/>
                  </a:ext>
                </a:extLst>
              </a:tr>
              <a:tr h="301318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payid</a:t>
                      </a:r>
                      <a:endParaRPr lang="en-PH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paydate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bokid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hoid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4292267"/>
                  </a:ext>
                </a:extLst>
              </a:tr>
              <a:tr h="385932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Php 1100.00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5714766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Php 755.00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14191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42512"/>
              </p:ext>
            </p:extLst>
          </p:nvPr>
        </p:nvGraphicFramePr>
        <p:xfrm>
          <a:off x="7345182" y="4250096"/>
          <a:ext cx="3272018" cy="21013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1283">
                  <a:extLst>
                    <a:ext uri="{9D8B030D-6E8A-4147-A177-3AD203B41FA5}">
                      <a16:colId xmlns:a16="http://schemas.microsoft.com/office/drawing/2014/main" xmlns="" val="364501949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3844777619"/>
                    </a:ext>
                  </a:extLst>
                </a:gridCol>
                <a:gridCol w="698335">
                  <a:extLst>
                    <a:ext uri="{9D8B030D-6E8A-4147-A177-3AD203B41FA5}">
                      <a16:colId xmlns:a16="http://schemas.microsoft.com/office/drawing/2014/main" xmlns="" val="1630677097"/>
                    </a:ext>
                  </a:extLst>
                </a:gridCol>
              </a:tblGrid>
              <a:tr h="49720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PH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EXPENSE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4436384"/>
                  </a:ext>
                </a:extLst>
              </a:tr>
              <a:tr h="36149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payid</a:t>
                      </a:r>
                      <a:endParaRPr lang="en-PH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4292267"/>
                  </a:ext>
                </a:extLst>
              </a:tr>
              <a:tr h="429863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Php</a:t>
                      </a:r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62205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Php 300.00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Fertilizer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571476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Php 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14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51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66838"/>
              </p:ext>
            </p:extLst>
          </p:nvPr>
        </p:nvGraphicFramePr>
        <p:xfrm>
          <a:off x="838383" y="1034283"/>
          <a:ext cx="10413816" cy="19762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77716">
                  <a:extLst>
                    <a:ext uri="{9D8B030D-6E8A-4147-A177-3AD203B41FA5}">
                      <a16:colId xmlns:a16="http://schemas.microsoft.com/office/drawing/2014/main" xmlns="" val="3645019499"/>
                    </a:ext>
                  </a:extLst>
                </a:gridCol>
                <a:gridCol w="3057033">
                  <a:extLst>
                    <a:ext uri="{9D8B030D-6E8A-4147-A177-3AD203B41FA5}">
                      <a16:colId xmlns:a16="http://schemas.microsoft.com/office/drawing/2014/main" xmlns="" val="1124647774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xmlns="" val="384477761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xmlns="" val="1630677097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xmlns="" val="363023798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304255787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778225220"/>
                    </a:ext>
                  </a:extLst>
                </a:gridCol>
              </a:tblGrid>
              <a:tr h="558165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PH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FEEDBACK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55601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feid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spid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4292267"/>
                  </a:ext>
                </a:extLst>
              </a:tr>
              <a:tr h="378066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Great job! 5 stars for you Faye!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5:00pm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5279129"/>
                  </a:ext>
                </a:extLst>
              </a:tr>
              <a:tr h="409571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 done! Clean work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12:00pm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6209209"/>
                  </a:ext>
                </a:extLst>
              </a:tr>
              <a:tr h="346561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Satisfied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29-Nov-16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8:30am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267264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79713"/>
              </p:ext>
            </p:extLst>
          </p:nvPr>
        </p:nvGraphicFramePr>
        <p:xfrm>
          <a:off x="118717" y="3390900"/>
          <a:ext cx="11853148" cy="21399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90121">
                  <a:extLst>
                    <a:ext uri="{9D8B030D-6E8A-4147-A177-3AD203B41FA5}">
                      <a16:colId xmlns:a16="http://schemas.microsoft.com/office/drawing/2014/main" xmlns="" val="3645019499"/>
                    </a:ext>
                  </a:extLst>
                </a:gridCol>
                <a:gridCol w="767562">
                  <a:extLst>
                    <a:ext uri="{9D8B030D-6E8A-4147-A177-3AD203B41FA5}">
                      <a16:colId xmlns:a16="http://schemas.microsoft.com/office/drawing/2014/main" xmlns="" val="1807558210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xmlns="" val="671392847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xmlns="" val="70068040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xmlns="" val="244390046"/>
                    </a:ext>
                  </a:extLst>
                </a:gridCol>
                <a:gridCol w="728134">
                  <a:extLst>
                    <a:ext uri="{9D8B030D-6E8A-4147-A177-3AD203B41FA5}">
                      <a16:colId xmlns:a16="http://schemas.microsoft.com/office/drawing/2014/main" xmlns="" val="2130667514"/>
                    </a:ext>
                  </a:extLst>
                </a:gridCol>
                <a:gridCol w="694266">
                  <a:extLst>
                    <a:ext uri="{9D8B030D-6E8A-4147-A177-3AD203B41FA5}">
                      <a16:colId xmlns:a16="http://schemas.microsoft.com/office/drawing/2014/main" xmlns="" val="3451053392"/>
                    </a:ext>
                  </a:extLst>
                </a:gridCol>
                <a:gridCol w="1083734">
                  <a:extLst>
                    <a:ext uri="{9D8B030D-6E8A-4147-A177-3AD203B41FA5}">
                      <a16:colId xmlns:a16="http://schemas.microsoft.com/office/drawing/2014/main" xmlns="" val="17912480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844777619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xmlns="" val="1630677097"/>
                    </a:ext>
                  </a:extLst>
                </a:gridCol>
                <a:gridCol w="1056003">
                  <a:extLst>
                    <a:ext uri="{9D8B030D-6E8A-4147-A177-3AD203B41FA5}">
                      <a16:colId xmlns:a16="http://schemas.microsoft.com/office/drawing/2014/main" xmlns="" val="3630237984"/>
                    </a:ext>
                  </a:extLst>
                </a:gridCol>
                <a:gridCol w="1213062">
                  <a:extLst>
                    <a:ext uri="{9D8B030D-6E8A-4147-A177-3AD203B41FA5}">
                      <a16:colId xmlns:a16="http://schemas.microsoft.com/office/drawing/2014/main" xmlns="" val="3042557874"/>
                    </a:ext>
                  </a:extLst>
                </a:gridCol>
              </a:tblGrid>
              <a:tr h="749256">
                <a:tc gridSpan="12">
                  <a:txBody>
                    <a:bodyPr/>
                    <a:lstStyle/>
                    <a:p>
                      <a:r>
                        <a:rPr lang="en-PH" sz="3000" b="1" dirty="0">
                          <a:latin typeface="Bookman Old Style" panose="02050604050505020204" pitchFamily="18" charset="0"/>
                        </a:rPr>
                        <a:t>TRANSACTION</a:t>
                      </a:r>
                      <a:r>
                        <a:rPr lang="en-PH" sz="1800" b="1" dirty="0">
                          <a:latin typeface="Bookman Old Style" panose="02050604050505020204" pitchFamily="18" charset="0"/>
                        </a:rPr>
                        <a:t> = SP + HO + SERVICE + BOOKING + VISIT + PAYMENT + EXPENSE </a:t>
                      </a:r>
                      <a:endParaRPr lang="en-PH" sz="2400" b="1" dirty="0"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7533140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 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Type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Income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Fsalary</a:t>
                      </a: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 (10%)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Expense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Co.% (5%)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4292267"/>
                  </a:ext>
                </a:extLst>
              </a:tr>
              <a:tr h="832485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Faye Yap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Pedro Carina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#101 Camp 6, Baguio 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Gardening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11/11/2016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571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93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613</Words>
  <Application>Microsoft Office PowerPoint</Application>
  <PresentationFormat>Custom</PresentationFormat>
  <Paragraphs>386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John Allen Espinosa Basco</dc:creator>
  <cp:lastModifiedBy>s326lab</cp:lastModifiedBy>
  <cp:revision>22</cp:revision>
  <dcterms:created xsi:type="dcterms:W3CDTF">2016-12-11T15:42:52Z</dcterms:created>
  <dcterms:modified xsi:type="dcterms:W3CDTF">2017-04-27T08:52:13Z</dcterms:modified>
</cp:coreProperties>
</file>