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58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EBC5-0050-E3AB-BBD6-3605198F3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0B721-F416-379B-9C5B-F2441446D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91A9F-C5BE-1904-DB32-E37ABB35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1821-00C1-4D80-BEE3-58B15D01778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CE97C-0131-D8E8-F47B-FDEB04A8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1F6A7-3E21-D2AB-E97C-5F0E76FB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9CD7-48F2-4CFD-8BF0-CC41D53B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3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3E989-566F-B7E1-15DE-42A0CBE7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2345A-4F42-A70F-09FD-96126FBB3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C41AC-6543-947B-6182-77C9573E8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1821-00C1-4D80-BEE3-58B15D01778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B00E8-E891-2163-24AE-E784FCBE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5AE30-07E5-CA65-26D1-BDE5CAD0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9CD7-48F2-4CFD-8BF0-CC41D53B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9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4C8AE4-2E18-E5E6-1090-7F55E2027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E932E-F7ED-D2B6-8166-951CA79CD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7EA04-73EE-0A37-7CCE-E9431F35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1821-00C1-4D80-BEE3-58B15D01778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17618-599D-FBAD-2DB3-7166484EF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79F92-E204-5563-8456-38E4368A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9CD7-48F2-4CFD-8BF0-CC41D53B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0253-9A97-FA76-FECA-2216A5D5A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382CB-87B6-A5D7-8F34-208B94E86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92FD0-8834-C40F-7382-F151E542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1821-00C1-4D80-BEE3-58B15D01778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D93F1-3858-4942-297C-24F87D6E2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53485-97A8-9FFE-D19F-1F159FF2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9CD7-48F2-4CFD-8BF0-CC41D53B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0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E5E59-67E8-605C-451C-0B7DA4229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E6F72-A798-67EC-9839-045340CA4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10F85-183A-90A5-30D2-25AEE8E00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1821-00C1-4D80-BEE3-58B15D01778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16512-2510-6EFF-1BC0-941D785C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F1704-0C2B-24B1-DE6D-71835270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9CD7-48F2-4CFD-8BF0-CC41D53B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7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4B4D5-25F2-E2D9-DB6F-5DEE6CF87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5AC39-0596-A0C3-C78A-CAE8DAB70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5F00B-B3D6-7C4D-88DD-5E891C6B1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C9F18-3492-1A37-6C41-538EE788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1821-00C1-4D80-BEE3-58B15D01778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0C6DE-2218-D8C7-E5C0-0C6DEFC6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462CF-1350-7FDD-6EB6-807835B5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9CD7-48F2-4CFD-8BF0-CC41D53B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1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B2D93-8BC0-B588-0783-62F7ED2A1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6DA63-9D66-DFE3-4E44-CF2B890D2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6B5F6-BD20-FE6B-8C99-32EE23003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25AFC2-2DF0-D8A6-218F-6645E1F9A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11548-75D6-5FB4-14B4-E86B26883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E1F169-B4F3-1AD0-531A-FB4D59633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1821-00C1-4D80-BEE3-58B15D01778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81004C-A94D-7033-8DD9-9282D71F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3B33CD-8DAB-B6A1-EA2A-6018EE1B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9CD7-48F2-4CFD-8BF0-CC41D53B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9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C489-DA1B-4A0E-8ABE-D8B03E088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A685B4-FE01-2F09-C634-EC7B9845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1821-00C1-4D80-BEE3-58B15D01778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4F30B-A571-8727-318E-F1536E1AB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B3D30-0C4C-CBBC-5652-011E956D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9CD7-48F2-4CFD-8BF0-CC41D53B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7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724C4B-EE57-3DAD-9B66-3F750545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1821-00C1-4D80-BEE3-58B15D01778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CF72B1-1D45-BF25-4E07-A874F769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2711F-C73E-8D25-227F-5ED65159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9CD7-48F2-4CFD-8BF0-CC41D53B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1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FDFC4-8455-451F-ADDA-EC6A7FB9D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46C04-90B6-44CD-435A-BE63B613D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B97E4-9071-1886-010D-9022C389B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8F71B-E2EA-F3C5-2BC1-F7BC8246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1821-00C1-4D80-BEE3-58B15D01778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C69FB-EC8B-2B85-D72D-5A671769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7F008-EC94-56D1-AA53-AAEC0123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9CD7-48F2-4CFD-8BF0-CC41D53B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6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6DEE-E815-C526-0E63-431683439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ED6F0-C58F-00E1-E235-5629B16CF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68BFC-C510-0CC4-29DD-25B41A332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9C9EB-13AF-AE53-FD24-14DBB2DE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1821-00C1-4D80-BEE3-58B15D01778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6E66D-F64E-9618-658D-E32AD66EC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36283-BF51-03C3-A2A6-CB63E11C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9CD7-48F2-4CFD-8BF0-CC41D53B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3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A8002C-C7DD-9A89-435D-EB34FF855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B88BF-AD0C-44FE-3C29-D03483FE2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94E37-9432-FF6F-2567-A00265CC8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41821-00C1-4D80-BEE3-58B15D01778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62B68-CDC0-0743-74FC-155814629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C159A-5311-4FD5-6618-623E2DAD3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F9CD7-48F2-4CFD-8BF0-CC41D53B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9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fpythonmeetup.com/co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B89A51-16B3-955B-B426-B56CB2FF3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SF Python - Feb 8, 2023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E540C9-1C02-ECE3-645E-F1C03E0F5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112" y="1862666"/>
            <a:ext cx="10851444" cy="4303007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Welcome back to SF Python in person and online (James)</a:t>
            </a:r>
          </a:p>
          <a:p>
            <a:pPr lvl="1"/>
            <a:r>
              <a:rPr lang="en-US" dirty="0"/>
              <a:t>Sentry (David Cramer)</a:t>
            </a:r>
          </a:p>
          <a:p>
            <a:pPr lvl="1"/>
            <a:r>
              <a:rPr lang="en-US" dirty="0"/>
              <a:t>Bay Area Python Association (Phebe Polk)</a:t>
            </a:r>
          </a:p>
          <a:p>
            <a:pPr lvl="1"/>
            <a:r>
              <a:rPr lang="en-US" dirty="0"/>
              <a:t>A Story from Back to Front: Python in the Browser (Mahmoud Hashemi)</a:t>
            </a:r>
          </a:p>
          <a:p>
            <a:pPr lvl="1"/>
            <a:r>
              <a:rPr lang="en-US" dirty="0"/>
              <a:t>Announcements (James)</a:t>
            </a:r>
          </a:p>
          <a:p>
            <a:pPr lvl="1"/>
            <a:r>
              <a:rPr lang="en-US" dirty="0"/>
              <a:t>Python, Rust and Regexes: A Retrospective (Nisanthan Nanthakumar)</a:t>
            </a:r>
          </a:p>
          <a:p>
            <a:pPr lvl="1"/>
            <a:r>
              <a:rPr lang="en-US" dirty="0"/>
              <a:t>Wrap up (Phebe Polk)</a:t>
            </a:r>
          </a:p>
        </p:txBody>
      </p:sp>
      <p:pic>
        <p:nvPicPr>
          <p:cNvPr id="1026" name="Picture 2" descr="SF Python">
            <a:extLst>
              <a:ext uri="{FF2B5EF4-FFF2-40B4-BE49-F238E27FC236}">
                <a16:creationId xmlns:a16="http://schemas.microsoft.com/office/drawing/2014/main" id="{480BE912-C544-1C67-53CA-988AB34A9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486" y="365125"/>
            <a:ext cx="3087831" cy="106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221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B89A51-16B3-955B-B426-B56CB2FF3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and thanks!</a:t>
            </a:r>
            <a:br>
              <a:rPr lang="en-US" dirty="0"/>
            </a:br>
            <a:r>
              <a:rPr lang="en-US" dirty="0"/>
              <a:t>SF Python - Feb 8, 2023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E540C9-1C02-ECE3-645E-F1C03E0F5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112" y="2032000"/>
            <a:ext cx="10851444" cy="4368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SF Python is community led</a:t>
            </a:r>
          </a:p>
          <a:p>
            <a:r>
              <a:rPr lang="en-US" dirty="0"/>
              <a:t>Thank you to Grace Law for many years of service to the Python community</a:t>
            </a:r>
          </a:p>
          <a:p>
            <a:r>
              <a:rPr lang="en-US" dirty="0"/>
              <a:t>Thanks to Phebe Polk and Tanya Gold for making SF Python meetup happen</a:t>
            </a:r>
          </a:p>
          <a:p>
            <a:r>
              <a:rPr lang="en-US" dirty="0"/>
              <a:t>Thanks to all the volunteers</a:t>
            </a:r>
          </a:p>
          <a:p>
            <a:r>
              <a:rPr lang="en-US" dirty="0"/>
              <a:t>Code of Conduct updates</a:t>
            </a:r>
          </a:p>
          <a:p>
            <a:pPr lvl="1"/>
            <a:r>
              <a:rPr lang="en-US" dirty="0">
                <a:hlinkClick r:id="rId2"/>
              </a:rPr>
              <a:t>https://www.sfpythonmeetup.com/coc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Thanks to you for attending!</a:t>
            </a:r>
          </a:p>
        </p:txBody>
      </p:sp>
      <p:pic>
        <p:nvPicPr>
          <p:cNvPr id="2" name="Picture 2" descr="SF Python">
            <a:extLst>
              <a:ext uri="{FF2B5EF4-FFF2-40B4-BE49-F238E27FC236}">
                <a16:creationId xmlns:a16="http://schemas.microsoft.com/office/drawing/2014/main" id="{3E59152E-4263-E999-0883-D92D4D459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548" y="365125"/>
            <a:ext cx="3087831" cy="106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We're putting the band back together - XM Performance">
            <a:extLst>
              <a:ext uri="{FF2B5EF4-FFF2-40B4-BE49-F238E27FC236}">
                <a16:creationId xmlns:a16="http://schemas.microsoft.com/office/drawing/2014/main" id="{4890F630-F152-87B0-A02D-CA47B3A36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532" y="4453762"/>
            <a:ext cx="3805547" cy="213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949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138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SF Python - Feb 8, 2023</vt:lpstr>
      <vt:lpstr>Welcome and thanks! SF Python - Feb 8, 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 Python - Feb 8, 2023</dc:title>
  <dc:creator>James Abel</dc:creator>
  <cp:lastModifiedBy>James Abel</cp:lastModifiedBy>
  <cp:revision>7</cp:revision>
  <dcterms:created xsi:type="dcterms:W3CDTF">2023-02-08T19:20:01Z</dcterms:created>
  <dcterms:modified xsi:type="dcterms:W3CDTF">2023-02-08T19:48:34Z</dcterms:modified>
</cp:coreProperties>
</file>