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7" r:id="rId4"/>
    <p:sldId id="268" r:id="rId5"/>
    <p:sldId id="269" r:id="rId6"/>
    <p:sldId id="272" r:id="rId7"/>
    <p:sldId id="270" r:id="rId8"/>
    <p:sldId id="27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4" autoAdjust="0"/>
    <p:restoredTop sz="91307" autoAdjust="0"/>
  </p:normalViewPr>
  <p:slideViewPr>
    <p:cSldViewPr snapToGrid="0">
      <p:cViewPr varScale="1">
        <p:scale>
          <a:sx n="100" d="100"/>
          <a:sy n="100" d="100"/>
        </p:scale>
        <p:origin x="10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3C203-C60F-4F58-A893-D058A36AB2D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29457-356E-4D5D-B97F-6B0C1CB2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5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29457-356E-4D5D-B97F-6B0C1CB229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0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1D75F-4151-5675-52BD-F02DA4E5F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F9FB4E-CD85-0436-C44F-1DAE3CF5A2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6896CA-054B-9272-627B-FCADBE4F3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https://pikbest.com/backgrounds/cloud-server-innovative-computing-3d-rendered-with-servers-and-notebooks_9855536.html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17F1-2E69-2657-2B9A-EA3749ABE9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29457-356E-4D5D-B97F-6B0C1CB229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26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B8895-6A57-DFEF-20EB-50DC59ABC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E8F147-1112-8EE7-4277-B6F1CDFB46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18B7E3-1CF1-D8E2-00A0-7B210DFAF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6FEA0-CAAD-7F7B-3138-A2272B3CB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29457-356E-4D5D-B97F-6B0C1CB229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15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A956E-9D73-765C-DBF4-A567A2C75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9064AF-39D8-E637-5C2F-3BF53DBC53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317434-D83D-1036-CC3D-6C29E7EBD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6C0AF-9ACC-44A9-88FA-B067AEFAC3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29457-356E-4D5D-B97F-6B0C1CB229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8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4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7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3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1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6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2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2F8A-3D39-453B-97B3-448A71AE72F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974941" y="6356350"/>
            <a:ext cx="19548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James Abel -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hashy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bel.co/" TargetMode="External"/><Relationship Id="rId2" Type="http://schemas.openxmlformats.org/officeDocument/2006/relationships/hyperlink" Target="mailto:j@abel.c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mesabel/hash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7330" y="751230"/>
            <a:ext cx="10101649" cy="23876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hashy</a:t>
            </a:r>
            <a:r>
              <a:rPr lang="en-US" b="1" dirty="0"/>
              <a:t>/</a:t>
            </a:r>
            <a:r>
              <a:rPr lang="en-US" b="1" dirty="0" err="1"/>
              <a:t>cashy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Hashing and Caching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4977" y="3793310"/>
            <a:ext cx="9144000" cy="25571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James Abel</a:t>
            </a:r>
          </a:p>
          <a:p>
            <a:r>
              <a:rPr lang="en-US" dirty="0"/>
              <a:t>SF Python Meetup</a:t>
            </a:r>
          </a:p>
          <a:p>
            <a:r>
              <a:rPr lang="en-US" dirty="0"/>
              <a:t>April 9, 2025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j@abel.co</a:t>
            </a:r>
            <a:r>
              <a:rPr lang="en-US" dirty="0"/>
              <a:t>   @jamesabel   </a:t>
            </a:r>
            <a:r>
              <a:rPr lang="en-US" dirty="0">
                <a:hlinkClick r:id="rId3"/>
              </a:rPr>
              <a:t>www.abel.co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070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B0DD-BA18-4636-9458-8C08F3BF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73" y="159299"/>
            <a:ext cx="10364139" cy="872743"/>
          </a:xfrm>
        </p:spPr>
        <p:txBody>
          <a:bodyPr/>
          <a:lstStyle/>
          <a:p>
            <a:r>
              <a:rPr lang="en-US" dirty="0" err="1"/>
              <a:t>hashy’s</a:t>
            </a:r>
            <a:r>
              <a:rPr lang="en-US" dirty="0"/>
              <a:t> 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081E-5514-471C-917A-617ECF05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88" y="1032042"/>
            <a:ext cx="10624088" cy="259193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Definition: a hash maps data of arbitrary size (like strings, files, or data structures) to a fixed-size string of characters.</a:t>
            </a:r>
          </a:p>
          <a:p>
            <a:pPr lvl="1"/>
            <a:r>
              <a:rPr lang="en-US" dirty="0"/>
              <a:t>Deterministic: The same input always produces the same output.</a:t>
            </a:r>
          </a:p>
          <a:p>
            <a:pPr lvl="1"/>
            <a:r>
              <a:rPr lang="en-US" dirty="0"/>
              <a:t>Fixed Size: Regardless of input size, the hash output is always the same size (e.g., 256 bits for SHA-256).</a:t>
            </a:r>
          </a:p>
          <a:p>
            <a:pPr lvl="1"/>
            <a:r>
              <a:rPr lang="en-US" dirty="0"/>
              <a:t>Pre-image resistance: Given a hash, it should be practically impossible to reconstruct the original input.</a:t>
            </a:r>
          </a:p>
          <a:p>
            <a:pPr lvl="1"/>
            <a:r>
              <a:rPr lang="en-US" dirty="0"/>
              <a:t>Collision resistance: It should be practically impossible to find two different inputs that produce the same hash output.</a:t>
            </a:r>
          </a:p>
          <a:p>
            <a:pPr lvl="1"/>
            <a:r>
              <a:rPr lang="en-US" dirty="0"/>
              <a:t>Avalanche effect: A small change in the input will produce a drastically different hash.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F91A8-CF56-A494-F956-7ADFFC36BDEE}"/>
              </a:ext>
            </a:extLst>
          </p:cNvPr>
          <p:cNvSpPr txBox="1"/>
          <p:nvPr/>
        </p:nvSpPr>
        <p:spPr>
          <a:xfrm>
            <a:off x="897135" y="3833639"/>
            <a:ext cx="10508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get_dls_sha256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{"a": 1, "b": 2, "c": 3}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print(get_dls_sha256(d))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output: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e6a3385fb77c287a712e7f406a451727f0625041823ecf23bea7ef39b2e39805</a:t>
            </a:r>
          </a:p>
        </p:txBody>
      </p:sp>
    </p:spTree>
    <p:extLst>
      <p:ext uri="{BB962C8B-B14F-4D97-AF65-F5344CB8AC3E}">
        <p14:creationId xmlns:p14="http://schemas.microsoft.com/office/powerpoint/2010/main" val="188632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C6913-0AD7-9936-1038-983CC7E41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4983-E414-ABB2-10E3-11A85FA3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73" y="159299"/>
            <a:ext cx="10364139" cy="748377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E3BEB-6F2C-ACDD-5A1E-458A551B8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40" y="837061"/>
            <a:ext cx="10624088" cy="25919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Enable caching of computationally intensive tasks</a:t>
            </a:r>
          </a:p>
          <a:p>
            <a:pPr lvl="1"/>
            <a:r>
              <a:rPr lang="en-US" dirty="0"/>
              <a:t>Specify input parameters. Create a request and hash it</a:t>
            </a:r>
          </a:p>
          <a:p>
            <a:pPr lvl="1"/>
            <a:r>
              <a:rPr lang="en-US" dirty="0"/>
              <a:t>Save the results with a reference to the hash of the input parameters</a:t>
            </a:r>
          </a:p>
          <a:p>
            <a:r>
              <a:rPr lang="en-US" dirty="0"/>
              <a:t>Enable caching of large datasets (files)</a:t>
            </a:r>
          </a:p>
          <a:p>
            <a:pPr lvl="1"/>
            <a:r>
              <a:rPr lang="en-US" dirty="0"/>
              <a:t>Attach an object’s hash in the cloud. Prior to download, check local cache and use the local cache if a match.</a:t>
            </a:r>
          </a:p>
          <a:p>
            <a:pPr lvl="1"/>
            <a:r>
              <a:rPr lang="en-US" dirty="0"/>
              <a:t>This is what </a:t>
            </a:r>
            <a:r>
              <a:rPr lang="en-US" dirty="0" err="1"/>
              <a:t>AWSimple</a:t>
            </a:r>
            <a:r>
              <a:rPr lang="en-US" dirty="0"/>
              <a:t> does. SHA512 for AWS S3 objects (files).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5D3990-1903-FF31-A04E-DA3054183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031" y="3429000"/>
            <a:ext cx="4193811" cy="157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6587FA-9C22-719A-F8AB-F5D73583C387}"/>
              </a:ext>
            </a:extLst>
          </p:cNvPr>
          <p:cNvSpPr txBox="1"/>
          <p:nvPr/>
        </p:nvSpPr>
        <p:spPr>
          <a:xfrm>
            <a:off x="358273" y="3434268"/>
            <a:ext cx="117306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request = {"meaning": "life",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"version": "0.0.1"}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 = get_dls_sha256(request)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answer = run(request)  # will be 42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hash of “request” is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aa263b7f5899f006bc6c1b9a926232f324aa3b3935b029a1fc5acb078072215b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cache “aa263b7f5899f006bc6c1b9a926232f324aa3b3935b029a1fc5acb078072215b.zip”  # 42</a:t>
            </a:r>
          </a:p>
        </p:txBody>
      </p:sp>
    </p:spTree>
    <p:extLst>
      <p:ext uri="{BB962C8B-B14F-4D97-AF65-F5344CB8AC3E}">
        <p14:creationId xmlns:p14="http://schemas.microsoft.com/office/powerpoint/2010/main" val="155880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93DEA-A1DC-8D86-3F1A-3CA1D6FB7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D799-BF82-8803-2FC6-4AAD5A37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73" y="159299"/>
            <a:ext cx="10364139" cy="872743"/>
          </a:xfrm>
        </p:spPr>
        <p:txBody>
          <a:bodyPr/>
          <a:lstStyle/>
          <a:p>
            <a:r>
              <a:rPr lang="en-US" dirty="0" err="1"/>
              <a:t>hashy’s</a:t>
            </a:r>
            <a:r>
              <a:rPr lang="en-US" dirty="0"/>
              <a:t> hash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1C75F-1A0F-2C80-26D1-19F1F2062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76" y="1153065"/>
            <a:ext cx="10624088" cy="5057235"/>
          </a:xfrm>
        </p:spPr>
        <p:txBody>
          <a:bodyPr>
            <a:normAutofit/>
          </a:bodyPr>
          <a:lstStyle/>
          <a:p>
            <a:r>
              <a:rPr lang="en-US" dirty="0"/>
              <a:t>Provides a few wrappers around exiting hash functions.</a:t>
            </a:r>
          </a:p>
          <a:p>
            <a:pPr lvl="1"/>
            <a:r>
              <a:rPr lang="en-US" dirty="0"/>
              <a:t>MD5 – short, but can theoretically have collisions and be crackable. Only use if having a short hash is important or you need MD5 compatibility.</a:t>
            </a:r>
          </a:p>
          <a:p>
            <a:pPr lvl="1"/>
            <a:r>
              <a:rPr lang="en-US" dirty="0"/>
              <a:t>SHA256 – good tradeoff of hash length and collision resistance/security. Good default selection.</a:t>
            </a:r>
          </a:p>
          <a:p>
            <a:pPr lvl="1"/>
            <a:r>
              <a:rPr lang="en-US" dirty="0"/>
              <a:t>SHA512 – may be overkill, but may offer some amount of quantum resistance. Generally, for large files the extra storage over SHA256 is immaterial.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hashy</a:t>
            </a:r>
            <a:r>
              <a:rPr lang="en-US" dirty="0"/>
              <a:t> returns a str for consistency and portability.</a:t>
            </a:r>
          </a:p>
          <a:p>
            <a:r>
              <a:rPr lang="en-US" dirty="0"/>
              <a:t>Supports str, bytes, file, </a:t>
            </a:r>
            <a:r>
              <a:rPr lang="en-US" dirty="0" err="1"/>
              <a:t>dict</a:t>
            </a:r>
            <a:r>
              <a:rPr lang="en-US" dirty="0"/>
              <a:t>, list, set</a:t>
            </a:r>
          </a:p>
          <a:p>
            <a:pPr lvl="1"/>
            <a:r>
              <a:rPr lang="en-US" dirty="0"/>
              <a:t>Supports nested data structures</a:t>
            </a:r>
          </a:p>
          <a:p>
            <a:pPr lvl="1"/>
            <a:r>
              <a:rPr lang="en-US" dirty="0"/>
              <a:t>Hashes built-in datatypes that are JSON serializable. Includes numbers.</a:t>
            </a:r>
          </a:p>
          <a:p>
            <a:pPr lvl="1"/>
            <a:r>
              <a:rPr lang="en-US" dirty="0"/>
              <a:t>Pre-orders non-ordered data structures (set, </a:t>
            </a:r>
            <a:r>
              <a:rPr lang="en-US" dirty="0" err="1"/>
              <a:t>dict</a:t>
            </a:r>
            <a:r>
              <a:rPr lang="en-US" dirty="0"/>
              <a:t>) for consistency.</a:t>
            </a:r>
          </a:p>
        </p:txBody>
      </p:sp>
    </p:spTree>
    <p:extLst>
      <p:ext uri="{BB962C8B-B14F-4D97-AF65-F5344CB8AC3E}">
        <p14:creationId xmlns:p14="http://schemas.microsoft.com/office/powerpoint/2010/main" val="34963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6E185-D836-68C0-5BF2-2010972FF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363F-6F8B-B47C-65F3-C64676BD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73" y="159299"/>
            <a:ext cx="10364139" cy="872743"/>
          </a:xfrm>
        </p:spPr>
        <p:txBody>
          <a:bodyPr/>
          <a:lstStyle/>
          <a:p>
            <a:r>
              <a:rPr lang="en-US" dirty="0" err="1"/>
              <a:t>hashy’s</a:t>
            </a:r>
            <a:r>
              <a:rPr lang="en-US" dirty="0"/>
              <a:t> </a:t>
            </a:r>
            <a:r>
              <a:rPr lang="en-US" dirty="0" err="1"/>
              <a:t>cachy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908B-7D75-CC5B-745A-77A952822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76" y="1153065"/>
            <a:ext cx="10624088" cy="47838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Yet another cache decorator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@cachy()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takes_a_long_time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[str, int]):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	return p + 1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Similar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@functools.cache </a:t>
            </a:r>
            <a:r>
              <a:rPr lang="en-US" dirty="0"/>
              <a:t>but adds:</a:t>
            </a:r>
          </a:p>
          <a:p>
            <a:pPr lvl="1"/>
            <a:r>
              <a:rPr lang="en-US" dirty="0"/>
              <a:t>Parameters don’t have to be Python </a:t>
            </a:r>
            <a:r>
              <a:rPr lang="en-US" dirty="0" err="1"/>
              <a:t>hashable</a:t>
            </a:r>
            <a:r>
              <a:rPr lang="en-US" dirty="0"/>
              <a:t>. Works with any </a:t>
            </a:r>
            <a:r>
              <a:rPr lang="en-US" dirty="0" err="1"/>
              <a:t>hashy</a:t>
            </a:r>
            <a:r>
              <a:rPr lang="en-US" dirty="0"/>
              <a:t> hash-able parameters.</a:t>
            </a:r>
          </a:p>
          <a:p>
            <a:pPr lvl="1"/>
            <a:r>
              <a:rPr lang="en-US" dirty="0"/>
              <a:t>Local persistent (SQLite, via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SqliteDict</a:t>
            </a:r>
            <a:r>
              <a:rPr lang="en-US" dirty="0"/>
              <a:t>) and in-memory caching.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3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1CF683-C88A-C3FF-DBB9-81F3DA376072}"/>
              </a:ext>
            </a:extLst>
          </p:cNvPr>
          <p:cNvSpPr txBox="1"/>
          <p:nvPr/>
        </p:nvSpPr>
        <p:spPr>
          <a:xfrm>
            <a:off x="327660" y="612844"/>
            <a:ext cx="1171956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cache</a:t>
            </a:r>
          </a:p>
          <a:p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cachy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@cache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this_will_not_work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(data: </a:t>
            </a:r>
            <a:r>
              <a:rPr lang="en-US" sz="15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[str: int])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 int: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sum(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data.values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@cachy()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this_will_work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(data: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[str: int]) -&gt; int: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sum(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data.values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{"a": 1, "b": 2, "c": 3}</a:t>
            </a:r>
          </a:p>
          <a:p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this_will_work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print(result)</a:t>
            </a:r>
          </a:p>
          <a:p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this_will_not_work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print(result)</a:t>
            </a:r>
          </a:p>
          <a:p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File "C:\Users\JamesAbel\projects\hashy\examples\why_hashy_and_caching.py", line 17, in &lt;module&gt;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this_will_not_work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r>
              <a:rPr lang="en-US" sz="15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5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unhashable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type: '</a:t>
            </a:r>
            <a:r>
              <a:rPr lang="en-US" sz="15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5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67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A0516C-C5DD-8D9A-DE36-52649EEEDF9F}"/>
              </a:ext>
            </a:extLst>
          </p:cNvPr>
          <p:cNvSpPr txBox="1"/>
          <p:nvPr/>
        </p:nvSpPr>
        <p:spPr>
          <a:xfrm>
            <a:off x="563880" y="1905506"/>
            <a:ext cx="116281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cache_life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Union[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timedelta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None] = None,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cache_dir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Path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get_cache_dir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cache_none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 = False,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in_memory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 = False) -&gt; Callable: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Decorator to persistently cache the results of a function call, with a cache life.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:param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cache_life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cache life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:param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cache_dir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cache directory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:param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cache_none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cache None results (default is to not cache None results)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:param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in_memory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if True, use an in-memory cache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(default is to only use a file-based cache)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E22DB4-91E0-7305-C4A4-F68B36ED338B}"/>
              </a:ext>
            </a:extLst>
          </p:cNvPr>
          <p:cNvSpPr txBox="1">
            <a:spLocks/>
          </p:cNvSpPr>
          <p:nvPr/>
        </p:nvSpPr>
        <p:spPr>
          <a:xfrm>
            <a:off x="373513" y="395519"/>
            <a:ext cx="10364139" cy="8727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cachy</a:t>
            </a:r>
            <a:r>
              <a:rPr lang="en-US" dirty="0"/>
              <a:t> decorator parameters</a:t>
            </a:r>
          </a:p>
        </p:txBody>
      </p:sp>
    </p:spTree>
    <p:extLst>
      <p:ext uri="{BB962C8B-B14F-4D97-AF65-F5344CB8AC3E}">
        <p14:creationId xmlns:p14="http://schemas.microsoft.com/office/powerpoint/2010/main" val="692540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F603-CCCB-684A-E040-1FB44BF0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</a:t>
            </a:r>
            <a:r>
              <a:rPr lang="en-US" dirty="0" err="1"/>
              <a:t>hashy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7980C-B0DE-E356-CAF7-6B211A0E9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4539"/>
            <a:ext cx="10515600" cy="41424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</a:t>
            </a:r>
            <a:r>
              <a:rPr lang="en-US" sz="4800" b="1" dirty="0"/>
              <a:t>pip install </a:t>
            </a:r>
            <a:r>
              <a:rPr lang="en-US" sz="4800" b="1" dirty="0" err="1"/>
              <a:t>hashy</a:t>
            </a:r>
            <a:endParaRPr lang="en-US" sz="4800" b="1" dirty="0"/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https://pypi.org/project/hashy/</a:t>
            </a:r>
          </a:p>
          <a:p>
            <a:r>
              <a:rPr lang="en-US" dirty="0">
                <a:hlinkClick r:id="rId2"/>
              </a:rPr>
              <a:t>https://github.com/jamesabel/hashy</a:t>
            </a:r>
            <a:endParaRPr lang="en-US" dirty="0"/>
          </a:p>
          <a:p>
            <a:r>
              <a:rPr lang="en-US" dirty="0"/>
              <a:t>Tests have 99% code coverage (yay!)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9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903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895</Words>
  <Application>Microsoft Office PowerPoint</Application>
  <PresentationFormat>Widescreen</PresentationFormat>
  <Paragraphs>112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hashy/cashy  Hashing and Caching</vt:lpstr>
      <vt:lpstr>hashy’s hash</vt:lpstr>
      <vt:lpstr>Motivation</vt:lpstr>
      <vt:lpstr>hashy’s hash</vt:lpstr>
      <vt:lpstr>hashy’s cachy</vt:lpstr>
      <vt:lpstr>PowerPoint Presentation</vt:lpstr>
      <vt:lpstr>PowerPoint Presentation</vt:lpstr>
      <vt:lpstr>How to get hashy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AWSimple</dc:title>
  <dc:creator>j@abel.co</dc:creator>
  <cp:lastModifiedBy>James Abel</cp:lastModifiedBy>
  <cp:revision>110</cp:revision>
  <dcterms:created xsi:type="dcterms:W3CDTF">2016-08-19T03:49:00Z</dcterms:created>
  <dcterms:modified xsi:type="dcterms:W3CDTF">2025-04-09T20:41:42Z</dcterms:modified>
</cp:coreProperties>
</file>