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2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76" autoAdjust="0"/>
  </p:normalViewPr>
  <p:slideViewPr>
    <p:cSldViewPr snapToGrid="0">
      <p:cViewPr varScale="1">
        <p:scale>
          <a:sx n="97" d="100"/>
          <a:sy n="97" d="100"/>
        </p:scale>
        <p:origin x="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353437/spaceship_rocket_space_launch_ic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https://www.iconfinder.com/icons/353437/spaceship_rocket_space_launch_icon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199216" y="6075144"/>
            <a:ext cx="179356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www.abel.co</a:t>
            </a:r>
          </a:p>
          <a:p>
            <a:pPr algn="ctr"/>
            <a:r>
              <a:rPr lang="en-US" dirty="0"/>
              <a:t>www.pyship.com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ship.com/" TargetMode="External"/><Relationship Id="rId7" Type="http://schemas.openxmlformats.org/officeDocument/2006/relationships/hyperlink" Target="https://www.iconfinder.com/icons/353437/spaceship_rocket_space_launch_ic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jamesabel" TargetMode="External"/><Relationship Id="rId4" Type="http://schemas.openxmlformats.org/officeDocument/2006/relationships/hyperlink" Target="http://www.abel.c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kluyver/flit" TargetMode="External"/><Relationship Id="rId2" Type="http://schemas.openxmlformats.org/officeDocument/2006/relationships/hyperlink" Target="https://github.com/takluyver/pyns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yvideo.org/pycon-us-2016/glyph-shipping-software-to-users-with-python-pycon-2016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2exe.org/" TargetMode="External"/><Relationship Id="rId7" Type="http://schemas.openxmlformats.org/officeDocument/2006/relationships/hyperlink" Target="https://github.com/takluyver/pynsist" TargetMode="External"/><Relationship Id="rId2" Type="http://schemas.openxmlformats.org/officeDocument/2006/relationships/hyperlink" Target="http://cx-freeze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installer.org/" TargetMode="External"/><Relationship Id="rId5" Type="http://schemas.openxmlformats.org/officeDocument/2006/relationships/hyperlink" Target="http://pybee.org/project/projects/tools/briefcase/" TargetMode="External"/><Relationship Id="rId4" Type="http://schemas.openxmlformats.org/officeDocument/2006/relationships/hyperlink" Target="https://pythonhosted.org/py2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0816F2-EFB0-44E7-94C9-B65CB34DF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25195"/>
            <a:ext cx="7331170" cy="2806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PyShip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Easily Ship Python Desktop Apps to End Users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26300"/>
            <a:ext cx="7101016" cy="289921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James Abel</a:t>
            </a:r>
          </a:p>
          <a:p>
            <a:pPr algn="l"/>
            <a:r>
              <a:rPr lang="en-US" sz="2000" dirty="0" err="1"/>
              <a:t>PyCon</a:t>
            </a:r>
            <a:r>
              <a:rPr lang="en-US" sz="2000" dirty="0"/>
              <a:t> US 2023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hlinkClick r:id="rId3"/>
              </a:rPr>
              <a:t>www.pyship.com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>
                <a:hlinkClick r:id="rId4"/>
              </a:rPr>
              <a:t>www.abel.co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@jamesabel </a:t>
            </a:r>
          </a:p>
          <a:p>
            <a:pPr algn="l"/>
            <a:r>
              <a:rPr lang="en-US" sz="2000" dirty="0">
                <a:hlinkClick r:id="rId5"/>
              </a:rPr>
              <a:t>https://github.com/jamesabel</a:t>
            </a:r>
            <a:r>
              <a:rPr lang="en-US" sz="2000" dirty="0"/>
              <a:t>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5AB2035D-6342-407D-B160-D192AC1BC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1012608"/>
            <a:ext cx="4836520" cy="4836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04AB45-703E-40F2-B71C-4B292870F04B}"/>
              </a:ext>
            </a:extLst>
          </p:cNvPr>
          <p:cNvSpPr txBox="1"/>
          <p:nvPr/>
        </p:nvSpPr>
        <p:spPr>
          <a:xfrm>
            <a:off x="8972179" y="5253182"/>
            <a:ext cx="1253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7"/>
              </a:rPr>
              <a:t>https://bogdanrosu.com/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05E-8BE5-398B-E2E7-D2A5C7FE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92" y="294396"/>
            <a:ext cx="10515600" cy="1022921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Requirement: </a:t>
            </a:r>
            <a:br>
              <a:rPr lang="en-US" dirty="0"/>
            </a:br>
            <a:r>
              <a:rPr lang="en-US" dirty="0"/>
              <a:t>Deliver Python Desktop Applications to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E955-6D73-1316-7432-90594D6B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92" y="1697232"/>
            <a:ext cx="10851647" cy="43549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Freeze practically any Python application </a:t>
            </a:r>
          </a:p>
          <a:p>
            <a:pPr lvl="1"/>
            <a:r>
              <a:rPr lang="en-US" dirty="0"/>
              <a:t>Most often GUI applications, but also works for CLI</a:t>
            </a:r>
          </a:p>
          <a:p>
            <a:r>
              <a:rPr lang="en-US" dirty="0"/>
              <a:t>Create an Installer to give to end users</a:t>
            </a:r>
          </a:p>
          <a:p>
            <a:r>
              <a:rPr lang="en-US" dirty="0"/>
              <a:t>"Run on Startup" option</a:t>
            </a:r>
          </a:p>
          <a:p>
            <a:r>
              <a:rPr lang="en-US" dirty="0"/>
              <a:t>Native executable (e.g. .exe for Windows that user can click on) </a:t>
            </a:r>
          </a:p>
          <a:p>
            <a:r>
              <a:rPr lang="en-US" dirty="0"/>
              <a:t>Application can auto-update (no end user intervention required)</a:t>
            </a:r>
          </a:p>
          <a:p>
            <a:r>
              <a:rPr lang="en-US" dirty="0"/>
              <a:t>Windows </a:t>
            </a:r>
          </a:p>
          <a:p>
            <a:endParaRPr lang="en-US" dirty="0"/>
          </a:p>
          <a:p>
            <a:r>
              <a:rPr lang="en-US" dirty="0"/>
              <a:t>Futures</a:t>
            </a:r>
          </a:p>
          <a:p>
            <a:pPr lvl="1"/>
            <a:r>
              <a:rPr lang="en-US" dirty="0"/>
              <a:t>App store aware/signed </a:t>
            </a:r>
          </a:p>
          <a:p>
            <a:pPr lvl="1"/>
            <a:r>
              <a:rPr lang="en-US" dirty="0"/>
              <a:t>MacOS, popular Linux distros (e.g., Ubuntu, Fedora)</a:t>
            </a:r>
          </a:p>
        </p:txBody>
      </p:sp>
    </p:spTree>
    <p:extLst>
      <p:ext uri="{BB962C8B-B14F-4D97-AF65-F5344CB8AC3E}">
        <p14:creationId xmlns:p14="http://schemas.microsoft.com/office/powerpoint/2010/main" val="24820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749-4358-F882-39A2-4EF2C80D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94" y="141459"/>
            <a:ext cx="10515600" cy="1088705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46D2-E564-5148-168D-5447F152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40" y="1131488"/>
            <a:ext cx="10515600" cy="51509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"main module" application </a:t>
            </a:r>
          </a:p>
          <a:p>
            <a:pPr marL="457200" lvl="1" indent="0">
              <a:buNone/>
            </a:pPr>
            <a:r>
              <a:rPr lang="en-US" dirty="0"/>
              <a:t> - </a:t>
            </a:r>
            <a:r>
              <a:rPr lang="en-US" dirty="0" err="1"/>
              <a:t>Runable</a:t>
            </a:r>
            <a:r>
              <a:rPr lang="en-US" dirty="0"/>
              <a:t>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&lt;app&gt;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Package your app</a:t>
            </a:r>
          </a:p>
          <a:p>
            <a:pPr marL="457200" lvl="1" indent="0">
              <a:buNone/>
            </a:pPr>
            <a:r>
              <a:rPr lang="en-US" dirty="0"/>
              <a:t> - Installable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Put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pyship</a:t>
            </a:r>
            <a:r>
              <a:rPr lang="en-US" dirty="0"/>
              <a:t> specific options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</a:p>
          <a:p>
            <a:pPr marL="457200" lvl="1" indent="0">
              <a:buNone/>
            </a:pPr>
            <a:r>
              <a:rPr lang="en-US" dirty="0"/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dirty="0"/>
              <a:t>(default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run_on_startup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  <a:r>
              <a:rPr lang="en-US" dirty="0"/>
              <a:t>(default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pyship</a:t>
            </a:r>
          </a:p>
          <a:p>
            <a:pPr marL="457200" lvl="1" indent="0">
              <a:buNone/>
            </a:pPr>
            <a:r>
              <a:rPr lang="en-US" dirty="0"/>
              <a:t>- Creates application launcher (e.g., .exe for Windows)</a:t>
            </a:r>
          </a:p>
          <a:p>
            <a:pPr marL="457200" lvl="1" indent="0">
              <a:buNone/>
            </a:pPr>
            <a:r>
              <a:rPr lang="en-US" dirty="0"/>
              <a:t>- Creates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clip</a:t>
            </a:r>
            <a:r>
              <a:rPr lang="en-US" dirty="0"/>
              <a:t> (Complete Location-Independent Python in a folder)</a:t>
            </a:r>
          </a:p>
          <a:p>
            <a:pPr marL="457200" lvl="1" indent="0">
              <a:buNone/>
            </a:pPr>
            <a:r>
              <a:rPr lang="en-US" dirty="0"/>
              <a:t>- Creates installer (using NSIS) for end users </a:t>
            </a:r>
          </a:p>
        </p:txBody>
      </p:sp>
    </p:spTree>
    <p:extLst>
      <p:ext uri="{BB962C8B-B14F-4D97-AF65-F5344CB8AC3E}">
        <p14:creationId xmlns:p14="http://schemas.microsoft.com/office/powerpoint/2010/main" val="29657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02826"/>
            <a:ext cx="10919460" cy="903018"/>
          </a:xfrm>
        </p:spPr>
        <p:txBody>
          <a:bodyPr>
            <a:normAutofit/>
          </a:bodyPr>
          <a:lstStyle/>
          <a:p>
            <a:r>
              <a:rPr lang="en-US" b="1" dirty="0" err="1"/>
              <a:t>PyShip</a:t>
            </a:r>
            <a:r>
              <a:rPr lang="en-US" b="1" dirty="0"/>
              <a:t> High Level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736" y="2016151"/>
            <a:ext cx="4027522" cy="16312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Embedded Python Interpreter 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Your App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+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</a:rPr>
              <a:t>Required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6735" y="4027680"/>
            <a:ext cx="4027523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Native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Launcher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" y="1627505"/>
            <a:ext cx="5306197" cy="3005909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5733" y="1731458"/>
            <a:ext cx="404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clip (Complete Location Independent Python)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584" y="1273606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9796" y="5188939"/>
            <a:ext cx="2362199" cy="70788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Installer Tool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NSIS (Windows)</a:t>
            </a:r>
          </a:p>
        </p:txBody>
      </p:sp>
      <p:cxnSp>
        <p:nvCxnSpPr>
          <p:cNvPr id="12" name="Straight Arrow Connector 11"/>
          <p:cNvCxnSpPr>
            <a:cxnSpLocks/>
            <a:stCxn id="8" idx="2"/>
          </p:cNvCxnSpPr>
          <p:nvPr/>
        </p:nvCxnSpPr>
        <p:spPr>
          <a:xfrm flipH="1">
            <a:off x="3140897" y="4633414"/>
            <a:ext cx="7502" cy="560977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805" y="5333005"/>
            <a:ext cx="168486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Installer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21995" y="5561039"/>
            <a:ext cx="677335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DA984-114C-4D2D-AC3B-69AEB9572925}"/>
              </a:ext>
            </a:extLst>
          </p:cNvPr>
          <p:cNvSpPr txBox="1"/>
          <p:nvPr/>
        </p:nvSpPr>
        <p:spPr>
          <a:xfrm>
            <a:off x="6318661" y="1356021"/>
            <a:ext cx="5453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Create your Python application runnable as a “main module” (e.g.  python –m &lt;app&gt;)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Package your application as a distribution (e.g., wheel)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Add a few fields to </a:t>
            </a:r>
            <a:r>
              <a:rPr lang="en-US" sz="2400" b="1" dirty="0" err="1"/>
              <a:t>pyproject.toml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Run pyship to create installer and clip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Release installer to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Update as desired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0E1E53-C78A-4520-BCB5-0A3676C5369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90497" y="3656460"/>
            <a:ext cx="0" cy="37122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AA3F679-112C-4FA9-916B-32D9B285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5" y="3778035"/>
            <a:ext cx="781985" cy="7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58" y="134537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7" y="1383527"/>
            <a:ext cx="10981266" cy="5008805"/>
          </a:xfrm>
        </p:spPr>
        <p:txBody>
          <a:bodyPr>
            <a:normAutofit/>
          </a:bodyPr>
          <a:lstStyle/>
          <a:p>
            <a:r>
              <a:rPr lang="en-US" sz="3200" dirty="0"/>
              <a:t>Thomas Kluyver (</a:t>
            </a:r>
            <a:r>
              <a:rPr lang="en-US" sz="3200" dirty="0" err="1">
                <a:hlinkClick r:id="rId2"/>
              </a:rPr>
              <a:t>pynsist</a:t>
            </a:r>
            <a:r>
              <a:rPr lang="en-US" sz="3200" dirty="0">
                <a:hlinkClick r:id="rId2"/>
              </a:rPr>
              <a:t> </a:t>
            </a:r>
            <a:r>
              <a:rPr lang="en-US" sz="3200" dirty="0"/>
              <a:t> , </a:t>
            </a:r>
            <a:r>
              <a:rPr lang="en-US" sz="3200" dirty="0">
                <a:hlinkClick r:id="rId3"/>
              </a:rPr>
              <a:t>flit</a:t>
            </a:r>
            <a:r>
              <a:rPr lang="en-US" sz="3200" dirty="0"/>
              <a:t>)</a:t>
            </a:r>
          </a:p>
          <a:p>
            <a:r>
              <a:rPr lang="en-US" sz="3200" dirty="0"/>
              <a:t>Glyph (presentations such as </a:t>
            </a:r>
            <a:r>
              <a:rPr lang="en-US" sz="3200" dirty="0">
                <a:hlinkClick r:id="rId4"/>
              </a:rPr>
              <a:t>Shipping Software To Users With Python</a:t>
            </a:r>
            <a:r>
              <a:rPr lang="en-US" sz="3200" dirty="0"/>
              <a:t> , discussions)</a:t>
            </a:r>
          </a:p>
          <a:p>
            <a:r>
              <a:rPr lang="en-US" sz="3200" dirty="0"/>
              <a:t>Steve Dower (Microsoft, embedded Python)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0F0FB37-CF78-46A9-93B7-71948DF2C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483" y="196947"/>
            <a:ext cx="1860937" cy="18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547437"/>
            <a:ext cx="10812780" cy="5885447"/>
          </a:xfrm>
        </p:spPr>
        <p:txBody>
          <a:bodyPr>
            <a:normAutofit/>
          </a:bodyPr>
          <a:lstStyle/>
          <a:p>
            <a:r>
              <a:rPr lang="en-US" sz="3900" dirty="0">
                <a:solidFill>
                  <a:prstClr val="black"/>
                </a:solidFill>
              </a:rPr>
              <a:t>Related Tools</a:t>
            </a:r>
            <a:endParaRPr lang="en-US" sz="3900" dirty="0">
              <a:solidFill>
                <a:srgbClr val="4078C0"/>
              </a:solidFill>
              <a:hlinkClick r:id="rId2"/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2"/>
              </a:rPr>
              <a:t>cx_freeze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3"/>
              </a:rPr>
              <a:t>py2exe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4"/>
              </a:rPr>
              <a:t>py2app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>
                <a:solidFill>
                  <a:srgbClr val="4078C0"/>
                </a:solidFill>
                <a:hlinkClick r:id="rId5"/>
              </a:rPr>
              <a:t>briefcase</a:t>
            </a:r>
            <a:endParaRPr lang="en-US" sz="3200" dirty="0">
              <a:solidFill>
                <a:srgbClr val="333333"/>
              </a:solidFill>
            </a:endParaRP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6"/>
              </a:rPr>
              <a:t>pyinstaller</a:t>
            </a:r>
            <a:r>
              <a:rPr lang="en-US" sz="3200" dirty="0">
                <a:solidFill>
                  <a:srgbClr val="333333"/>
                </a:solidFill>
              </a:rPr>
              <a:t> </a:t>
            </a:r>
          </a:p>
          <a:p>
            <a:pPr lvl="1"/>
            <a:r>
              <a:rPr lang="en-US" sz="3200" dirty="0" err="1">
                <a:solidFill>
                  <a:srgbClr val="4078C0"/>
                </a:solidFill>
                <a:hlinkClick r:id="rId7"/>
              </a:rPr>
              <a:t>pynsist</a:t>
            </a:r>
            <a:endParaRPr lang="en-US" sz="3600" dirty="0">
              <a:solidFill>
                <a:srgbClr val="4078C0"/>
              </a:solidFill>
            </a:endParaRPr>
          </a:p>
          <a:p>
            <a:pPr lvl="1"/>
            <a:endParaRPr lang="en-US" sz="3200" dirty="0">
              <a:solidFill>
                <a:srgbClr val="4078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0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386</Words>
  <Application>Microsoft Office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PyShip  Easily Ship Python Desktop Apps to End Users</vt:lpstr>
      <vt:lpstr>Requirement:  Deliver Python Desktop Applications to End Users</vt:lpstr>
      <vt:lpstr>How to use pyship</vt:lpstr>
      <vt:lpstr>PyShip High Level Architecture</vt:lpstr>
      <vt:lpstr>Thank You</vt:lpstr>
      <vt:lpstr>BACKUP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PyShip  Easily Ship your Python Apps to End Users</dc:title>
  <dc:creator>James Abel</dc:creator>
  <cp:lastModifiedBy>James Abel</cp:lastModifiedBy>
  <cp:revision>15</cp:revision>
  <dcterms:created xsi:type="dcterms:W3CDTF">2020-10-22T01:59:50Z</dcterms:created>
  <dcterms:modified xsi:type="dcterms:W3CDTF">2023-04-22T05:18:28Z</dcterms:modified>
</cp:coreProperties>
</file>