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86AC-C63A-2FAD-4890-D2F38E2B3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66AAD-DD07-8F6B-54E7-385A5DFF1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5157-2625-D055-F047-57182418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A465-28B9-0BA6-971E-639C1D89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6C6A-876D-86A9-BB3C-3110B36D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5F9B-2819-9865-56E9-90CFFBDC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15306-F969-CD5D-BC14-E55E97DB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C3FF-23B2-C941-B820-7EF0BEE3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4133-8517-E953-178F-55254DE8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BF93-1210-10A7-4D3B-34277C3F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14BD3-43B0-844A-B769-6A5D47946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7B42E-06CA-982C-9341-E6DD09A1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F6C3-7739-AE21-A520-190B0C25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3249-92A6-E3A2-87A4-2BD9F6CD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B416-8973-1592-54A4-CCF17705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D8C6-93C5-3E77-E3D7-9092847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FD1E-FEF6-CFBC-E7DB-A65FDF07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36B5-2DF2-A2D4-FC4F-FA5D95AA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219E-144E-C56F-C23A-9755CE1B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4245-1AB0-B2E0-FB40-9A9BBD60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0F9-12D6-748C-324F-1B4C0BEB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3078-98BA-0987-58D6-2CD01D27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F772-EF5A-8B63-4882-5BE6267A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2623-AAB3-DCDB-5AC2-170637A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1114-9384-3F13-4A35-D20084AD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16DE-2F15-71E4-7A4C-48410A47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259A-1349-DA7E-D606-43A18E4E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1D374-22AA-40E4-030D-B82758CE2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D7269-B014-5604-88C8-A2634E09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896A-2B44-421B-EB17-55E6EE2E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B6449-43E3-E24B-1F9D-BE290AEC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F2C0-A356-A86E-00CF-C11AD7A6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9EA4-6E72-054D-BA87-77DFC452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CDB4-6EFB-B596-89C5-F14BF508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21B4A-33DA-D44C-CEC2-760485235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2B103-EB4C-04B1-BB21-61591094F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BD114-EF4C-0EE8-462B-DD411863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7766D-CADE-4F48-63C1-F42191B3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22897-4615-424A-D8EA-F23D88F8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940F-8E0C-A1AA-0E97-7004687F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BC00D-A196-C8B0-1AD3-8799397A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92802-562E-B951-5355-3B0A33DD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4F372-582E-DC8A-A60D-E466E3A0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264EA-D56B-6E73-A7BC-D5123683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D796A-6FE5-256D-BB0C-EBA0318A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EA051-9BE5-4E14-D89C-B6CD91CD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6F99-721A-EF8B-6984-26B19B7A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1026-9758-526E-D78A-649AAA2F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5D070-3744-9698-13AA-6A14AC7E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6449C-185B-BDFC-8911-724ABFE3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74E09-54DE-AC45-48A7-E7E5239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AF6D6-DF8F-ED24-11EF-BD040DCA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CCAC-C0E6-989B-B3CE-E570A826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BCB7F-3D5B-0BB6-E2BF-23BD0FBAE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0824C-8605-125D-58A9-45DD60C2A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039C8-B756-AC84-8908-63CE034C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4BB7-B1BA-F1AF-31F5-3B711712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38E89-5DDF-E3C7-8E80-7CEEDD32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18CC6-646B-092A-87DB-0DF86205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8F77A-D74C-F283-DC38-99289860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8EEB-44F4-B98F-6E34-33E8804A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0233-092F-C253-1214-CA985616F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91DC-B2B8-ECAD-7AC1-15FCAC8C3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tinit.org/" TargetMode="External"/><Relationship Id="rId2" Type="http://schemas.openxmlformats.org/officeDocument/2006/relationships/hyperlink" Target="https://www.linkedin.com/in/lisadusseaul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ntry.io/welcome/" TargetMode="External"/><Relationship Id="rId4" Type="http://schemas.openxmlformats.org/officeDocument/2006/relationships/hyperlink" Target="https://www.linkedin.com/in/yash-kamoth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anya@pybay.com" TargetMode="External"/><Relationship Id="rId2" Type="http://schemas.openxmlformats.org/officeDocument/2006/relationships/hyperlink" Target="https://bit.ly/sfpython-cf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22DA3-C9F0-4AE8-1BB5-B594C3C9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60" y="108791"/>
            <a:ext cx="10515600" cy="1065586"/>
          </a:xfrm>
        </p:spPr>
        <p:txBody>
          <a:bodyPr/>
          <a:lstStyle/>
          <a:p>
            <a:r>
              <a:rPr lang="en-US" b="1" dirty="0"/>
              <a:t>SF Python Mar 13, 2024 - Sentry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DC6D2E-8395-3590-57F1-98AFC132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61" y="1237129"/>
            <a:ext cx="11176302" cy="5266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6:30-7:00: grab food, drink, mingle …</a:t>
            </a:r>
          </a:p>
          <a:p>
            <a:r>
              <a:rPr lang="en-US" dirty="0"/>
              <a:t>7:00: Welcome and thanks to Sentry!</a:t>
            </a:r>
          </a:p>
          <a:p>
            <a:r>
              <a:rPr lang="en-US" dirty="0"/>
              <a:t>7:05: Announcements</a:t>
            </a:r>
          </a:p>
          <a:p>
            <a:r>
              <a:rPr lang="en-US" dirty="0"/>
              <a:t>7:10: </a:t>
            </a:r>
            <a:r>
              <a:rPr lang="en-US" b="1" dirty="0"/>
              <a:t>Spreadsheet Say What</a:t>
            </a:r>
            <a:r>
              <a:rPr lang="en-US" dirty="0"/>
              <a:t>: James Abel</a:t>
            </a:r>
          </a:p>
          <a:p>
            <a:r>
              <a:rPr lang="en-US" dirty="0"/>
              <a:t>7:25: Announcements #2</a:t>
            </a:r>
          </a:p>
          <a:p>
            <a:r>
              <a:rPr lang="en-US" dirty="0"/>
              <a:t>7:30: </a:t>
            </a:r>
            <a:r>
              <a:rPr lang="en-US" b="1" i="0" dirty="0">
                <a:solidFill>
                  <a:srgbClr val="000000"/>
                </a:solidFill>
                <a:effectLst/>
                <a:latin typeface="Graphik Meetup"/>
              </a:rPr>
              <a:t>Data Pipeline Scorecard: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 </a:t>
            </a:r>
            <a:r>
              <a:rPr lang="en-US" b="0" i="0" dirty="0">
                <a:solidFill>
                  <a:srgbClr val="0098AB"/>
                </a:solidFill>
                <a:effectLst/>
                <a:latin typeface="Graphik Meetup"/>
                <a:hlinkClick r:id="rId2"/>
              </a:rPr>
              <a:t>Lisa Dusseault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CTO@</a:t>
            </a:r>
            <a:r>
              <a:rPr lang="en-US" b="0" i="0" dirty="0" err="1">
                <a:solidFill>
                  <a:srgbClr val="0098AB"/>
                </a:solidFill>
                <a:effectLst/>
                <a:latin typeface="Graphik Meetup"/>
                <a:hlinkClick r:id="rId3"/>
              </a:rPr>
              <a:t>Data</a:t>
            </a:r>
            <a:r>
              <a:rPr lang="en-US" b="0" i="0" dirty="0">
                <a:solidFill>
                  <a:srgbClr val="0098AB"/>
                </a:solidFill>
                <a:effectLst/>
                <a:latin typeface="Graphik Meetup"/>
                <a:hlinkClick r:id="rId3"/>
              </a:rPr>
              <a:t> Transform Initiative</a:t>
            </a:r>
            <a:endParaRPr lang="en-US" b="0" i="0" dirty="0">
              <a:solidFill>
                <a:srgbClr val="0098AB"/>
              </a:solidFill>
              <a:effectLst/>
              <a:latin typeface="Graphik Meetup"/>
            </a:endParaRPr>
          </a:p>
          <a:p>
            <a:r>
              <a:rPr lang="en-US" dirty="0"/>
              <a:t>7:55: Announcements #3</a:t>
            </a:r>
          </a:p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8:00:</a:t>
            </a:r>
            <a:r>
              <a:rPr lang="en-US" b="1" dirty="0">
                <a:solidFill>
                  <a:srgbClr val="000000"/>
                </a:solidFill>
                <a:latin typeface="Graphik Meetup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Graphik Meetup"/>
              </a:rPr>
              <a:t>Helping Developers Help Themselves: </a:t>
            </a:r>
            <a:r>
              <a:rPr lang="en-US" b="0" i="0" dirty="0">
                <a:solidFill>
                  <a:srgbClr val="0098AB"/>
                </a:solidFill>
                <a:effectLst/>
                <a:latin typeface="Graphik Meetup"/>
                <a:hlinkClick r:id="rId4"/>
              </a:rPr>
              <a:t>Yash </a:t>
            </a:r>
            <a:r>
              <a:rPr lang="en-US" b="0" i="0" dirty="0" err="1">
                <a:solidFill>
                  <a:srgbClr val="0098AB"/>
                </a:solidFill>
                <a:effectLst/>
                <a:latin typeface="Graphik Meetup"/>
                <a:hlinkClick r:id="rId4"/>
              </a:rPr>
              <a:t>Kamothi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, Sr Software Engineer @</a:t>
            </a:r>
            <a:r>
              <a:rPr lang="en-US" b="0" i="0" dirty="0">
                <a:solidFill>
                  <a:srgbClr val="0098AB"/>
                </a:solidFill>
                <a:effectLst/>
                <a:latin typeface="Graphik Meetup"/>
                <a:hlinkClick r:id="rId5"/>
              </a:rPr>
              <a:t>Sentry</a:t>
            </a:r>
            <a:endParaRPr lang="en-US" dirty="0"/>
          </a:p>
          <a:p>
            <a:r>
              <a:rPr lang="en-US" dirty="0"/>
              <a:t>~8:30: Wrap up</a:t>
            </a:r>
          </a:p>
          <a:p>
            <a:pPr lvl="1"/>
            <a:r>
              <a:rPr lang="en-US" dirty="0" err="1"/>
              <a:t>Mentimeter</a:t>
            </a:r>
            <a:r>
              <a:rPr lang="en-US" dirty="0"/>
              <a:t> survey</a:t>
            </a:r>
          </a:p>
        </p:txBody>
      </p:sp>
    </p:spTree>
    <p:extLst>
      <p:ext uri="{BB962C8B-B14F-4D97-AF65-F5344CB8AC3E}">
        <p14:creationId xmlns:p14="http://schemas.microsoft.com/office/powerpoint/2010/main" val="126238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7045-661F-33B3-8B84-58B600F03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478164"/>
            <a:ext cx="11716753" cy="3894401"/>
          </a:xfrm>
        </p:spPr>
        <p:txBody>
          <a:bodyPr>
            <a:normAutofit/>
          </a:bodyPr>
          <a:lstStyle/>
          <a:p>
            <a:pPr lvl="1"/>
            <a:r>
              <a:rPr lang="en-US" sz="4000" dirty="0"/>
              <a:t>Call for presentations - </a:t>
            </a:r>
            <a:r>
              <a:rPr lang="en-US" sz="4000" dirty="0">
                <a:hlinkClick r:id="rId2"/>
              </a:rPr>
              <a:t>https://bit.ly/sfpython-cfp</a:t>
            </a:r>
            <a:r>
              <a:rPr lang="en-US" sz="4000" dirty="0"/>
              <a:t> </a:t>
            </a:r>
          </a:p>
          <a:p>
            <a:pPr lvl="1"/>
            <a:r>
              <a:rPr lang="en-US" sz="4000" dirty="0"/>
              <a:t>Call for hosting – email </a:t>
            </a:r>
            <a:r>
              <a:rPr lang="en-US" sz="4000" dirty="0">
                <a:hlinkClick r:id="rId3"/>
              </a:rPr>
              <a:t>tanya@pybay.com</a:t>
            </a:r>
            <a:r>
              <a:rPr lang="en-US" sz="4000" dirty="0"/>
              <a:t>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7394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103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Graphik Meetup</vt:lpstr>
      <vt:lpstr>Office Theme</vt:lpstr>
      <vt:lpstr>SF Python Mar 13, 2024 - Sentry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Python Mar 15, 2023 dbt Labs</dc:title>
  <dc:creator>James Abel</dc:creator>
  <cp:lastModifiedBy>James Abel</cp:lastModifiedBy>
  <cp:revision>20</cp:revision>
  <dcterms:created xsi:type="dcterms:W3CDTF">2023-03-16T01:06:52Z</dcterms:created>
  <dcterms:modified xsi:type="dcterms:W3CDTF">2024-03-13T18:11:21Z</dcterms:modified>
</cp:coreProperties>
</file>