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5FB3-E255-4F0F-8DFF-D81A556B6BFD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25D2-6467-4CDB-A64D-586C4CF098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81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5FB3-E255-4F0F-8DFF-D81A556B6BFD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25D2-6467-4CDB-A64D-586C4CF09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3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5FB3-E255-4F0F-8DFF-D81A556B6BFD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25D2-6467-4CDB-A64D-586C4CF09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5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5FB3-E255-4F0F-8DFF-D81A556B6BFD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25D2-6467-4CDB-A64D-586C4CF09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5FB3-E255-4F0F-8DFF-D81A556B6BFD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25D2-6467-4CDB-A64D-586C4CF098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1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5FB3-E255-4F0F-8DFF-D81A556B6BFD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25D2-6467-4CDB-A64D-586C4CF09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7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5FB3-E255-4F0F-8DFF-D81A556B6BFD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25D2-6467-4CDB-A64D-586C4CF09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5FB3-E255-4F0F-8DFF-D81A556B6BFD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25D2-6467-4CDB-A64D-586C4CF09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5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5FB3-E255-4F0F-8DFF-D81A556B6BFD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25D2-6467-4CDB-A64D-586C4CF09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2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135FB3-E255-4F0F-8DFF-D81A556B6BFD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E125D2-6467-4CDB-A64D-586C4CF09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4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5FB3-E255-4F0F-8DFF-D81A556B6BFD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25D2-6467-4CDB-A64D-586C4CF09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0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135FB3-E255-4F0F-8DFF-D81A556B6BFD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E125D2-6467-4CDB-A64D-586C4CF0983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78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a crime could save a life – Advantage back to Chicago PD</a:t>
            </a:r>
          </a:p>
        </p:txBody>
      </p:sp>
    </p:spTree>
    <p:extLst>
      <p:ext uri="{BB962C8B-B14F-4D97-AF65-F5344CB8AC3E}">
        <p14:creationId xmlns:p14="http://schemas.microsoft.com/office/powerpoint/2010/main" val="343556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Predicting a crime could save a life – Advantage back to Chicago PD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"Approximately 10 people are shot on an average day in Chicago" - Chicago Tribune, 2019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The purpose of this project is to better understand why </a:t>
            </a:r>
            <a:r>
              <a:rPr lang="en-US" dirty="0" smtClean="0"/>
              <a:t>certain homicides </a:t>
            </a:r>
            <a:r>
              <a:rPr lang="en-US" dirty="0"/>
              <a:t>happen in Chicago, IL at specific times, places, and the frequency to which they occur. A compiled list of factors have been put together to explain, and to hopefully predict when and where crimes are likely to occur and as a result </a:t>
            </a:r>
            <a:r>
              <a:rPr lang="en-US" dirty="0" smtClean="0"/>
              <a:t>provide </a:t>
            </a:r>
            <a:r>
              <a:rPr lang="en-US" dirty="0"/>
              <a:t>an opportunity for law enforcers to be proactive </a:t>
            </a:r>
            <a:r>
              <a:rPr lang="en-US" dirty="0" smtClean="0"/>
              <a:t>with homicides.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The findings of this research will be helpful for law enforcement officers, police and other law practitioners to substantially sublime the policies so that a significant decrease in homicides can be seen in Chicago.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289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238</TotalTime>
  <Words>44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Predicting a crime could save a life – Advantage back to Chicago PD</vt:lpstr>
      <vt:lpstr>Predicting a crime could save a life – Advantage back to Chicago PD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 crime could save a life – Advantage back to Chicago PD</dc:title>
  <dc:creator>James Akisanmi</dc:creator>
  <cp:lastModifiedBy>James Akisanmi</cp:lastModifiedBy>
  <cp:revision>2</cp:revision>
  <dcterms:created xsi:type="dcterms:W3CDTF">2020-01-18T18:59:56Z</dcterms:created>
  <dcterms:modified xsi:type="dcterms:W3CDTF">2020-01-18T22:58:42Z</dcterms:modified>
</cp:coreProperties>
</file>