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DTE Interim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Set-up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are planning a survival trial in which we are anticipating there to be delayed treatment effects (DTE). We have elicited two prior distributions:</a:t>
                </a:r>
              </a:p>
              <a:p>
                <a:pPr lvl="0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, the length of delay</a:t>
                </a:r>
              </a:p>
              <a:p>
                <a:pPr lvl="0"/>
                <a:r>
                  <a:rPr/>
                  <a:t>For HR, the post-delay hazard ratio</a:t>
                </a:r>
              </a:p>
              <a:p>
                <a:pPr lvl="0" indent="0" marL="0">
                  <a:buNone/>
                </a:pPr>
                <a:r>
                  <a:rPr/>
                  <a:t>How can we use these elicited prior distributions to help us decide when/if to perform any interim analysis?</a:t>
                </a:r>
              </a:p>
              <a:p>
                <a:pPr lvl="0" indent="0" marL="0">
                  <a:buNone/>
                </a:pPr>
                <a:r>
                  <a:rPr/>
                  <a:t>Given some data, and these elicited prior distributions, we are able to calculate the posterior distributions for both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HR.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posteriors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2.97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HR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∼</m:t>
                    </m:r>
                    <m:r>
                      <m:t>B</m:t>
                    </m:r>
                    <m:r>
                      <m:t>e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10.8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6.87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DTEInterim_files/figure-pptx/prio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DTEInterim_files/figure-pptx/prior%20H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DTEInterim_files/figure-pptx/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DTE Interim</dc:title>
  <dc:creator/>
  <cp:keywords/>
  <dcterms:created xsi:type="dcterms:W3CDTF">2022-11-23T17:05:40Z</dcterms:created>
  <dcterms:modified xsi:type="dcterms:W3CDTF">2022-11-23T17:05:40Z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2022-11-23</vt:lpwstr>
  </property>
  <property fmtid="{D5CDD505-2E9C-101B-9397-08002B2CF9AE}" pid="3" name="output">
    <vt:lpwstr>powerpoint_presentation</vt:lpwstr>
  </property>
</Properties>
</file>