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2"/>
  </p:notesMasterIdLst>
  <p:sldIdLst>
    <p:sldId id="256" r:id="rId2"/>
    <p:sldId id="274" r:id="rId3"/>
    <p:sldId id="270" r:id="rId4"/>
    <p:sldId id="275" r:id="rId5"/>
    <p:sldId id="268" r:id="rId6"/>
    <p:sldId id="257" r:id="rId7"/>
    <p:sldId id="271" r:id="rId8"/>
    <p:sldId id="258" r:id="rId9"/>
    <p:sldId id="260" r:id="rId10"/>
    <p:sldId id="262" r:id="rId11"/>
    <p:sldId id="259" r:id="rId12"/>
    <p:sldId id="276" r:id="rId13"/>
    <p:sldId id="261" r:id="rId14"/>
    <p:sldId id="267" r:id="rId15"/>
    <p:sldId id="269" r:id="rId16"/>
    <p:sldId id="263" r:id="rId17"/>
    <p:sldId id="266" r:id="rId18"/>
    <p:sldId id="264" r:id="rId19"/>
    <p:sldId id="273" r:id="rId20"/>
    <p:sldId id="272" r:id="rId2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9D17D5-E311-49D5-ADD5-5DCA858E29B4}" v="44" dt="2024-08-26T05:53:56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1" autoAdjust="0"/>
  </p:normalViewPr>
  <p:slideViewPr>
    <p:cSldViewPr snapToGrid="0">
      <p:cViewPr varScale="1">
        <p:scale>
          <a:sx n="103" d="100"/>
          <a:sy n="103" d="100"/>
        </p:scale>
        <p:origin x="874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A" userId="d1a51a9ee490c5bf" providerId="LiveId" clId="{9D9D17D5-E311-49D5-ADD5-5DCA858E29B4}"/>
    <pc:docChg chg="undo custSel addSld delSld modSld sldOrd">
      <pc:chgData name="James A" userId="d1a51a9ee490c5bf" providerId="LiveId" clId="{9D9D17D5-E311-49D5-ADD5-5DCA858E29B4}" dt="2024-08-26T05:53:12.157" v="1303"/>
      <pc:docMkLst>
        <pc:docMk/>
      </pc:docMkLst>
      <pc:sldChg chg="modSp mod ord">
        <pc:chgData name="James A" userId="d1a51a9ee490c5bf" providerId="LiveId" clId="{9D9D17D5-E311-49D5-ADD5-5DCA858E29B4}" dt="2024-08-26T05:53:12.157" v="1303"/>
        <pc:sldMkLst>
          <pc:docMk/>
          <pc:sldMk cId="0" sldId="256"/>
        </pc:sldMkLst>
        <pc:spChg chg="mod">
          <ac:chgData name="James A" userId="d1a51a9ee490c5bf" providerId="LiveId" clId="{9D9D17D5-E311-49D5-ADD5-5DCA858E29B4}" dt="2024-08-25T17:49:24.323" v="308" actId="20577"/>
          <ac:spMkLst>
            <pc:docMk/>
            <pc:sldMk cId="0" sldId="256"/>
            <ac:spMk id="68" creationId="{00000000-0000-0000-0000-000000000000}"/>
          </ac:spMkLst>
        </pc:spChg>
      </pc:sldChg>
      <pc:sldChg chg="addSp delSp modSp mod ord">
        <pc:chgData name="James A" userId="d1a51a9ee490c5bf" providerId="LiveId" clId="{9D9D17D5-E311-49D5-ADD5-5DCA858E29B4}" dt="2024-08-24T10:08:42.457" v="184"/>
        <pc:sldMkLst>
          <pc:docMk/>
          <pc:sldMk cId="0" sldId="257"/>
        </pc:sldMkLst>
        <pc:spChg chg="del">
          <ac:chgData name="James A" userId="d1a51a9ee490c5bf" providerId="LiveId" clId="{9D9D17D5-E311-49D5-ADD5-5DCA858E29B4}" dt="2024-08-24T09:30:09.043" v="122" actId="478"/>
          <ac:spMkLst>
            <pc:docMk/>
            <pc:sldMk cId="0" sldId="257"/>
            <ac:spMk id="75" creationId="{00000000-0000-0000-0000-000000000000}"/>
          </ac:spMkLst>
        </pc:spChg>
        <pc:spChg chg="del mod">
          <ac:chgData name="James A" userId="d1a51a9ee490c5bf" providerId="LiveId" clId="{9D9D17D5-E311-49D5-ADD5-5DCA858E29B4}" dt="2024-08-24T09:29:59.066" v="116" actId="478"/>
          <ac:spMkLst>
            <pc:docMk/>
            <pc:sldMk cId="0" sldId="257"/>
            <ac:spMk id="77" creationId="{00000000-0000-0000-0000-000000000000}"/>
          </ac:spMkLst>
        </pc:spChg>
        <pc:spChg chg="del">
          <ac:chgData name="James A" userId="d1a51a9ee490c5bf" providerId="LiveId" clId="{9D9D17D5-E311-49D5-ADD5-5DCA858E29B4}" dt="2024-08-24T09:30:08.504" v="121" actId="478"/>
          <ac:spMkLst>
            <pc:docMk/>
            <pc:sldMk cId="0" sldId="257"/>
            <ac:spMk id="78" creationId="{00000000-0000-0000-0000-000000000000}"/>
          </ac:spMkLst>
        </pc:spChg>
        <pc:picChg chg="add mod">
          <ac:chgData name="James A" userId="d1a51a9ee490c5bf" providerId="LiveId" clId="{9D9D17D5-E311-49D5-ADD5-5DCA858E29B4}" dt="2024-08-24T09:53:48.262" v="182" actId="1076"/>
          <ac:picMkLst>
            <pc:docMk/>
            <pc:sldMk cId="0" sldId="257"/>
            <ac:picMk id="3" creationId="{AEB0DA15-86A5-8FEB-CB52-AA845C46A1D0}"/>
          </ac:picMkLst>
        </pc:picChg>
        <pc:picChg chg="del">
          <ac:chgData name="James A" userId="d1a51a9ee490c5bf" providerId="LiveId" clId="{9D9D17D5-E311-49D5-ADD5-5DCA858E29B4}" dt="2024-08-24T09:30:07.099" v="120" actId="478"/>
          <ac:picMkLst>
            <pc:docMk/>
            <pc:sldMk cId="0" sldId="257"/>
            <ac:picMk id="73" creationId="{00000000-0000-0000-0000-000000000000}"/>
          </ac:picMkLst>
        </pc:picChg>
        <pc:picChg chg="add del">
          <ac:chgData name="James A" userId="d1a51a9ee490c5bf" providerId="LiveId" clId="{9D9D17D5-E311-49D5-ADD5-5DCA858E29B4}" dt="2024-08-24T09:30:05.940" v="119" actId="478"/>
          <ac:picMkLst>
            <pc:docMk/>
            <pc:sldMk cId="0" sldId="257"/>
            <ac:picMk id="74" creationId="{00000000-0000-0000-0000-000000000000}"/>
          </ac:picMkLst>
        </pc:picChg>
        <pc:picChg chg="del">
          <ac:chgData name="James A" userId="d1a51a9ee490c5bf" providerId="LiveId" clId="{9D9D17D5-E311-49D5-ADD5-5DCA858E29B4}" dt="2024-08-24T09:30:10.170" v="123" actId="478"/>
          <ac:picMkLst>
            <pc:docMk/>
            <pc:sldMk cId="0" sldId="257"/>
            <ac:picMk id="79" creationId="{00000000-0000-0000-0000-000000000000}"/>
          </ac:picMkLst>
        </pc:picChg>
        <pc:picChg chg="del">
          <ac:chgData name="James A" userId="d1a51a9ee490c5bf" providerId="LiveId" clId="{9D9D17D5-E311-49D5-ADD5-5DCA858E29B4}" dt="2024-08-24T09:30:10.755" v="124" actId="478"/>
          <ac:picMkLst>
            <pc:docMk/>
            <pc:sldMk cId="0" sldId="257"/>
            <ac:picMk id="80" creationId="{00000000-0000-0000-0000-000000000000}"/>
          </ac:picMkLst>
        </pc:picChg>
      </pc:sldChg>
      <pc:sldChg chg="addSp modSp add del mod">
        <pc:chgData name="James A" userId="d1a51a9ee490c5bf" providerId="LiveId" clId="{9D9D17D5-E311-49D5-ADD5-5DCA858E29B4}" dt="2024-08-25T17:50:50.651" v="312" actId="2711"/>
        <pc:sldMkLst>
          <pc:docMk/>
          <pc:sldMk cId="2322207505" sldId="258"/>
        </pc:sldMkLst>
        <pc:spChg chg="add mod">
          <ac:chgData name="James A" userId="d1a51a9ee490c5bf" providerId="LiveId" clId="{9D9D17D5-E311-49D5-ADD5-5DCA858E29B4}" dt="2024-08-25T17:50:50.651" v="312" actId="2711"/>
          <ac:spMkLst>
            <pc:docMk/>
            <pc:sldMk cId="2322207505" sldId="258"/>
            <ac:spMk id="2" creationId="{686F7F34-8EB2-C63C-DC63-6E607A8954A7}"/>
          </ac:spMkLst>
        </pc:spChg>
        <pc:picChg chg="add">
          <ac:chgData name="James A" userId="d1a51a9ee490c5bf" providerId="LiveId" clId="{9D9D17D5-E311-49D5-ADD5-5DCA858E29B4}" dt="2024-08-24T09:35:27.520" v="155" actId="22"/>
          <ac:picMkLst>
            <pc:docMk/>
            <pc:sldMk cId="2322207505" sldId="258"/>
            <ac:picMk id="3" creationId="{94444E90-E067-BF2E-3F5E-3AAC15D0B065}"/>
          </ac:picMkLst>
        </pc:picChg>
      </pc:sldChg>
      <pc:sldChg chg="addSp modSp add del mod">
        <pc:chgData name="James A" userId="d1a51a9ee490c5bf" providerId="LiveId" clId="{9D9D17D5-E311-49D5-ADD5-5DCA858E29B4}" dt="2024-08-26T05:15:20.958" v="839" actId="1076"/>
        <pc:sldMkLst>
          <pc:docMk/>
          <pc:sldMk cId="565285626" sldId="259"/>
        </pc:sldMkLst>
        <pc:spChg chg="add mod">
          <ac:chgData name="James A" userId="d1a51a9ee490c5bf" providerId="LiveId" clId="{9D9D17D5-E311-49D5-ADD5-5DCA858E29B4}" dt="2024-08-26T05:15:20.958" v="839" actId="1076"/>
          <ac:spMkLst>
            <pc:docMk/>
            <pc:sldMk cId="565285626" sldId="259"/>
            <ac:spMk id="2" creationId="{82D6E33D-6371-5963-5038-09C0C8943BC0}"/>
          </ac:spMkLst>
        </pc:spChg>
        <pc:picChg chg="add">
          <ac:chgData name="James A" userId="d1a51a9ee490c5bf" providerId="LiveId" clId="{9D9D17D5-E311-49D5-ADD5-5DCA858E29B4}" dt="2024-08-24T09:36:05.547" v="156" actId="22"/>
          <ac:picMkLst>
            <pc:docMk/>
            <pc:sldMk cId="565285626" sldId="259"/>
            <ac:picMk id="3" creationId="{50E228C9-0689-BD17-2060-6CA5F45DCBE4}"/>
          </ac:picMkLst>
        </pc:picChg>
      </pc:sldChg>
      <pc:sldChg chg="addSp delSp modSp add del mod ord">
        <pc:chgData name="James A" userId="d1a51a9ee490c5bf" providerId="LiveId" clId="{9D9D17D5-E311-49D5-ADD5-5DCA858E29B4}" dt="2024-08-25T17:51:57.396" v="315"/>
        <pc:sldMkLst>
          <pc:docMk/>
          <pc:sldMk cId="4058172863" sldId="260"/>
        </pc:sldMkLst>
        <pc:spChg chg="add del">
          <ac:chgData name="James A" userId="d1a51a9ee490c5bf" providerId="LiveId" clId="{9D9D17D5-E311-49D5-ADD5-5DCA858E29B4}" dt="2024-08-24T17:21:49.329" v="212" actId="22"/>
          <ac:spMkLst>
            <pc:docMk/>
            <pc:sldMk cId="4058172863" sldId="260"/>
            <ac:spMk id="4" creationId="{76F51844-8082-07EF-35C5-111BDAD9E65D}"/>
          </ac:spMkLst>
        </pc:spChg>
        <pc:spChg chg="add mod">
          <ac:chgData name="James A" userId="d1a51a9ee490c5bf" providerId="LiveId" clId="{9D9D17D5-E311-49D5-ADD5-5DCA858E29B4}" dt="2024-08-24T17:22:04.741" v="227" actId="20577"/>
          <ac:spMkLst>
            <pc:docMk/>
            <pc:sldMk cId="4058172863" sldId="260"/>
            <ac:spMk id="5" creationId="{529035CA-ECF8-B1FF-29A8-B72BE632A2DD}"/>
          </ac:spMkLst>
        </pc:spChg>
        <pc:picChg chg="add">
          <ac:chgData name="James A" userId="d1a51a9ee490c5bf" providerId="LiveId" clId="{9D9D17D5-E311-49D5-ADD5-5DCA858E29B4}" dt="2024-08-24T09:36:55.979" v="157" actId="22"/>
          <ac:picMkLst>
            <pc:docMk/>
            <pc:sldMk cId="4058172863" sldId="260"/>
            <ac:picMk id="3" creationId="{497FD905-48EE-8323-4BE6-D07C5D692BB8}"/>
          </ac:picMkLst>
        </pc:picChg>
      </pc:sldChg>
      <pc:sldChg chg="addSp modSp add del mod">
        <pc:chgData name="James A" userId="d1a51a9ee490c5bf" providerId="LiveId" clId="{9D9D17D5-E311-49D5-ADD5-5DCA858E29B4}" dt="2024-08-26T05:15:11.559" v="837" actId="1076"/>
        <pc:sldMkLst>
          <pc:docMk/>
          <pc:sldMk cId="980579479" sldId="261"/>
        </pc:sldMkLst>
        <pc:spChg chg="add mod">
          <ac:chgData name="James A" userId="d1a51a9ee490c5bf" providerId="LiveId" clId="{9D9D17D5-E311-49D5-ADD5-5DCA858E29B4}" dt="2024-08-26T05:15:11.559" v="837" actId="1076"/>
          <ac:spMkLst>
            <pc:docMk/>
            <pc:sldMk cId="980579479" sldId="261"/>
            <ac:spMk id="2" creationId="{FA1F1048-3F0E-D2F1-FD12-097DFBE6DF2C}"/>
          </ac:spMkLst>
        </pc:spChg>
        <pc:picChg chg="add mod">
          <ac:chgData name="James A" userId="d1a51a9ee490c5bf" providerId="LiveId" clId="{9D9D17D5-E311-49D5-ADD5-5DCA858E29B4}" dt="2024-08-25T17:54:22.024" v="342" actId="1076"/>
          <ac:picMkLst>
            <pc:docMk/>
            <pc:sldMk cId="980579479" sldId="261"/>
            <ac:picMk id="3" creationId="{2EEE69EA-227B-B8C8-2452-90E2D30AD7DE}"/>
          </ac:picMkLst>
        </pc:picChg>
      </pc:sldChg>
      <pc:sldChg chg="addSp modSp add del mod ord">
        <pc:chgData name="James A" userId="d1a51a9ee490c5bf" providerId="LiveId" clId="{9D9D17D5-E311-49D5-ADD5-5DCA858E29B4}" dt="2024-08-25T17:52:29.798" v="317"/>
        <pc:sldMkLst>
          <pc:docMk/>
          <pc:sldMk cId="2951275389" sldId="262"/>
        </pc:sldMkLst>
        <pc:picChg chg="add mod">
          <ac:chgData name="James A" userId="d1a51a9ee490c5bf" providerId="LiveId" clId="{9D9D17D5-E311-49D5-ADD5-5DCA858E29B4}" dt="2024-08-24T09:38:30.642" v="159" actId="1076"/>
          <ac:picMkLst>
            <pc:docMk/>
            <pc:sldMk cId="2951275389" sldId="262"/>
            <ac:picMk id="3" creationId="{213EBA1E-9F24-FECB-9D59-44E2C0C77D7F}"/>
          </ac:picMkLst>
        </pc:picChg>
        <pc:picChg chg="add mod">
          <ac:chgData name="James A" userId="d1a51a9ee490c5bf" providerId="LiveId" clId="{9D9D17D5-E311-49D5-ADD5-5DCA858E29B4}" dt="2024-08-24T09:39:21.713" v="163" actId="14100"/>
          <ac:picMkLst>
            <pc:docMk/>
            <pc:sldMk cId="2951275389" sldId="262"/>
            <ac:picMk id="5" creationId="{7CD1EA83-2906-79A2-B1B1-9DFED7934FA0}"/>
          </ac:picMkLst>
        </pc:picChg>
      </pc:sldChg>
      <pc:sldChg chg="addSp delSp modSp add del mod">
        <pc:chgData name="James A" userId="d1a51a9ee490c5bf" providerId="LiveId" clId="{9D9D17D5-E311-49D5-ADD5-5DCA858E29B4}" dt="2024-08-25T18:27:09.240" v="583" actId="1076"/>
        <pc:sldMkLst>
          <pc:docMk/>
          <pc:sldMk cId="3450922872" sldId="263"/>
        </pc:sldMkLst>
        <pc:spChg chg="add del mod">
          <ac:chgData name="James A" userId="d1a51a9ee490c5bf" providerId="LiveId" clId="{9D9D17D5-E311-49D5-ADD5-5DCA858E29B4}" dt="2024-08-25T18:19:40.717" v="415" actId="478"/>
          <ac:spMkLst>
            <pc:docMk/>
            <pc:sldMk cId="3450922872" sldId="263"/>
            <ac:spMk id="2" creationId="{5B12BD0E-E587-3EC1-DEAF-91F39B281785}"/>
          </ac:spMkLst>
        </pc:spChg>
        <pc:spChg chg="add mod">
          <ac:chgData name="James A" userId="d1a51a9ee490c5bf" providerId="LiveId" clId="{9D9D17D5-E311-49D5-ADD5-5DCA858E29B4}" dt="2024-08-25T18:27:09.240" v="583" actId="1076"/>
          <ac:spMkLst>
            <pc:docMk/>
            <pc:sldMk cId="3450922872" sldId="263"/>
            <ac:spMk id="10" creationId="{C7CCEE25-C2BD-B982-908D-24F6CF508C9B}"/>
          </ac:spMkLst>
        </pc:spChg>
        <pc:spChg chg="del">
          <ac:chgData name="James A" userId="d1a51a9ee490c5bf" providerId="LiveId" clId="{9D9D17D5-E311-49D5-ADD5-5DCA858E29B4}" dt="2024-08-25T17:54:12.615" v="339" actId="478"/>
          <ac:spMkLst>
            <pc:docMk/>
            <pc:sldMk cId="3450922872" sldId="263"/>
            <ac:spMk id="76" creationId="{00000000-0000-0000-0000-000000000000}"/>
          </ac:spMkLst>
        </pc:spChg>
        <pc:picChg chg="add del mod">
          <ac:chgData name="James A" userId="d1a51a9ee490c5bf" providerId="LiveId" clId="{9D9D17D5-E311-49D5-ADD5-5DCA858E29B4}" dt="2024-08-25T17:54:13.160" v="340" actId="478"/>
          <ac:picMkLst>
            <pc:docMk/>
            <pc:sldMk cId="3450922872" sldId="263"/>
            <ac:picMk id="4" creationId="{7BD79EDE-D6C4-7A78-79AB-F8E0C6991F96}"/>
          </ac:picMkLst>
        </pc:picChg>
        <pc:picChg chg="add mod">
          <ac:chgData name="James A" userId="d1a51a9ee490c5bf" providerId="LiveId" clId="{9D9D17D5-E311-49D5-ADD5-5DCA858E29B4}" dt="2024-08-25T18:26:03.485" v="578" actId="1076"/>
          <ac:picMkLst>
            <pc:docMk/>
            <pc:sldMk cId="3450922872" sldId="263"/>
            <ac:picMk id="6" creationId="{09611704-5957-A282-6E80-06A74EC88D17}"/>
          </ac:picMkLst>
        </pc:picChg>
        <pc:picChg chg="add mod">
          <ac:chgData name="James A" userId="d1a51a9ee490c5bf" providerId="LiveId" clId="{9D9D17D5-E311-49D5-ADD5-5DCA858E29B4}" dt="2024-08-25T18:26:08.362" v="579" actId="1076"/>
          <ac:picMkLst>
            <pc:docMk/>
            <pc:sldMk cId="3450922872" sldId="263"/>
            <ac:picMk id="8" creationId="{07D46413-0CA0-2791-13FB-5F142E01933D}"/>
          </ac:picMkLst>
        </pc:picChg>
      </pc:sldChg>
      <pc:sldChg chg="addSp delSp modSp add del mod">
        <pc:chgData name="James A" userId="d1a51a9ee490c5bf" providerId="LiveId" clId="{9D9D17D5-E311-49D5-ADD5-5DCA858E29B4}" dt="2024-08-25T18:28:00.212" v="588" actId="1076"/>
        <pc:sldMkLst>
          <pc:docMk/>
          <pc:sldMk cId="3283279919" sldId="264"/>
        </pc:sldMkLst>
        <pc:spChg chg="add mod">
          <ac:chgData name="James A" userId="d1a51a9ee490c5bf" providerId="LiveId" clId="{9D9D17D5-E311-49D5-ADD5-5DCA858E29B4}" dt="2024-08-25T18:28:00.212" v="588" actId="1076"/>
          <ac:spMkLst>
            <pc:docMk/>
            <pc:sldMk cId="3283279919" sldId="264"/>
            <ac:spMk id="7" creationId="{DF080F74-2BE2-B6D6-E47F-02D9A5B5390F}"/>
          </ac:spMkLst>
        </pc:spChg>
        <pc:spChg chg="del">
          <ac:chgData name="James A" userId="d1a51a9ee490c5bf" providerId="LiveId" clId="{9D9D17D5-E311-49D5-ADD5-5DCA858E29B4}" dt="2024-08-25T17:54:05.767" v="337" actId="478"/>
          <ac:spMkLst>
            <pc:docMk/>
            <pc:sldMk cId="3283279919" sldId="264"/>
            <ac:spMk id="76" creationId="{00000000-0000-0000-0000-000000000000}"/>
          </ac:spMkLst>
        </pc:spChg>
        <pc:picChg chg="add mod">
          <ac:chgData name="James A" userId="d1a51a9ee490c5bf" providerId="LiveId" clId="{9D9D17D5-E311-49D5-ADD5-5DCA858E29B4}" dt="2024-08-25T18:19:53.305" v="416" actId="1076"/>
          <ac:picMkLst>
            <pc:docMk/>
            <pc:sldMk cId="3283279919" sldId="264"/>
            <ac:picMk id="3" creationId="{0D0519D5-F9DB-4DDA-9018-467D7123C749}"/>
          </ac:picMkLst>
        </pc:picChg>
        <pc:picChg chg="add mod">
          <ac:chgData name="James A" userId="d1a51a9ee490c5bf" providerId="LiveId" clId="{9D9D17D5-E311-49D5-ADD5-5DCA858E29B4}" dt="2024-08-25T18:27:55.250" v="587" actId="1076"/>
          <ac:picMkLst>
            <pc:docMk/>
            <pc:sldMk cId="3283279919" sldId="264"/>
            <ac:picMk id="5" creationId="{981BB467-C699-9509-F888-BE7DA4799F7E}"/>
          </ac:picMkLst>
        </pc:picChg>
      </pc:sldChg>
      <pc:sldChg chg="addSp delSp modSp add del mod ord">
        <pc:chgData name="James A" userId="d1a51a9ee490c5bf" providerId="LiveId" clId="{9D9D17D5-E311-49D5-ADD5-5DCA858E29B4}" dt="2024-08-25T18:16:42.544" v="406" actId="47"/>
        <pc:sldMkLst>
          <pc:docMk/>
          <pc:sldMk cId="1138199957" sldId="265"/>
        </pc:sldMkLst>
        <pc:spChg chg="del">
          <ac:chgData name="James A" userId="d1a51a9ee490c5bf" providerId="LiveId" clId="{9D9D17D5-E311-49D5-ADD5-5DCA858E29B4}" dt="2024-08-25T17:54:09.624" v="338" actId="478"/>
          <ac:spMkLst>
            <pc:docMk/>
            <pc:sldMk cId="1138199957" sldId="265"/>
            <ac:spMk id="76" creationId="{00000000-0000-0000-0000-000000000000}"/>
          </ac:spMkLst>
        </pc:spChg>
        <pc:picChg chg="add mod">
          <ac:chgData name="James A" userId="d1a51a9ee490c5bf" providerId="LiveId" clId="{9D9D17D5-E311-49D5-ADD5-5DCA858E29B4}" dt="2024-08-25T17:58:07.091" v="368" actId="1076"/>
          <ac:picMkLst>
            <pc:docMk/>
            <pc:sldMk cId="1138199957" sldId="265"/>
            <ac:picMk id="3" creationId="{6D198626-AFDD-774F-8C99-CDF04B5E3163}"/>
          </ac:picMkLst>
        </pc:picChg>
      </pc:sldChg>
      <pc:sldChg chg="addSp modSp add del mod ord">
        <pc:chgData name="James A" userId="d1a51a9ee490c5bf" providerId="LiveId" clId="{9D9D17D5-E311-49D5-ADD5-5DCA858E29B4}" dt="2024-08-25T18:27:45.666" v="586" actId="1076"/>
        <pc:sldMkLst>
          <pc:docMk/>
          <pc:sldMk cId="2706496907" sldId="266"/>
        </pc:sldMkLst>
        <pc:spChg chg="add mod">
          <ac:chgData name="James A" userId="d1a51a9ee490c5bf" providerId="LiveId" clId="{9D9D17D5-E311-49D5-ADD5-5DCA858E29B4}" dt="2024-08-25T18:27:45.666" v="586" actId="1076"/>
          <ac:spMkLst>
            <pc:docMk/>
            <pc:sldMk cId="2706496907" sldId="266"/>
            <ac:spMk id="7" creationId="{FD60BDC2-D0F5-1C2B-66B5-93B9D379959D}"/>
          </ac:spMkLst>
        </pc:spChg>
        <pc:picChg chg="add mod">
          <ac:chgData name="James A" userId="d1a51a9ee490c5bf" providerId="LiveId" clId="{9D9D17D5-E311-49D5-ADD5-5DCA858E29B4}" dt="2024-08-25T18:27:16.026" v="584" actId="1076"/>
          <ac:picMkLst>
            <pc:docMk/>
            <pc:sldMk cId="2706496907" sldId="266"/>
            <ac:picMk id="3" creationId="{71E2BFFA-5F75-0F3A-9AE3-C34842DD2F76}"/>
          </ac:picMkLst>
        </pc:picChg>
        <pc:picChg chg="add mod">
          <ac:chgData name="James A" userId="d1a51a9ee490c5bf" providerId="LiveId" clId="{9D9D17D5-E311-49D5-ADD5-5DCA858E29B4}" dt="2024-08-25T18:27:33.029" v="585" actId="1076"/>
          <ac:picMkLst>
            <pc:docMk/>
            <pc:sldMk cId="2706496907" sldId="266"/>
            <ac:picMk id="5" creationId="{C15B6CE1-C24F-A87A-70C8-DF12C8B64832}"/>
          </ac:picMkLst>
        </pc:picChg>
      </pc:sldChg>
      <pc:sldChg chg="addSp delSp modSp add del mod ord">
        <pc:chgData name="James A" userId="d1a51a9ee490c5bf" providerId="LiveId" clId="{9D9D17D5-E311-49D5-ADD5-5DCA858E29B4}" dt="2024-08-25T18:26:58.310" v="582" actId="1076"/>
        <pc:sldMkLst>
          <pc:docMk/>
          <pc:sldMk cId="587773166" sldId="267"/>
        </pc:sldMkLst>
        <pc:spChg chg="add mod">
          <ac:chgData name="James A" userId="d1a51a9ee490c5bf" providerId="LiveId" clId="{9D9D17D5-E311-49D5-ADD5-5DCA858E29B4}" dt="2024-08-25T18:26:58.310" v="582" actId="1076"/>
          <ac:spMkLst>
            <pc:docMk/>
            <pc:sldMk cId="587773166" sldId="267"/>
            <ac:spMk id="8" creationId="{F75FBE35-E3C7-FF14-9A9A-0E897E224CBA}"/>
          </ac:spMkLst>
        </pc:spChg>
        <pc:spChg chg="topLvl">
          <ac:chgData name="James A" userId="d1a51a9ee490c5bf" providerId="LiveId" clId="{9D9D17D5-E311-49D5-ADD5-5DCA858E29B4}" dt="2024-08-24T09:30:30.728" v="127" actId="478"/>
          <ac:spMkLst>
            <pc:docMk/>
            <pc:sldMk cId="587773166" sldId="267"/>
            <ac:spMk id="140" creationId="{00000000-0000-0000-0000-000000000000}"/>
          </ac:spMkLst>
        </pc:spChg>
        <pc:spChg chg="del mod topLvl">
          <ac:chgData name="James A" userId="d1a51a9ee490c5bf" providerId="LiveId" clId="{9D9D17D5-E311-49D5-ADD5-5DCA858E29B4}" dt="2024-08-24T09:30:30.728" v="127" actId="478"/>
          <ac:spMkLst>
            <pc:docMk/>
            <pc:sldMk cId="587773166" sldId="267"/>
            <ac:spMk id="141" creationId="{00000000-0000-0000-0000-000000000000}"/>
          </ac:spMkLst>
        </pc:spChg>
        <pc:grpChg chg="del">
          <ac:chgData name="James A" userId="d1a51a9ee490c5bf" providerId="LiveId" clId="{9D9D17D5-E311-49D5-ADD5-5DCA858E29B4}" dt="2024-08-24T09:30:30.728" v="127" actId="478"/>
          <ac:grpSpMkLst>
            <pc:docMk/>
            <pc:sldMk cId="587773166" sldId="267"/>
            <ac:grpSpMk id="139" creationId="{00000000-0000-0000-0000-000000000000}"/>
          </ac:grpSpMkLst>
        </pc:grpChg>
        <pc:picChg chg="add del mod">
          <ac:chgData name="James A" userId="d1a51a9ee490c5bf" providerId="LiveId" clId="{9D9D17D5-E311-49D5-ADD5-5DCA858E29B4}" dt="2024-08-25T17:59:23.785" v="375" actId="478"/>
          <ac:picMkLst>
            <pc:docMk/>
            <pc:sldMk cId="587773166" sldId="267"/>
            <ac:picMk id="3" creationId="{8536B007-580D-9793-AC44-245A2EDE5312}"/>
          </ac:picMkLst>
        </pc:picChg>
        <pc:picChg chg="add mod">
          <ac:chgData name="James A" userId="d1a51a9ee490c5bf" providerId="LiveId" clId="{9D9D17D5-E311-49D5-ADD5-5DCA858E29B4}" dt="2024-08-25T18:07:07.790" v="383" actId="1076"/>
          <ac:picMkLst>
            <pc:docMk/>
            <pc:sldMk cId="587773166" sldId="267"/>
            <ac:picMk id="5" creationId="{F2A179E9-5374-B3C2-5567-CC50A0545852}"/>
          </ac:picMkLst>
        </pc:picChg>
        <pc:picChg chg="add mod">
          <ac:chgData name="James A" userId="d1a51a9ee490c5bf" providerId="LiveId" clId="{9D9D17D5-E311-49D5-ADD5-5DCA858E29B4}" dt="2024-08-25T18:25:28.449" v="573" actId="1076"/>
          <ac:picMkLst>
            <pc:docMk/>
            <pc:sldMk cId="587773166" sldId="267"/>
            <ac:picMk id="7" creationId="{BFA6B915-7B23-5AC8-6DD4-A1743975F5AE}"/>
          </ac:picMkLst>
        </pc:picChg>
      </pc:sldChg>
      <pc:sldChg chg="addSp modSp add del mod ord">
        <pc:chgData name="James A" userId="d1a51a9ee490c5bf" providerId="LiveId" clId="{9D9D17D5-E311-49D5-ADD5-5DCA858E29B4}" dt="2024-08-24T09:34:38.806" v="154"/>
        <pc:sldMkLst>
          <pc:docMk/>
          <pc:sldMk cId="3819219695" sldId="268"/>
        </pc:sldMkLst>
        <pc:picChg chg="add mod">
          <ac:chgData name="James A" userId="d1a51a9ee490c5bf" providerId="LiveId" clId="{9D9D17D5-E311-49D5-ADD5-5DCA858E29B4}" dt="2024-08-24T09:33:45.641" v="146" actId="1076"/>
          <ac:picMkLst>
            <pc:docMk/>
            <pc:sldMk cId="3819219695" sldId="268"/>
            <ac:picMk id="3" creationId="{AAE78E2B-3A4C-0D99-8F4C-1A17C2E6BCD3}"/>
          </ac:picMkLst>
        </pc:picChg>
        <pc:picChg chg="add mod">
          <ac:chgData name="James A" userId="d1a51a9ee490c5bf" providerId="LiveId" clId="{9D9D17D5-E311-49D5-ADD5-5DCA858E29B4}" dt="2024-08-24T09:34:14.155" v="150" actId="14100"/>
          <ac:picMkLst>
            <pc:docMk/>
            <pc:sldMk cId="3819219695" sldId="268"/>
            <ac:picMk id="5" creationId="{A49CC885-5ACB-F3F5-AEA7-0F084A8E83C8}"/>
          </ac:picMkLst>
        </pc:picChg>
      </pc:sldChg>
      <pc:sldChg chg="addSp delSp modSp add del mod ord">
        <pc:chgData name="James A" userId="d1a51a9ee490c5bf" providerId="LiveId" clId="{9D9D17D5-E311-49D5-ADD5-5DCA858E29B4}" dt="2024-08-25T18:26:47.852" v="581" actId="1076"/>
        <pc:sldMkLst>
          <pc:docMk/>
          <pc:sldMk cId="2826792144" sldId="269"/>
        </pc:sldMkLst>
        <pc:spChg chg="add del">
          <ac:chgData name="James A" userId="d1a51a9ee490c5bf" providerId="LiveId" clId="{9D9D17D5-E311-49D5-ADD5-5DCA858E29B4}" dt="2024-08-25T18:21:17.509" v="456" actId="22"/>
          <ac:spMkLst>
            <pc:docMk/>
            <pc:sldMk cId="2826792144" sldId="269"/>
            <ac:spMk id="8" creationId="{77AD1BAC-4F24-48A0-72A6-86A230549F40}"/>
          </ac:spMkLst>
        </pc:spChg>
        <pc:spChg chg="add mod">
          <ac:chgData name="James A" userId="d1a51a9ee490c5bf" providerId="LiveId" clId="{9D9D17D5-E311-49D5-ADD5-5DCA858E29B4}" dt="2024-08-25T18:26:47.852" v="581" actId="1076"/>
          <ac:spMkLst>
            <pc:docMk/>
            <pc:sldMk cId="2826792144" sldId="269"/>
            <ac:spMk id="10" creationId="{44F8C887-63D2-D5FB-AAE6-22BC6C74ED13}"/>
          </ac:spMkLst>
        </pc:spChg>
        <pc:picChg chg="del mod">
          <ac:chgData name="James A" userId="d1a51a9ee490c5bf" providerId="LiveId" clId="{9D9D17D5-E311-49D5-ADD5-5DCA858E29B4}" dt="2024-08-25T18:11:08.602" v="392" actId="478"/>
          <ac:picMkLst>
            <pc:docMk/>
            <pc:sldMk cId="2826792144" sldId="269"/>
            <ac:picMk id="3" creationId="{6D198626-AFDD-774F-8C99-CDF04B5E3163}"/>
          </ac:picMkLst>
        </pc:picChg>
        <pc:picChg chg="add mod">
          <ac:chgData name="James A" userId="d1a51a9ee490c5bf" providerId="LiveId" clId="{9D9D17D5-E311-49D5-ADD5-5DCA858E29B4}" dt="2024-08-25T18:25:41.673" v="575" actId="1076"/>
          <ac:picMkLst>
            <pc:docMk/>
            <pc:sldMk cId="2826792144" sldId="269"/>
            <ac:picMk id="4" creationId="{DBCCDA65-DF4F-4AD6-E6CC-E6666AF6233E}"/>
          </ac:picMkLst>
        </pc:picChg>
        <pc:picChg chg="add mod">
          <ac:chgData name="James A" userId="d1a51a9ee490c5bf" providerId="LiveId" clId="{9D9D17D5-E311-49D5-ADD5-5DCA858E29B4}" dt="2024-08-25T18:18:45.509" v="413" actId="1076"/>
          <ac:picMkLst>
            <pc:docMk/>
            <pc:sldMk cId="2826792144" sldId="269"/>
            <ac:picMk id="6" creationId="{AC96D16D-0EB0-6A80-E627-94D6365BDC2E}"/>
          </ac:picMkLst>
        </pc:picChg>
      </pc:sldChg>
      <pc:sldChg chg="addSp modSp del mod">
        <pc:chgData name="James A" userId="d1a51a9ee490c5bf" providerId="LiveId" clId="{9D9D17D5-E311-49D5-ADD5-5DCA858E29B4}" dt="2024-08-26T05:25:39.897" v="1037" actId="1076"/>
        <pc:sldMkLst>
          <pc:docMk/>
          <pc:sldMk cId="3546496050" sldId="270"/>
        </pc:sldMkLst>
        <pc:spChg chg="add mod">
          <ac:chgData name="James A" userId="d1a51a9ee490c5bf" providerId="LiveId" clId="{9D9D17D5-E311-49D5-ADD5-5DCA858E29B4}" dt="2024-08-26T05:25:39.897" v="1037" actId="1076"/>
          <ac:spMkLst>
            <pc:docMk/>
            <pc:sldMk cId="3546496050" sldId="270"/>
            <ac:spMk id="2" creationId="{9B3DD88F-0E22-B738-14D8-7C44684540D1}"/>
          </ac:spMkLst>
        </pc:spChg>
        <pc:spChg chg="add mod">
          <ac:chgData name="James A" userId="d1a51a9ee490c5bf" providerId="LiveId" clId="{9D9D17D5-E311-49D5-ADD5-5DCA858E29B4}" dt="2024-08-25T18:30:27.674" v="613" actId="1076"/>
          <ac:spMkLst>
            <pc:docMk/>
            <pc:sldMk cId="3546496050" sldId="270"/>
            <ac:spMk id="6" creationId="{EC313BF4-F49A-5F0A-0493-400E88628814}"/>
          </ac:spMkLst>
        </pc:spChg>
        <pc:spChg chg="add mod">
          <ac:chgData name="James A" userId="d1a51a9ee490c5bf" providerId="LiveId" clId="{9D9D17D5-E311-49D5-ADD5-5DCA858E29B4}" dt="2024-08-25T18:30:54.635" v="625" actId="1076"/>
          <ac:spMkLst>
            <pc:docMk/>
            <pc:sldMk cId="3546496050" sldId="270"/>
            <ac:spMk id="8" creationId="{2E31B910-9283-084B-AD8E-02FC1F56A0A0}"/>
          </ac:spMkLst>
        </pc:spChg>
        <pc:picChg chg="add mod">
          <ac:chgData name="James A" userId="d1a51a9ee490c5bf" providerId="LiveId" clId="{9D9D17D5-E311-49D5-ADD5-5DCA858E29B4}" dt="2024-08-25T18:29:16.088" v="593" actId="1076"/>
          <ac:picMkLst>
            <pc:docMk/>
            <pc:sldMk cId="3546496050" sldId="270"/>
            <ac:picMk id="3" creationId="{1DE2AC25-02FC-C6DB-2D30-647EECD2840A}"/>
          </ac:picMkLst>
        </pc:picChg>
        <pc:picChg chg="add mod">
          <ac:chgData name="James A" userId="d1a51a9ee490c5bf" providerId="LiveId" clId="{9D9D17D5-E311-49D5-ADD5-5DCA858E29B4}" dt="2024-08-25T18:29:45.441" v="597" actId="14100"/>
          <ac:picMkLst>
            <pc:docMk/>
            <pc:sldMk cId="3546496050" sldId="270"/>
            <ac:picMk id="5" creationId="{F61F37F0-E9AF-096B-7B63-287202543EF5}"/>
          </ac:picMkLst>
        </pc:picChg>
      </pc:sldChg>
      <pc:sldChg chg="del">
        <pc:chgData name="James A" userId="d1a51a9ee490c5bf" providerId="LiveId" clId="{9D9D17D5-E311-49D5-ADD5-5DCA858E29B4}" dt="2024-08-24T09:30:41.607" v="128" actId="47"/>
        <pc:sldMkLst>
          <pc:docMk/>
          <pc:sldMk cId="4081008736" sldId="271"/>
        </pc:sldMkLst>
        <pc:spChg chg="add mod">
          <ac:chgData name="James A" userId="d1a51a9ee490c5bf" providerId="LiveId" clId="{9D9D17D5-E311-49D5-ADD5-5DCA858E29B4}" dt="2024-08-25T18:32:09.307" v="647" actId="20577"/>
          <ac:spMkLst>
            <pc:docMk/>
            <pc:sldMk cId="4081008736" sldId="271"/>
            <ac:spMk id="4" creationId="{394E5749-BCE1-0A62-5F87-9BDDD78D8E41}"/>
          </ac:spMkLst>
        </pc:spChg>
        <pc:picChg chg="add mod">
          <ac:chgData name="James A" userId="d1a51a9ee490c5bf" providerId="LiveId" clId="{9D9D17D5-E311-49D5-ADD5-5DCA858E29B4}" dt="2024-08-25T18:31:58.609" v="631" actId="1076"/>
          <ac:picMkLst>
            <pc:docMk/>
            <pc:sldMk cId="4081008736" sldId="271"/>
            <ac:picMk id="3" creationId="{86B0CC4B-FC73-C164-0CF5-ABBC3332657B}"/>
          </ac:picMkLst>
        </pc:picChg>
      </pc:sldChg>
      <pc:sldChg chg="addSp modSp del mod">
        <pc:chgData name="James A" userId="d1a51a9ee490c5bf" providerId="LiveId" clId="{9D9D17D5-E311-49D5-ADD5-5DCA858E29B4}" dt="2024-08-26T05:13:40.433" v="777" actId="1076"/>
        <pc:sldMkLst>
          <pc:docMk/>
          <pc:sldMk cId="2104582673" sldId="272"/>
        </pc:sldMkLst>
        <pc:spChg chg="add mod">
          <ac:chgData name="James A" userId="d1a51a9ee490c5bf" providerId="LiveId" clId="{9D9D17D5-E311-49D5-ADD5-5DCA858E29B4}" dt="2024-08-26T05:13:40.433" v="777" actId="1076"/>
          <ac:spMkLst>
            <pc:docMk/>
            <pc:sldMk cId="2104582673" sldId="272"/>
            <ac:spMk id="2" creationId="{0BD3B6C6-A155-58FB-D955-8BA7071483AC}"/>
          </ac:spMkLst>
        </pc:spChg>
        <pc:picChg chg="add mod">
          <ac:chgData name="James A" userId="d1a51a9ee490c5bf" providerId="LiveId" clId="{9D9D17D5-E311-49D5-ADD5-5DCA858E29B4}" dt="2024-08-26T05:12:49.197" v="764" actId="1076"/>
          <ac:picMkLst>
            <pc:docMk/>
            <pc:sldMk cId="2104582673" sldId="272"/>
            <ac:picMk id="3" creationId="{1484496A-64A8-A87E-1779-D0975D7FE22A}"/>
          </ac:picMkLst>
        </pc:picChg>
      </pc:sldChg>
      <pc:sldChg chg="addSp delSp modSp add del mod">
        <pc:chgData name="James A" userId="d1a51a9ee490c5bf" providerId="LiveId" clId="{9D9D17D5-E311-49D5-ADD5-5DCA858E29B4}" dt="2024-08-25T18:35:20.103" v="759" actId="12"/>
        <pc:sldMkLst>
          <pc:docMk/>
          <pc:sldMk cId="3759377959" sldId="273"/>
        </pc:sldMkLst>
        <pc:spChg chg="add mod">
          <ac:chgData name="James A" userId="d1a51a9ee490c5bf" providerId="LiveId" clId="{9D9D17D5-E311-49D5-ADD5-5DCA858E29B4}" dt="2024-08-25T18:35:20.103" v="759" actId="12"/>
          <ac:spMkLst>
            <pc:docMk/>
            <pc:sldMk cId="3759377959" sldId="273"/>
            <ac:spMk id="4" creationId="{64DC0D90-6A19-3FED-49A4-1843C8E91E3C}"/>
          </ac:spMkLst>
        </pc:spChg>
        <pc:spChg chg="mod">
          <ac:chgData name="James A" userId="d1a51a9ee490c5bf" providerId="LiveId" clId="{9D9D17D5-E311-49D5-ADD5-5DCA858E29B4}" dt="2024-08-25T18:33:49.582" v="689" actId="313"/>
          <ac:spMkLst>
            <pc:docMk/>
            <pc:sldMk cId="3759377959" sldId="273"/>
            <ac:spMk id="7" creationId="{DF080F74-2BE2-B6D6-E47F-02D9A5B5390F}"/>
          </ac:spMkLst>
        </pc:spChg>
        <pc:picChg chg="del">
          <ac:chgData name="James A" userId="d1a51a9ee490c5bf" providerId="LiveId" clId="{9D9D17D5-E311-49D5-ADD5-5DCA858E29B4}" dt="2024-08-25T18:33:07.632" v="650" actId="478"/>
          <ac:picMkLst>
            <pc:docMk/>
            <pc:sldMk cId="3759377959" sldId="273"/>
            <ac:picMk id="5" creationId="{981BB467-C699-9509-F888-BE7DA4799F7E}"/>
          </ac:picMkLst>
        </pc:picChg>
      </pc:sldChg>
      <pc:sldChg chg="del">
        <pc:chgData name="James A" userId="d1a51a9ee490c5bf" providerId="LiveId" clId="{9D9D17D5-E311-49D5-ADD5-5DCA858E29B4}" dt="2024-08-24T09:30:41.607" v="128" actId="47"/>
        <pc:sldMkLst>
          <pc:docMk/>
          <pc:sldMk cId="189554399" sldId="274"/>
        </pc:sldMkLst>
      </pc:sldChg>
      <pc:sldChg chg="addSp modSp new mod">
        <pc:chgData name="James A" userId="d1a51a9ee490c5bf" providerId="LiveId" clId="{9D9D17D5-E311-49D5-ADD5-5DCA858E29B4}" dt="2024-08-26T05:21:46.481" v="967" actId="113"/>
        <pc:sldMkLst>
          <pc:docMk/>
          <pc:sldMk cId="189554399" sldId="274"/>
        </pc:sldMkLst>
        <pc:spChg chg="add mod">
          <ac:chgData name="James A" userId="d1a51a9ee490c5bf" providerId="LiveId" clId="{9D9D17D5-E311-49D5-ADD5-5DCA858E29B4}" dt="2024-08-26T05:19:55.266" v="877" actId="313"/>
          <ac:spMkLst>
            <pc:docMk/>
            <pc:sldMk cId="189554399" sldId="274"/>
            <ac:spMk id="4" creationId="{53AFC947-2887-ED57-B160-5EBB2C48B50D}"/>
          </ac:spMkLst>
        </pc:spChg>
        <pc:spChg chg="add mod">
          <ac:chgData name="James A" userId="d1a51a9ee490c5bf" providerId="LiveId" clId="{9D9D17D5-E311-49D5-ADD5-5DCA858E29B4}" dt="2024-08-26T05:21:46.481" v="967" actId="113"/>
          <ac:spMkLst>
            <pc:docMk/>
            <pc:sldMk cId="189554399" sldId="274"/>
            <ac:spMk id="5" creationId="{9DC16BC4-0C37-BE05-4C96-9CF8340416A7}"/>
          </ac:spMkLst>
        </pc:spChg>
        <pc:picChg chg="add mod">
          <ac:chgData name="James A" userId="d1a51a9ee490c5bf" providerId="LiveId" clId="{9D9D17D5-E311-49D5-ADD5-5DCA858E29B4}" dt="2024-08-26T05:18:03.864" v="843" actId="27614"/>
          <ac:picMkLst>
            <pc:docMk/>
            <pc:sldMk cId="189554399" sldId="274"/>
            <ac:picMk id="3" creationId="{6B7FA5D9-C340-2D47-FA3A-FDDE61B1D510}"/>
          </ac:picMkLst>
        </pc:picChg>
      </pc:sldChg>
      <pc:sldChg chg="addSp modSp new mod">
        <pc:chgData name="James A" userId="d1a51a9ee490c5bf" providerId="LiveId" clId="{9D9D17D5-E311-49D5-ADD5-5DCA858E29B4}" dt="2024-08-26T05:25:18.301" v="1020" actId="1076"/>
        <pc:sldMkLst>
          <pc:docMk/>
          <pc:sldMk cId="1958752136" sldId="275"/>
        </pc:sldMkLst>
        <pc:spChg chg="add mod">
          <ac:chgData name="James A" userId="d1a51a9ee490c5bf" providerId="LiveId" clId="{9D9D17D5-E311-49D5-ADD5-5DCA858E29B4}" dt="2024-08-26T05:24:58.674" v="1003" actId="1076"/>
          <ac:spMkLst>
            <pc:docMk/>
            <pc:sldMk cId="1958752136" sldId="275"/>
            <ac:spMk id="6" creationId="{0FC66EB0-87C8-3226-6B5E-5CDA0731B496}"/>
          </ac:spMkLst>
        </pc:spChg>
        <pc:spChg chg="add mod">
          <ac:chgData name="James A" userId="d1a51a9ee490c5bf" providerId="LiveId" clId="{9D9D17D5-E311-49D5-ADD5-5DCA858E29B4}" dt="2024-08-26T05:24:54.030" v="1002" actId="1076"/>
          <ac:spMkLst>
            <pc:docMk/>
            <pc:sldMk cId="1958752136" sldId="275"/>
            <ac:spMk id="7" creationId="{5ACD632A-573F-E570-5EB7-9A9B550A5D12}"/>
          </ac:spMkLst>
        </pc:spChg>
        <pc:spChg chg="add mod">
          <ac:chgData name="James A" userId="d1a51a9ee490c5bf" providerId="LiveId" clId="{9D9D17D5-E311-49D5-ADD5-5DCA858E29B4}" dt="2024-08-26T05:25:18.301" v="1020" actId="1076"/>
          <ac:spMkLst>
            <pc:docMk/>
            <pc:sldMk cId="1958752136" sldId="275"/>
            <ac:spMk id="8" creationId="{D81FD6FF-E004-823A-9DD2-147B20E50F67}"/>
          </ac:spMkLst>
        </pc:spChg>
        <pc:picChg chg="add mod">
          <ac:chgData name="James A" userId="d1a51a9ee490c5bf" providerId="LiveId" clId="{9D9D17D5-E311-49D5-ADD5-5DCA858E29B4}" dt="2024-08-26T05:23:48.075" v="972" actId="1076"/>
          <ac:picMkLst>
            <pc:docMk/>
            <pc:sldMk cId="1958752136" sldId="275"/>
            <ac:picMk id="3" creationId="{E72973B2-724C-CF7A-21B5-F65AEC737191}"/>
          </ac:picMkLst>
        </pc:picChg>
        <pc:picChg chg="add mod">
          <ac:chgData name="James A" userId="d1a51a9ee490c5bf" providerId="LiveId" clId="{9D9D17D5-E311-49D5-ADD5-5DCA858E29B4}" dt="2024-08-26T05:24:31.146" v="977" actId="1076"/>
          <ac:picMkLst>
            <pc:docMk/>
            <pc:sldMk cId="1958752136" sldId="275"/>
            <ac:picMk id="5" creationId="{E9C31031-4325-AB83-C8F3-BED25A14A2FA}"/>
          </ac:picMkLst>
        </pc:picChg>
      </pc:sldChg>
      <pc:sldChg chg="del">
        <pc:chgData name="James A" userId="d1a51a9ee490c5bf" providerId="LiveId" clId="{9D9D17D5-E311-49D5-ADD5-5DCA858E29B4}" dt="2024-08-24T09:30:41.607" v="128" actId="47"/>
        <pc:sldMkLst>
          <pc:docMk/>
          <pc:sldMk cId="1958752136" sldId="275"/>
        </pc:sldMkLst>
      </pc:sldChg>
      <pc:sldChg chg="addSp modSp new mod">
        <pc:chgData name="James A" userId="d1a51a9ee490c5bf" providerId="LiveId" clId="{9D9D17D5-E311-49D5-ADD5-5DCA858E29B4}" dt="2024-08-26T05:33:25.351" v="1301" actId="1076"/>
        <pc:sldMkLst>
          <pc:docMk/>
          <pc:sldMk cId="3715695728" sldId="276"/>
        </pc:sldMkLst>
        <pc:spChg chg="add mod">
          <ac:chgData name="James A" userId="d1a51a9ee490c5bf" providerId="LiveId" clId="{9D9D17D5-E311-49D5-ADD5-5DCA858E29B4}" dt="2024-08-26T05:26:40.128" v="1042" actId="13822"/>
          <ac:spMkLst>
            <pc:docMk/>
            <pc:sldMk cId="3715695728" sldId="276"/>
            <ac:spMk id="2" creationId="{2BF5C89B-EAFB-B0BF-4D8F-3D1A35D7E5B8}"/>
          </ac:spMkLst>
        </pc:spChg>
        <pc:spChg chg="add mod">
          <ac:chgData name="James A" userId="d1a51a9ee490c5bf" providerId="LiveId" clId="{9D9D17D5-E311-49D5-ADD5-5DCA858E29B4}" dt="2024-08-26T05:27:43.082" v="1055" actId="1076"/>
          <ac:spMkLst>
            <pc:docMk/>
            <pc:sldMk cId="3715695728" sldId="276"/>
            <ac:spMk id="3" creationId="{C2421385-6425-CD6A-3120-CF4A394806D9}"/>
          </ac:spMkLst>
        </pc:spChg>
        <pc:spChg chg="add mod">
          <ac:chgData name="James A" userId="d1a51a9ee490c5bf" providerId="LiveId" clId="{9D9D17D5-E311-49D5-ADD5-5DCA858E29B4}" dt="2024-08-26T05:29:22.852" v="1069" actId="1076"/>
          <ac:spMkLst>
            <pc:docMk/>
            <pc:sldMk cId="3715695728" sldId="276"/>
            <ac:spMk id="4" creationId="{7586699F-D580-3C6D-D3C1-A74180C70160}"/>
          </ac:spMkLst>
        </pc:spChg>
        <pc:spChg chg="add mod">
          <ac:chgData name="James A" userId="d1a51a9ee490c5bf" providerId="LiveId" clId="{9D9D17D5-E311-49D5-ADD5-5DCA858E29B4}" dt="2024-08-26T05:29:18.958" v="1068" actId="1076"/>
          <ac:spMkLst>
            <pc:docMk/>
            <pc:sldMk cId="3715695728" sldId="276"/>
            <ac:spMk id="5" creationId="{6C35ADF5-43D3-7654-A78A-1DC7146646BA}"/>
          </ac:spMkLst>
        </pc:spChg>
        <pc:spChg chg="add mod">
          <ac:chgData name="James A" userId="d1a51a9ee490c5bf" providerId="LiveId" clId="{9D9D17D5-E311-49D5-ADD5-5DCA858E29B4}" dt="2024-08-26T05:29:31.572" v="1070" actId="1076"/>
          <ac:spMkLst>
            <pc:docMk/>
            <pc:sldMk cId="3715695728" sldId="276"/>
            <ac:spMk id="6" creationId="{F42C1EC8-EAA5-F6DE-D132-CF5B3354E4EB}"/>
          </ac:spMkLst>
        </pc:spChg>
        <pc:spChg chg="add mod">
          <ac:chgData name="James A" userId="d1a51a9ee490c5bf" providerId="LiveId" clId="{9D9D17D5-E311-49D5-ADD5-5DCA858E29B4}" dt="2024-08-26T05:29:11.442" v="1066" actId="1076"/>
          <ac:spMkLst>
            <pc:docMk/>
            <pc:sldMk cId="3715695728" sldId="276"/>
            <ac:spMk id="7" creationId="{F33292B5-B9EF-42A6-320B-F1376FDB09A8}"/>
          </ac:spMkLst>
        </pc:spChg>
        <pc:spChg chg="add mod">
          <ac:chgData name="James A" userId="d1a51a9ee490c5bf" providerId="LiveId" clId="{9D9D17D5-E311-49D5-ADD5-5DCA858E29B4}" dt="2024-08-26T05:29:06.710" v="1065" actId="1076"/>
          <ac:spMkLst>
            <pc:docMk/>
            <pc:sldMk cId="3715695728" sldId="276"/>
            <ac:spMk id="8" creationId="{7760E546-CF14-B4BC-4452-5D3397147B14}"/>
          </ac:spMkLst>
        </pc:spChg>
        <pc:spChg chg="add mod">
          <ac:chgData name="James A" userId="d1a51a9ee490c5bf" providerId="LiveId" clId="{9D9D17D5-E311-49D5-ADD5-5DCA858E29B4}" dt="2024-08-26T05:31:00.300" v="1189" actId="122"/>
          <ac:spMkLst>
            <pc:docMk/>
            <pc:sldMk cId="3715695728" sldId="276"/>
            <ac:spMk id="9" creationId="{2EEB655B-55B8-7E12-D77D-D743EBEEA11C}"/>
          </ac:spMkLst>
        </pc:spChg>
        <pc:spChg chg="add mod">
          <ac:chgData name="James A" userId="d1a51a9ee490c5bf" providerId="LiveId" clId="{9D9D17D5-E311-49D5-ADD5-5DCA858E29B4}" dt="2024-08-26T05:30:33.122" v="1163" actId="1076"/>
          <ac:spMkLst>
            <pc:docMk/>
            <pc:sldMk cId="3715695728" sldId="276"/>
            <ac:spMk id="10" creationId="{95DAD823-4A30-B4AC-CD04-EC1E4F379FD1}"/>
          </ac:spMkLst>
        </pc:spChg>
        <pc:spChg chg="add mod">
          <ac:chgData name="James A" userId="d1a51a9ee490c5bf" providerId="LiveId" clId="{9D9D17D5-E311-49D5-ADD5-5DCA858E29B4}" dt="2024-08-26T05:30:25.703" v="1161"/>
          <ac:spMkLst>
            <pc:docMk/>
            <pc:sldMk cId="3715695728" sldId="276"/>
            <ac:spMk id="11" creationId="{00DF6CD7-39CF-87EA-B25B-D746776B3A77}"/>
          </ac:spMkLst>
        </pc:spChg>
        <pc:spChg chg="add mod">
          <ac:chgData name="James A" userId="d1a51a9ee490c5bf" providerId="LiveId" clId="{9D9D17D5-E311-49D5-ADD5-5DCA858E29B4}" dt="2024-08-26T05:30:56.805" v="1188" actId="122"/>
          <ac:spMkLst>
            <pc:docMk/>
            <pc:sldMk cId="3715695728" sldId="276"/>
            <ac:spMk id="12" creationId="{AAB8C0CF-7813-7DC2-F980-E051333919EC}"/>
          </ac:spMkLst>
        </pc:spChg>
        <pc:spChg chg="add mod">
          <ac:chgData name="James A" userId="d1a51a9ee490c5bf" providerId="LiveId" clId="{9D9D17D5-E311-49D5-ADD5-5DCA858E29B4}" dt="2024-08-26T05:31:27.538" v="1230" actId="1076"/>
          <ac:spMkLst>
            <pc:docMk/>
            <pc:sldMk cId="3715695728" sldId="276"/>
            <ac:spMk id="13" creationId="{B6ECD31B-24C3-3A14-DA30-F01396F438F4}"/>
          </ac:spMkLst>
        </pc:spChg>
        <pc:spChg chg="add mod">
          <ac:chgData name="James A" userId="d1a51a9ee490c5bf" providerId="LiveId" clId="{9D9D17D5-E311-49D5-ADD5-5DCA858E29B4}" dt="2024-08-26T05:32:06.548" v="1257" actId="122"/>
          <ac:spMkLst>
            <pc:docMk/>
            <pc:sldMk cId="3715695728" sldId="276"/>
            <ac:spMk id="14" creationId="{688A51B6-E8C2-828E-E1A2-51CB943D1B49}"/>
          </ac:spMkLst>
        </pc:spChg>
        <pc:spChg chg="add mod">
          <ac:chgData name="James A" userId="d1a51a9ee490c5bf" providerId="LiveId" clId="{9D9D17D5-E311-49D5-ADD5-5DCA858E29B4}" dt="2024-08-26T05:32:37.443" v="1285" actId="1076"/>
          <ac:spMkLst>
            <pc:docMk/>
            <pc:sldMk cId="3715695728" sldId="276"/>
            <ac:spMk id="15" creationId="{B08C9F3D-0622-D43F-0B12-61BE00AD0843}"/>
          </ac:spMkLst>
        </pc:spChg>
        <pc:spChg chg="add mod">
          <ac:chgData name="James A" userId="d1a51a9ee490c5bf" providerId="LiveId" clId="{9D9D17D5-E311-49D5-ADD5-5DCA858E29B4}" dt="2024-08-26T05:33:25.351" v="1301" actId="1076"/>
          <ac:spMkLst>
            <pc:docMk/>
            <pc:sldMk cId="3715695728" sldId="276"/>
            <ac:spMk id="16" creationId="{8BEA8FF9-9003-30FB-E2C2-A0B20E9A4B51}"/>
          </ac:spMkLst>
        </pc:spChg>
      </pc:sldChg>
      <pc:sldChg chg="del">
        <pc:chgData name="James A" userId="d1a51a9ee490c5bf" providerId="LiveId" clId="{9D9D17D5-E311-49D5-ADD5-5DCA858E29B4}" dt="2024-08-24T09:30:41.607" v="128" actId="47"/>
        <pc:sldMkLst>
          <pc:docMk/>
          <pc:sldMk cId="3715695728" sldId="276"/>
        </pc:sldMkLst>
      </pc:sldChg>
      <pc:sldChg chg="del">
        <pc:chgData name="James A" userId="d1a51a9ee490c5bf" providerId="LiveId" clId="{9D9D17D5-E311-49D5-ADD5-5DCA858E29B4}" dt="2024-08-24T09:30:41.607" v="128" actId="47"/>
        <pc:sldMkLst>
          <pc:docMk/>
          <pc:sldMk cId="0" sldId="277"/>
        </pc:sldMkLst>
      </pc:sldChg>
      <pc:sldChg chg="del">
        <pc:chgData name="James A" userId="d1a51a9ee490c5bf" providerId="LiveId" clId="{9D9D17D5-E311-49D5-ADD5-5DCA858E29B4}" dt="2024-08-24T09:30:41.607" v="128" actId="47"/>
        <pc:sldMkLst>
          <pc:docMk/>
          <pc:sldMk cId="0" sldId="278"/>
        </pc:sldMkLst>
      </pc:sldChg>
      <pc:sldChg chg="del">
        <pc:chgData name="James A" userId="d1a51a9ee490c5bf" providerId="LiveId" clId="{9D9D17D5-E311-49D5-ADD5-5DCA858E29B4}" dt="2024-08-24T09:30:41.607" v="128" actId="47"/>
        <pc:sldMkLst>
          <pc:docMk/>
          <pc:sldMk cId="0" sldId="279"/>
        </pc:sldMkLst>
      </pc:sldChg>
      <pc:sldChg chg="del">
        <pc:chgData name="James A" userId="d1a51a9ee490c5bf" providerId="LiveId" clId="{9D9D17D5-E311-49D5-ADD5-5DCA858E29B4}" dt="2024-08-24T09:30:41.607" v="128" actId="47"/>
        <pc:sldMkLst>
          <pc:docMk/>
          <pc:sldMk cId="0" sldId="280"/>
        </pc:sldMkLst>
      </pc:sldChg>
      <pc:sldChg chg="del">
        <pc:chgData name="James A" userId="d1a51a9ee490c5bf" providerId="LiveId" clId="{9D9D17D5-E311-49D5-ADD5-5DCA858E29B4}" dt="2024-08-24T09:30:41.607" v="128" actId="47"/>
        <pc:sldMkLst>
          <pc:docMk/>
          <pc:sldMk cId="0" sldId="281"/>
        </pc:sldMkLst>
      </pc:sldChg>
      <pc:sldChg chg="del">
        <pc:chgData name="James A" userId="d1a51a9ee490c5bf" providerId="LiveId" clId="{9D9D17D5-E311-49D5-ADD5-5DCA858E29B4}" dt="2024-08-24T09:30:41.607" v="128" actId="47"/>
        <pc:sldMkLst>
          <pc:docMk/>
          <pc:sldMk cId="0" sldId="282"/>
        </pc:sldMkLst>
      </pc:sldChg>
      <pc:sldChg chg="del">
        <pc:chgData name="James A" userId="d1a51a9ee490c5bf" providerId="LiveId" clId="{9D9D17D5-E311-49D5-ADD5-5DCA858E29B4}" dt="2024-08-24T09:30:41.607" v="128" actId="47"/>
        <pc:sldMkLst>
          <pc:docMk/>
          <pc:sldMk cId="0" sldId="283"/>
        </pc:sldMkLst>
      </pc:sldChg>
      <pc:sldChg chg="del">
        <pc:chgData name="James A" userId="d1a51a9ee490c5bf" providerId="LiveId" clId="{9D9D17D5-E311-49D5-ADD5-5DCA858E29B4}" dt="2024-08-24T09:30:41.607" v="128" actId="47"/>
        <pc:sldMkLst>
          <pc:docMk/>
          <pc:sldMk cId="0" sldId="284"/>
        </pc:sldMkLst>
      </pc:sldChg>
      <pc:sldChg chg="del">
        <pc:chgData name="James A" userId="d1a51a9ee490c5bf" providerId="LiveId" clId="{9D9D17D5-E311-49D5-ADD5-5DCA858E29B4}" dt="2024-08-24T09:30:41.607" v="128" actId="47"/>
        <pc:sldMkLst>
          <pc:docMk/>
          <pc:sldMk cId="0" sldId="285"/>
        </pc:sldMkLst>
      </pc:sldChg>
      <pc:sldChg chg="del">
        <pc:chgData name="James A" userId="d1a51a9ee490c5bf" providerId="LiveId" clId="{9D9D17D5-E311-49D5-ADD5-5DCA858E29B4}" dt="2024-08-24T09:30:41.607" v="128" actId="47"/>
        <pc:sldMkLst>
          <pc:docMk/>
          <pc:sldMk cId="0" sldId="286"/>
        </pc:sldMkLst>
      </pc:sldChg>
      <pc:sldChg chg="del">
        <pc:chgData name="James A" userId="d1a51a9ee490c5bf" providerId="LiveId" clId="{9D9D17D5-E311-49D5-ADD5-5DCA858E29B4}" dt="2024-08-24T09:30:41.607" v="128" actId="47"/>
        <pc:sldMkLst>
          <pc:docMk/>
          <pc:sldMk cId="0" sldId="287"/>
        </pc:sldMkLst>
      </pc:sldChg>
      <pc:sldChg chg="del">
        <pc:chgData name="James A" userId="d1a51a9ee490c5bf" providerId="LiveId" clId="{9D9D17D5-E311-49D5-ADD5-5DCA858E29B4}" dt="2024-08-24T09:30:41.607" v="128" actId="47"/>
        <pc:sldMkLst>
          <pc:docMk/>
          <pc:sldMk cId="0" sldId="288"/>
        </pc:sldMkLst>
      </pc:sldChg>
      <pc:sldChg chg="del">
        <pc:chgData name="James A" userId="d1a51a9ee490c5bf" providerId="LiveId" clId="{9D9D17D5-E311-49D5-ADD5-5DCA858E29B4}" dt="2024-08-24T09:30:41.607" v="128" actId="47"/>
        <pc:sldMkLst>
          <pc:docMk/>
          <pc:sldMk cId="0" sldId="289"/>
        </pc:sldMkLst>
      </pc:sldChg>
      <pc:sldChg chg="del">
        <pc:chgData name="James A" userId="d1a51a9ee490c5bf" providerId="LiveId" clId="{9D9D17D5-E311-49D5-ADD5-5DCA858E29B4}" dt="2024-08-24T09:30:41.607" v="128" actId="47"/>
        <pc:sldMkLst>
          <pc:docMk/>
          <pc:sldMk cId="0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4a6ba1b9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2e4a6ba1b9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4a6ba1b92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2e4a6ba1b92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930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4a6ba1b92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2e4a6ba1b92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613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4a6ba1b92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2e4a6ba1b92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897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4a6ba1b92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2e4a6ba1b92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657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4a6ba1b92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2e4a6ba1b92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659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4a6ba1b92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2e4a6ba1b92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573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4a6ba1b92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2e4a6ba1b92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4a6ba1b92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2e4a6ba1b92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485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4a6ba1b92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2e4a6ba1b92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821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4a6ba1b92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2e4a6ba1b92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693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4a6ba1b92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2e4a6ba1b92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014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4a6ba1b92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2e4a6ba1b92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278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4a6ba1b92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2e4a6ba1b92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254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3">
            <a:alphaModFix/>
          </a:blip>
          <a:srcRect t="32703" b="32700"/>
          <a:stretch/>
        </p:blipFill>
        <p:spPr>
          <a:xfrm>
            <a:off x="151150" y="116200"/>
            <a:ext cx="1457150" cy="35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25" y="4639650"/>
            <a:ext cx="1641800" cy="5409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/>
        </p:nvSpPr>
        <p:spPr>
          <a:xfrm>
            <a:off x="2781600" y="4731895"/>
            <a:ext cx="35808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Pixeltests</a:t>
            </a:r>
            <a:r>
              <a:rPr lang="en-GB" sz="1000" baseline="30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©</a:t>
            </a:r>
            <a:r>
              <a:rPr lang="en-GB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All rights reserved (Private &amp; Confidential)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/>
        </p:nvSpPr>
        <p:spPr>
          <a:xfrm>
            <a:off x="8472458" y="45108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t="32703" b="32700"/>
          <a:stretch/>
        </p:blipFill>
        <p:spPr>
          <a:xfrm>
            <a:off x="151150" y="116200"/>
            <a:ext cx="1457150" cy="35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25" y="4639650"/>
            <a:ext cx="1641800" cy="540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/>
        </p:nvSpPr>
        <p:spPr>
          <a:xfrm>
            <a:off x="2781600" y="4731895"/>
            <a:ext cx="35808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Pixeltests</a:t>
            </a:r>
            <a:r>
              <a:rPr lang="en-GB" sz="1000" baseline="30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©</a:t>
            </a:r>
            <a:r>
              <a:rPr lang="en-GB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All rights reserved (Private &amp; Confidential)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82542" y="116200"/>
            <a:ext cx="1338608" cy="5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 rotWithShape="1">
          <a:blip r:embed="rId3">
            <a:alphaModFix/>
          </a:blip>
          <a:srcRect t="32703" b="32700"/>
          <a:stretch/>
        </p:blipFill>
        <p:spPr>
          <a:xfrm>
            <a:off x="151150" y="116200"/>
            <a:ext cx="1457150" cy="35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25" y="4639650"/>
            <a:ext cx="1641800" cy="540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/>
          <p:nvPr/>
        </p:nvSpPr>
        <p:spPr>
          <a:xfrm>
            <a:off x="2781600" y="4731895"/>
            <a:ext cx="35808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Pixeltests</a:t>
            </a:r>
            <a:r>
              <a:rPr lang="en-GB" sz="1000" baseline="30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©</a:t>
            </a:r>
            <a:r>
              <a:rPr lang="en-GB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All rights reserved (Private &amp; Confidential)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/>
        </p:nvSpPr>
        <p:spPr>
          <a:xfrm>
            <a:off x="462750" y="1965875"/>
            <a:ext cx="82185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600" b="1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EDA &amp; Model Building – Spaceship Titanic</a:t>
            </a:r>
            <a:endParaRPr sz="2600" b="1" dirty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600" b="1" dirty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GB" sz="2600" b="1" dirty="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James Antony Das</a:t>
            </a:r>
            <a:endParaRPr sz="2600" b="1" dirty="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1431480" y="2632553"/>
            <a:ext cx="50484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400" rIns="78825" bIns="39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3EBA1E-9F24-FECB-9D59-44E2C0C77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2640"/>
            <a:ext cx="9144000" cy="22513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D1EA83-2906-79A2-B1B1-9DFED7934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45562"/>
            <a:ext cx="8965580" cy="217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75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1431480" y="2632553"/>
            <a:ext cx="50484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400" rIns="78825" bIns="39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E228C9-0689-BD17-2060-6CA5F45DC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8522"/>
            <a:ext cx="9144000" cy="39064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D6E33D-6371-5963-5038-09C0C8943BC0}"/>
              </a:ext>
            </a:extLst>
          </p:cNvPr>
          <p:cNvSpPr txBox="1"/>
          <p:nvPr/>
        </p:nvSpPr>
        <p:spPr>
          <a:xfrm>
            <a:off x="6608956" y="4780156"/>
            <a:ext cx="2475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UN-USABLE LINEARITY</a:t>
            </a:r>
          </a:p>
        </p:txBody>
      </p:sp>
    </p:spTree>
    <p:extLst>
      <p:ext uri="{BB962C8B-B14F-4D97-AF65-F5344CB8AC3E}">
        <p14:creationId xmlns:p14="http://schemas.microsoft.com/office/powerpoint/2010/main" val="565285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F5C89B-EAFB-B0BF-4D8F-3D1A35D7E5B8}"/>
              </a:ext>
            </a:extLst>
          </p:cNvPr>
          <p:cNvSpPr/>
          <p:nvPr/>
        </p:nvSpPr>
        <p:spPr>
          <a:xfrm>
            <a:off x="557561" y="2349190"/>
            <a:ext cx="8162693" cy="1115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2421385-6425-CD6A-3120-CF4A394806D9}"/>
              </a:ext>
            </a:extLst>
          </p:cNvPr>
          <p:cNvSpPr/>
          <p:nvPr/>
        </p:nvSpPr>
        <p:spPr>
          <a:xfrm>
            <a:off x="899534" y="2278946"/>
            <a:ext cx="252000" cy="252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586699F-D580-3C6D-D3C1-A74180C70160}"/>
              </a:ext>
            </a:extLst>
          </p:cNvPr>
          <p:cNvSpPr/>
          <p:nvPr/>
        </p:nvSpPr>
        <p:spPr>
          <a:xfrm>
            <a:off x="2166670" y="2278946"/>
            <a:ext cx="252000" cy="252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35ADF5-43D3-7654-A78A-1DC7146646BA}"/>
              </a:ext>
            </a:extLst>
          </p:cNvPr>
          <p:cNvSpPr/>
          <p:nvPr/>
        </p:nvSpPr>
        <p:spPr>
          <a:xfrm>
            <a:off x="3485522" y="2278946"/>
            <a:ext cx="252000" cy="252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2C1EC8-EAA5-F6DE-D132-CF5B3354E4EB}"/>
              </a:ext>
            </a:extLst>
          </p:cNvPr>
          <p:cNvSpPr/>
          <p:nvPr/>
        </p:nvSpPr>
        <p:spPr>
          <a:xfrm>
            <a:off x="4904516" y="2278946"/>
            <a:ext cx="252000" cy="252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3292B5-B9EF-42A6-320B-F1376FDB09A8}"/>
              </a:ext>
            </a:extLst>
          </p:cNvPr>
          <p:cNvSpPr/>
          <p:nvPr/>
        </p:nvSpPr>
        <p:spPr>
          <a:xfrm>
            <a:off x="6323511" y="2278946"/>
            <a:ext cx="252000" cy="252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60E546-CF14-B4BC-4452-5D3397147B14}"/>
              </a:ext>
            </a:extLst>
          </p:cNvPr>
          <p:cNvSpPr/>
          <p:nvPr/>
        </p:nvSpPr>
        <p:spPr>
          <a:xfrm>
            <a:off x="7716647" y="2278946"/>
            <a:ext cx="252000" cy="252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EB655B-55B8-7E12-D77D-D743EBEEA11C}"/>
              </a:ext>
            </a:extLst>
          </p:cNvPr>
          <p:cNvSpPr txBox="1"/>
          <p:nvPr/>
        </p:nvSpPr>
        <p:spPr>
          <a:xfrm>
            <a:off x="7575395" y="3033132"/>
            <a:ext cx="910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Dropping</a:t>
            </a:r>
          </a:p>
          <a:p>
            <a:pPr algn="ctr"/>
            <a:r>
              <a:rPr lang="en-IN" dirty="0"/>
              <a:t>columns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AD823-4A30-B4AC-CD04-EC1E4F379FD1}"/>
              </a:ext>
            </a:extLst>
          </p:cNvPr>
          <p:cNvSpPr txBox="1"/>
          <p:nvPr/>
        </p:nvSpPr>
        <p:spPr>
          <a:xfrm>
            <a:off x="5620598" y="1622871"/>
            <a:ext cx="1657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One-Hot Encoding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B8C0CF-7813-7DC2-F980-E051333919EC}"/>
              </a:ext>
            </a:extLst>
          </p:cNvPr>
          <p:cNvSpPr txBox="1"/>
          <p:nvPr/>
        </p:nvSpPr>
        <p:spPr>
          <a:xfrm>
            <a:off x="4321027" y="2879244"/>
            <a:ext cx="1418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Label Encoding</a:t>
            </a:r>
          </a:p>
          <a:p>
            <a:pPr algn="ctr"/>
            <a:r>
              <a:rPr lang="en-IN" dirty="0"/>
              <a:t>(names)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ECD31B-24C3-3A14-DA30-F01396F438F4}"/>
              </a:ext>
            </a:extLst>
          </p:cNvPr>
          <p:cNvSpPr txBox="1"/>
          <p:nvPr/>
        </p:nvSpPr>
        <p:spPr>
          <a:xfrm>
            <a:off x="2832302" y="1551538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Ordinal Encoding</a:t>
            </a:r>
          </a:p>
          <a:p>
            <a:pPr algn="ctr"/>
            <a:r>
              <a:rPr lang="en-IN" dirty="0"/>
              <a:t>(target variable)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8A51B6-E8C2-828E-E1A2-51CB943D1B49}"/>
              </a:ext>
            </a:extLst>
          </p:cNvPr>
          <p:cNvSpPr txBox="1"/>
          <p:nvPr/>
        </p:nvSpPr>
        <p:spPr>
          <a:xfrm>
            <a:off x="381932" y="1622871"/>
            <a:ext cx="1309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Splitting string</a:t>
            </a:r>
          </a:p>
          <a:p>
            <a:pPr algn="ctr"/>
            <a:r>
              <a:rPr lang="en-IN" dirty="0"/>
              <a:t>columns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8C9F3D-0622-D43F-0B12-61BE00AD0843}"/>
              </a:ext>
            </a:extLst>
          </p:cNvPr>
          <p:cNvSpPr txBox="1"/>
          <p:nvPr/>
        </p:nvSpPr>
        <p:spPr>
          <a:xfrm>
            <a:off x="1583181" y="2908981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 type fixing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EA8FF9-9003-30FB-E2C2-A0B20E9A4B51}"/>
              </a:ext>
            </a:extLst>
          </p:cNvPr>
          <p:cNvSpPr txBox="1"/>
          <p:nvPr/>
        </p:nvSpPr>
        <p:spPr>
          <a:xfrm>
            <a:off x="456276" y="80526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latin typeface="+mj-lt"/>
              </a:rPr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3715695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1431480" y="2632553"/>
            <a:ext cx="50484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400" rIns="78825" bIns="39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EEE69EA-227B-B8C8-2452-90E2D30AD7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5670"/>
            <a:ext cx="9144000" cy="42921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1F1048-3F0E-D2F1-FD12-097DFBE6DF2C}"/>
              </a:ext>
            </a:extLst>
          </p:cNvPr>
          <p:cNvSpPr txBox="1"/>
          <p:nvPr/>
        </p:nvSpPr>
        <p:spPr>
          <a:xfrm>
            <a:off x="6479880" y="4737280"/>
            <a:ext cx="26420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Idea for Imputing the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980579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1431480" y="2632553"/>
            <a:ext cx="50484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400" rIns="78825" bIns="39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 descr="A diagram of a colorful structure&#10;&#10;Description automatically generated with medium confidence">
            <a:extLst>
              <a:ext uri="{FF2B5EF4-FFF2-40B4-BE49-F238E27FC236}">
                <a16:creationId xmlns:a16="http://schemas.microsoft.com/office/drawing/2014/main" id="{F2A179E9-5374-B3C2-5567-CC50A0545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024" y="1660897"/>
            <a:ext cx="1821706" cy="18217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A6B915-7B23-5AC8-6DD4-A1743975F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929" y="1901250"/>
            <a:ext cx="4258269" cy="12955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5FBE35-E3C7-FF14-9A9A-0E897E224CBA}"/>
              </a:ext>
            </a:extLst>
          </p:cNvPr>
          <p:cNvSpPr txBox="1"/>
          <p:nvPr/>
        </p:nvSpPr>
        <p:spPr>
          <a:xfrm>
            <a:off x="3746929" y="1501140"/>
            <a:ext cx="2630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Aptos Display" panose="020B0004020202020204" pitchFamily="34" charset="0"/>
              </a:rPr>
              <a:t>Decision Tree Classifier</a:t>
            </a:r>
          </a:p>
        </p:txBody>
      </p:sp>
    </p:spTree>
    <p:extLst>
      <p:ext uri="{BB962C8B-B14F-4D97-AF65-F5344CB8AC3E}">
        <p14:creationId xmlns:p14="http://schemas.microsoft.com/office/powerpoint/2010/main" val="587773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CCDA65-DF4F-4AD6-E6CC-E6666AF62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962" y="1900320"/>
            <a:ext cx="4315427" cy="1228896"/>
          </a:xfrm>
          <a:prstGeom prst="rect">
            <a:avLst/>
          </a:prstGeom>
        </p:spPr>
      </p:pic>
      <p:pic>
        <p:nvPicPr>
          <p:cNvPr id="6" name="Picture 5" descr="A diagram of a machine&#10;&#10;Description automatically generated">
            <a:extLst>
              <a:ext uri="{FF2B5EF4-FFF2-40B4-BE49-F238E27FC236}">
                <a16:creationId xmlns:a16="http://schemas.microsoft.com/office/drawing/2014/main" id="{AC96D16D-0EB0-6A80-E627-94D6365BD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873" y="1298942"/>
            <a:ext cx="2185047" cy="25456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F8C887-63D2-D5FB-AAE6-22BC6C74ED13}"/>
              </a:ext>
            </a:extLst>
          </p:cNvPr>
          <p:cNvSpPr txBox="1"/>
          <p:nvPr/>
        </p:nvSpPr>
        <p:spPr>
          <a:xfrm>
            <a:off x="3770955" y="150021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Aptos Display" panose="020B0004020202020204" pitchFamily="34" charset="0"/>
              </a:rPr>
              <a:t>Bagging</a:t>
            </a:r>
            <a:r>
              <a:rPr lang="en-IN" sz="1800" dirty="0">
                <a:latin typeface="Aptos Display" panose="020B0004020202020204" pitchFamily="34" charset="0"/>
              </a:rPr>
              <a:t> Classifier</a:t>
            </a:r>
          </a:p>
        </p:txBody>
      </p:sp>
    </p:spTree>
    <p:extLst>
      <p:ext uri="{BB962C8B-B14F-4D97-AF65-F5344CB8AC3E}">
        <p14:creationId xmlns:p14="http://schemas.microsoft.com/office/powerpoint/2010/main" val="2826792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tree&#10;&#10;Description automatically generated">
            <a:extLst>
              <a:ext uri="{FF2B5EF4-FFF2-40B4-BE49-F238E27FC236}">
                <a16:creationId xmlns:a16="http://schemas.microsoft.com/office/drawing/2014/main" id="{09611704-5957-A282-6E80-06A74EC88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394" y="1694985"/>
            <a:ext cx="2625539" cy="17535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D46413-0CA0-2791-13FB-5F142E019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705" y="1879811"/>
            <a:ext cx="4305901" cy="12288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CCEE25-C2BD-B982-908D-24F6CF508C9B}"/>
              </a:ext>
            </a:extLst>
          </p:cNvPr>
          <p:cNvSpPr txBox="1"/>
          <p:nvPr/>
        </p:nvSpPr>
        <p:spPr>
          <a:xfrm>
            <a:off x="3752933" y="1479701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Aptos Display" panose="020B0004020202020204" pitchFamily="34" charset="0"/>
              </a:rPr>
              <a:t>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3450922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1431480" y="2632553"/>
            <a:ext cx="50484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400" rIns="78825" bIns="39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 descr="A blue and grey text on a black background&#10;&#10;Description automatically generated">
            <a:extLst>
              <a:ext uri="{FF2B5EF4-FFF2-40B4-BE49-F238E27FC236}">
                <a16:creationId xmlns:a16="http://schemas.microsoft.com/office/drawing/2014/main" id="{71E2BFFA-5F75-0F3A-9AE3-C34842DD2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03" y="1550018"/>
            <a:ext cx="2724615" cy="20434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5B6CE1-C24F-A87A-70C8-DF12C8B64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955" y="2019221"/>
            <a:ext cx="4239217" cy="11050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60BDC2-D0F5-1C2B-66B5-93B9D379959D}"/>
              </a:ext>
            </a:extLst>
          </p:cNvPr>
          <p:cNvSpPr txBox="1"/>
          <p:nvPr/>
        </p:nvSpPr>
        <p:spPr>
          <a:xfrm>
            <a:off x="3730955" y="1491121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Aptos Display" panose="020B0004020202020204" pitchFamily="34" charset="0"/>
              </a:rPr>
              <a:t>XGBoost Classifier</a:t>
            </a:r>
          </a:p>
        </p:txBody>
      </p:sp>
    </p:spTree>
    <p:extLst>
      <p:ext uri="{BB962C8B-B14F-4D97-AF65-F5344CB8AC3E}">
        <p14:creationId xmlns:p14="http://schemas.microsoft.com/office/powerpoint/2010/main" val="2706496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D0519D5-F9DB-4DDA-9018-467D7123C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4992" y="1579524"/>
            <a:ext cx="1984452" cy="1984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1BB467-C699-9509-F888-BE7DA4799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1580" y="1897085"/>
            <a:ext cx="4267796" cy="1209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80F74-2BE2-B6D6-E47F-02D9A5B5390F}"/>
              </a:ext>
            </a:extLst>
          </p:cNvPr>
          <p:cNvSpPr txBox="1"/>
          <p:nvPr/>
        </p:nvSpPr>
        <p:spPr>
          <a:xfrm>
            <a:off x="3741580" y="149697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Aptos Display" panose="020B0004020202020204" pitchFamily="34" charset="0"/>
              </a:rPr>
              <a:t>CatBoost Classifier</a:t>
            </a:r>
          </a:p>
        </p:txBody>
      </p:sp>
    </p:spTree>
    <p:extLst>
      <p:ext uri="{BB962C8B-B14F-4D97-AF65-F5344CB8AC3E}">
        <p14:creationId xmlns:p14="http://schemas.microsoft.com/office/powerpoint/2010/main" val="3283279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D0519D5-F9DB-4DDA-9018-467D7123C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4992" y="1579524"/>
            <a:ext cx="1984452" cy="19844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80F74-2BE2-B6D6-E47F-02D9A5B5390F}"/>
              </a:ext>
            </a:extLst>
          </p:cNvPr>
          <p:cNvSpPr txBox="1"/>
          <p:nvPr/>
        </p:nvSpPr>
        <p:spPr>
          <a:xfrm>
            <a:off x="3741580" y="1496975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Aptos Display" panose="020B0004020202020204" pitchFamily="34" charset="0"/>
              </a:rPr>
              <a:t>CatBoost Classifier </a:t>
            </a:r>
          </a:p>
          <a:p>
            <a:r>
              <a:rPr lang="en-IN" sz="2000" dirty="0">
                <a:latin typeface="Aptos Display" panose="020B0004020202020204" pitchFamily="34" charset="0"/>
              </a:rPr>
              <a:t>Hyperparameter Turing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DC0D90-6A19-3FED-49A4-1843C8E91E3C}"/>
              </a:ext>
            </a:extLst>
          </p:cNvPr>
          <p:cNvSpPr txBox="1"/>
          <p:nvPr/>
        </p:nvSpPr>
        <p:spPr>
          <a:xfrm>
            <a:off x="3820332" y="2263973"/>
            <a:ext cx="44390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latin typeface="Aptos Display" panose="020B0004020202020204" pitchFamily="34" charset="0"/>
              </a:rPr>
              <a:t>GridSearchCV</a:t>
            </a:r>
            <a:endParaRPr lang="en-IN" sz="1400" b="1" dirty="0">
              <a:latin typeface="Aptos Display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Aptos Display" panose="020B0004020202020204" pitchFamily="34" charset="0"/>
              </a:rPr>
              <a:t>'max_depth’ :  [3,4,5]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Aptos Display" panose="020B0004020202020204" pitchFamily="34" charset="0"/>
              </a:rPr>
              <a:t>'n_estimators’ : [100, 200, 300]</a:t>
            </a:r>
            <a:endParaRPr lang="en-IN" sz="14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37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and white grid with black text&#10;&#10;Description automatically generated">
            <a:extLst>
              <a:ext uri="{FF2B5EF4-FFF2-40B4-BE49-F238E27FC236}">
                <a16:creationId xmlns:a16="http://schemas.microsoft.com/office/drawing/2014/main" id="{6B7FA5D9-C340-2D47-FA3A-FDDE61B1D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942" y="1677095"/>
            <a:ext cx="2842506" cy="11202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AFC947-2887-ED57-B160-5EBB2C48B50D}"/>
              </a:ext>
            </a:extLst>
          </p:cNvPr>
          <p:cNvSpPr txBox="1"/>
          <p:nvPr/>
        </p:nvSpPr>
        <p:spPr>
          <a:xfrm>
            <a:off x="2030853" y="973873"/>
            <a:ext cx="2698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+mj-lt"/>
              </a:rPr>
              <a:t>Kaggle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C16BC4-0C37-BE05-4C96-9CF8340416A7}"/>
              </a:ext>
            </a:extLst>
          </p:cNvPr>
          <p:cNvSpPr txBox="1"/>
          <p:nvPr/>
        </p:nvSpPr>
        <p:spPr>
          <a:xfrm>
            <a:off x="5324180" y="1427357"/>
            <a:ext cx="19328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Training set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8693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14 columns</a:t>
            </a:r>
          </a:p>
          <a:p>
            <a:endParaRPr lang="en-IN" dirty="0"/>
          </a:p>
          <a:p>
            <a:r>
              <a:rPr lang="en-IN" b="1" dirty="0"/>
              <a:t>Test Set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4277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13 columns</a:t>
            </a:r>
          </a:p>
        </p:txBody>
      </p:sp>
    </p:spTree>
    <p:extLst>
      <p:ext uri="{BB962C8B-B14F-4D97-AF65-F5344CB8AC3E}">
        <p14:creationId xmlns:p14="http://schemas.microsoft.com/office/powerpoint/2010/main" val="189554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484496A-64A8-A87E-1779-D0975D7FE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464" y="522151"/>
            <a:ext cx="6114790" cy="3870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D3B6C6-A155-58FB-D955-8BA7071483AC}"/>
              </a:ext>
            </a:extLst>
          </p:cNvPr>
          <p:cNvSpPr txBox="1"/>
          <p:nvPr/>
        </p:nvSpPr>
        <p:spPr>
          <a:xfrm>
            <a:off x="7746381" y="4750419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Kaggle Rank</a:t>
            </a:r>
          </a:p>
        </p:txBody>
      </p:sp>
    </p:spTree>
    <p:extLst>
      <p:ext uri="{BB962C8B-B14F-4D97-AF65-F5344CB8AC3E}">
        <p14:creationId xmlns:p14="http://schemas.microsoft.com/office/powerpoint/2010/main" val="210458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E2AC25-02FC-C6DB-2D30-647EECD28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02" y="556784"/>
            <a:ext cx="7493431" cy="20875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1F37F0-E9AF-096B-7B63-287202543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01" y="2563301"/>
            <a:ext cx="7299077" cy="20875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313BF4-F49A-5F0A-0493-400E88628814}"/>
              </a:ext>
            </a:extLst>
          </p:cNvPr>
          <p:cNvSpPr txBox="1"/>
          <p:nvPr/>
        </p:nvSpPr>
        <p:spPr>
          <a:xfrm>
            <a:off x="483291" y="1237891"/>
            <a:ext cx="400110" cy="102688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IN" dirty="0"/>
              <a:t>Training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1B910-9283-084B-AD8E-02FC1F56A0A0}"/>
              </a:ext>
            </a:extLst>
          </p:cNvPr>
          <p:cNvSpPr txBox="1"/>
          <p:nvPr/>
        </p:nvSpPr>
        <p:spPr>
          <a:xfrm>
            <a:off x="483290" y="2820692"/>
            <a:ext cx="400110" cy="1343383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r>
              <a:rPr lang="en-IN" dirty="0"/>
              <a:t>Testing 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3DD88F-0E22-B738-14D8-7C44684540D1}"/>
              </a:ext>
            </a:extLst>
          </p:cNvPr>
          <p:cNvSpPr txBox="1"/>
          <p:nvPr/>
        </p:nvSpPr>
        <p:spPr>
          <a:xfrm>
            <a:off x="6995531" y="4742985"/>
            <a:ext cx="1516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5-point summary</a:t>
            </a:r>
          </a:p>
        </p:txBody>
      </p:sp>
    </p:spTree>
    <p:extLst>
      <p:ext uri="{BB962C8B-B14F-4D97-AF65-F5344CB8AC3E}">
        <p14:creationId xmlns:p14="http://schemas.microsoft.com/office/powerpoint/2010/main" val="354649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2973B2-724C-CF7A-21B5-F65AEC737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690" y="1579354"/>
            <a:ext cx="2827003" cy="19847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C31031-4325-AB83-C8F3-BED25A14A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967" y="1555861"/>
            <a:ext cx="2846959" cy="20317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C66EB0-87C8-3226-6B5E-5CDA0731B496}"/>
              </a:ext>
            </a:extLst>
          </p:cNvPr>
          <p:cNvSpPr txBox="1"/>
          <p:nvPr/>
        </p:nvSpPr>
        <p:spPr>
          <a:xfrm>
            <a:off x="2009582" y="1050442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Training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D632A-573F-E570-5EB7-9A9B550A5D12}"/>
              </a:ext>
            </a:extLst>
          </p:cNvPr>
          <p:cNvSpPr txBox="1"/>
          <p:nvPr/>
        </p:nvSpPr>
        <p:spPr>
          <a:xfrm>
            <a:off x="5501268" y="1050443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1FD6FF-E004-823A-9DD2-147B20E50F67}"/>
              </a:ext>
            </a:extLst>
          </p:cNvPr>
          <p:cNvSpPr txBox="1"/>
          <p:nvPr/>
        </p:nvSpPr>
        <p:spPr>
          <a:xfrm>
            <a:off x="7359804" y="4780157"/>
            <a:ext cx="1276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Object Columns</a:t>
            </a:r>
          </a:p>
        </p:txBody>
      </p:sp>
    </p:spTree>
    <p:extLst>
      <p:ext uri="{BB962C8B-B14F-4D97-AF65-F5344CB8AC3E}">
        <p14:creationId xmlns:p14="http://schemas.microsoft.com/office/powerpoint/2010/main" val="195875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1431480" y="2632553"/>
            <a:ext cx="50484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400" rIns="78825" bIns="39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E78E2B-3A4C-0D99-8F4C-1A17C2E6B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814" y="674759"/>
            <a:ext cx="5828371" cy="18361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9CC885-5ACB-F3F5-AEA7-0F084A8E8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813" y="2510947"/>
            <a:ext cx="5966707" cy="183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19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1431480" y="2632553"/>
            <a:ext cx="50484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400" rIns="78825" bIns="39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B0DA15-86A5-8FEB-CB52-AA845C46A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953" y="713679"/>
            <a:ext cx="5555242" cy="32866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B0CC4B-FC73-C164-0CF5-ABBC33326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843" y="1994730"/>
            <a:ext cx="5804115" cy="1440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4E5749-BCE1-0A62-5F87-9BDDD78D8E41}"/>
              </a:ext>
            </a:extLst>
          </p:cNvPr>
          <p:cNvSpPr txBox="1"/>
          <p:nvPr/>
        </p:nvSpPr>
        <p:spPr>
          <a:xfrm>
            <a:off x="1712563" y="1201119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Target Variable</a:t>
            </a:r>
          </a:p>
        </p:txBody>
      </p:sp>
    </p:spTree>
    <p:extLst>
      <p:ext uri="{BB962C8B-B14F-4D97-AF65-F5344CB8AC3E}">
        <p14:creationId xmlns:p14="http://schemas.microsoft.com/office/powerpoint/2010/main" val="408100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1431480" y="2632553"/>
            <a:ext cx="50484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400" rIns="78825" bIns="39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444E90-E067-BF2E-3F5E-3AAC15D0B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7483"/>
            <a:ext cx="9144000" cy="39285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6F7F34-8EB2-C63C-DC63-6E607A8954A7}"/>
              </a:ext>
            </a:extLst>
          </p:cNvPr>
          <p:cNvSpPr txBox="1"/>
          <p:nvPr/>
        </p:nvSpPr>
        <p:spPr>
          <a:xfrm>
            <a:off x="6579220" y="4757854"/>
            <a:ext cx="2475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+mn-lt"/>
                <a:cs typeface="Aptos Serif" panose="020B0502040204020203" pitchFamily="18" charset="0"/>
              </a:rPr>
              <a:t>CORRELATION MATRIX</a:t>
            </a:r>
          </a:p>
        </p:txBody>
      </p:sp>
    </p:spTree>
    <p:extLst>
      <p:ext uri="{BB962C8B-B14F-4D97-AF65-F5344CB8AC3E}">
        <p14:creationId xmlns:p14="http://schemas.microsoft.com/office/powerpoint/2010/main" val="232220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1431480" y="2632553"/>
            <a:ext cx="50484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825" tIns="39400" rIns="78825" bIns="394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7FD905-48EE-8323-4BE6-D07C5D692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2981"/>
            <a:ext cx="9144000" cy="43375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9035CA-ECF8-B1FF-29A8-B72BE632A2DD}"/>
              </a:ext>
            </a:extLst>
          </p:cNvPr>
          <p:cNvSpPr txBox="1"/>
          <p:nvPr/>
        </p:nvSpPr>
        <p:spPr>
          <a:xfrm>
            <a:off x="6988096" y="4757854"/>
            <a:ext cx="2066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MISSING VALUES</a:t>
            </a:r>
          </a:p>
        </p:txBody>
      </p:sp>
    </p:spTree>
    <p:extLst>
      <p:ext uri="{BB962C8B-B14F-4D97-AF65-F5344CB8AC3E}">
        <p14:creationId xmlns:p14="http://schemas.microsoft.com/office/powerpoint/2010/main" val="40581728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112</Words>
  <Application>Microsoft Office PowerPoint</Application>
  <PresentationFormat>On-screen Show (16:9)</PresentationFormat>
  <Paragraphs>46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Montserrat</vt:lpstr>
      <vt:lpstr>Arial</vt:lpstr>
      <vt:lpstr>Aptos Display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James A</dc:creator>
  <cp:lastModifiedBy>James A</cp:lastModifiedBy>
  <cp:revision>1</cp:revision>
  <dcterms:modified xsi:type="dcterms:W3CDTF">2024-08-26T05:54:06Z</dcterms:modified>
</cp:coreProperties>
</file>