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74" r:id="rId3"/>
    <p:sldId id="277" r:id="rId4"/>
    <p:sldId id="276" r:id="rId5"/>
    <p:sldId id="267" r:id="rId6"/>
    <p:sldId id="287" r:id="rId7"/>
    <p:sldId id="288" r:id="rId8"/>
    <p:sldId id="286" r:id="rId9"/>
    <p:sldId id="283" r:id="rId10"/>
    <p:sldId id="269" r:id="rId11"/>
    <p:sldId id="263" r:id="rId12"/>
    <p:sldId id="284" r:id="rId13"/>
    <p:sldId id="285" r:id="rId14"/>
    <p:sldId id="266" r:id="rId15"/>
    <p:sldId id="278" r:id="rId16"/>
    <p:sldId id="281" r:id="rId17"/>
    <p:sldId id="280" r:id="rId18"/>
    <p:sldId id="279" r:id="rId19"/>
    <p:sldId id="273" r:id="rId20"/>
    <p:sldId id="282" r:id="rId21"/>
    <p:sldId id="289" r:id="rId22"/>
    <p:sldId id="272" r:id="rId23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833A8-DE19-448A-A732-850D531A13BE}" v="40" dt="2024-11-26T08:22:26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A" userId="d1a51a9ee490c5bf" providerId="LiveId" clId="{9D9D17D5-E311-49D5-ADD5-5DCA858E29B4}"/>
    <pc:docChg chg="undo custSel addSld delSld modSld sldOrd">
      <pc:chgData name="James A" userId="d1a51a9ee490c5bf" providerId="LiveId" clId="{9D9D17D5-E311-49D5-ADD5-5DCA858E29B4}" dt="2024-08-26T05:53:12.157" v="1303"/>
      <pc:docMkLst>
        <pc:docMk/>
      </pc:docMkLst>
      <pc:sldChg chg="modSp mod ord">
        <pc:chgData name="James A" userId="d1a51a9ee490c5bf" providerId="LiveId" clId="{9D9D17D5-E311-49D5-ADD5-5DCA858E29B4}" dt="2024-08-26T05:53:12.157" v="1303"/>
        <pc:sldMkLst>
          <pc:docMk/>
          <pc:sldMk cId="0" sldId="256"/>
        </pc:sldMkLst>
        <pc:spChg chg="mod">
          <ac:chgData name="James A" userId="d1a51a9ee490c5bf" providerId="LiveId" clId="{9D9D17D5-E311-49D5-ADD5-5DCA858E29B4}" dt="2024-08-25T17:49:24.323" v="308" actId="20577"/>
          <ac:spMkLst>
            <pc:docMk/>
            <pc:sldMk cId="0" sldId="256"/>
            <ac:spMk id="68" creationId="{00000000-0000-0000-0000-000000000000}"/>
          </ac:spMkLst>
        </pc:spChg>
      </pc:sldChg>
      <pc:sldChg chg="addSp delSp modSp mod ord">
        <pc:chgData name="James A" userId="d1a51a9ee490c5bf" providerId="LiveId" clId="{9D9D17D5-E311-49D5-ADD5-5DCA858E29B4}" dt="2024-08-24T10:08:42.457" v="184"/>
        <pc:sldMkLst>
          <pc:docMk/>
          <pc:sldMk cId="0" sldId="257"/>
        </pc:sldMkLst>
        <pc:spChg chg="del">
          <ac:chgData name="James A" userId="d1a51a9ee490c5bf" providerId="LiveId" clId="{9D9D17D5-E311-49D5-ADD5-5DCA858E29B4}" dt="2024-08-24T09:30:09.043" v="122" actId="478"/>
          <ac:spMkLst>
            <pc:docMk/>
            <pc:sldMk cId="0" sldId="257"/>
            <ac:spMk id="75" creationId="{00000000-0000-0000-0000-000000000000}"/>
          </ac:spMkLst>
        </pc:spChg>
        <pc:spChg chg="del mod">
          <ac:chgData name="James A" userId="d1a51a9ee490c5bf" providerId="LiveId" clId="{9D9D17D5-E311-49D5-ADD5-5DCA858E29B4}" dt="2024-08-24T09:29:59.066" v="116" actId="478"/>
          <ac:spMkLst>
            <pc:docMk/>
            <pc:sldMk cId="0" sldId="257"/>
            <ac:spMk id="77" creationId="{00000000-0000-0000-0000-000000000000}"/>
          </ac:spMkLst>
        </pc:spChg>
        <pc:spChg chg="del">
          <ac:chgData name="James A" userId="d1a51a9ee490c5bf" providerId="LiveId" clId="{9D9D17D5-E311-49D5-ADD5-5DCA858E29B4}" dt="2024-08-24T09:30:08.504" v="121" actId="478"/>
          <ac:spMkLst>
            <pc:docMk/>
            <pc:sldMk cId="0" sldId="257"/>
            <ac:spMk id="78" creationId="{00000000-0000-0000-0000-000000000000}"/>
          </ac:spMkLst>
        </pc:spChg>
        <pc:picChg chg="add mod">
          <ac:chgData name="James A" userId="d1a51a9ee490c5bf" providerId="LiveId" clId="{9D9D17D5-E311-49D5-ADD5-5DCA858E29B4}" dt="2024-08-24T09:53:48.262" v="182" actId="1076"/>
          <ac:picMkLst>
            <pc:docMk/>
            <pc:sldMk cId="0" sldId="257"/>
            <ac:picMk id="3" creationId="{AEB0DA15-86A5-8FEB-CB52-AA845C46A1D0}"/>
          </ac:picMkLst>
        </pc:picChg>
        <pc:picChg chg="del">
          <ac:chgData name="James A" userId="d1a51a9ee490c5bf" providerId="LiveId" clId="{9D9D17D5-E311-49D5-ADD5-5DCA858E29B4}" dt="2024-08-24T09:30:07.099" v="120" actId="478"/>
          <ac:picMkLst>
            <pc:docMk/>
            <pc:sldMk cId="0" sldId="257"/>
            <ac:picMk id="73" creationId="{00000000-0000-0000-0000-000000000000}"/>
          </ac:picMkLst>
        </pc:picChg>
        <pc:picChg chg="add del">
          <ac:chgData name="James A" userId="d1a51a9ee490c5bf" providerId="LiveId" clId="{9D9D17D5-E311-49D5-ADD5-5DCA858E29B4}" dt="2024-08-24T09:30:05.940" v="119" actId="478"/>
          <ac:picMkLst>
            <pc:docMk/>
            <pc:sldMk cId="0" sldId="257"/>
            <ac:picMk id="74" creationId="{00000000-0000-0000-0000-000000000000}"/>
          </ac:picMkLst>
        </pc:picChg>
        <pc:picChg chg="del">
          <ac:chgData name="James A" userId="d1a51a9ee490c5bf" providerId="LiveId" clId="{9D9D17D5-E311-49D5-ADD5-5DCA858E29B4}" dt="2024-08-24T09:30:10.170" v="123" actId="478"/>
          <ac:picMkLst>
            <pc:docMk/>
            <pc:sldMk cId="0" sldId="257"/>
            <ac:picMk id="79" creationId="{00000000-0000-0000-0000-000000000000}"/>
          </ac:picMkLst>
        </pc:picChg>
        <pc:picChg chg="del">
          <ac:chgData name="James A" userId="d1a51a9ee490c5bf" providerId="LiveId" clId="{9D9D17D5-E311-49D5-ADD5-5DCA858E29B4}" dt="2024-08-24T09:30:10.755" v="124" actId="478"/>
          <ac:picMkLst>
            <pc:docMk/>
            <pc:sldMk cId="0" sldId="257"/>
            <ac:picMk id="80" creationId="{00000000-0000-0000-0000-000000000000}"/>
          </ac:picMkLst>
        </pc:picChg>
      </pc:sldChg>
      <pc:sldChg chg="addSp modSp add del mod">
        <pc:chgData name="James A" userId="d1a51a9ee490c5bf" providerId="LiveId" clId="{9D9D17D5-E311-49D5-ADD5-5DCA858E29B4}" dt="2024-08-25T17:50:50.651" v="312" actId="2711"/>
        <pc:sldMkLst>
          <pc:docMk/>
          <pc:sldMk cId="2322207505" sldId="258"/>
        </pc:sldMkLst>
        <pc:spChg chg="add mod">
          <ac:chgData name="James A" userId="d1a51a9ee490c5bf" providerId="LiveId" clId="{9D9D17D5-E311-49D5-ADD5-5DCA858E29B4}" dt="2024-08-25T17:50:50.651" v="312" actId="2711"/>
          <ac:spMkLst>
            <pc:docMk/>
            <pc:sldMk cId="2322207505" sldId="258"/>
            <ac:spMk id="2" creationId="{686F7F34-8EB2-C63C-DC63-6E607A8954A7}"/>
          </ac:spMkLst>
        </pc:spChg>
        <pc:picChg chg="add">
          <ac:chgData name="James A" userId="d1a51a9ee490c5bf" providerId="LiveId" clId="{9D9D17D5-E311-49D5-ADD5-5DCA858E29B4}" dt="2024-08-24T09:35:27.520" v="155" actId="22"/>
          <ac:picMkLst>
            <pc:docMk/>
            <pc:sldMk cId="2322207505" sldId="258"/>
            <ac:picMk id="3" creationId="{94444E90-E067-BF2E-3F5E-3AAC15D0B065}"/>
          </ac:picMkLst>
        </pc:picChg>
      </pc:sldChg>
      <pc:sldChg chg="addSp modSp add del mod">
        <pc:chgData name="James A" userId="d1a51a9ee490c5bf" providerId="LiveId" clId="{9D9D17D5-E311-49D5-ADD5-5DCA858E29B4}" dt="2024-08-26T05:15:20.958" v="839" actId="1076"/>
        <pc:sldMkLst>
          <pc:docMk/>
          <pc:sldMk cId="565285626" sldId="259"/>
        </pc:sldMkLst>
        <pc:spChg chg="add mod">
          <ac:chgData name="James A" userId="d1a51a9ee490c5bf" providerId="LiveId" clId="{9D9D17D5-E311-49D5-ADD5-5DCA858E29B4}" dt="2024-08-26T05:15:20.958" v="839" actId="1076"/>
          <ac:spMkLst>
            <pc:docMk/>
            <pc:sldMk cId="565285626" sldId="259"/>
            <ac:spMk id="2" creationId="{82D6E33D-6371-5963-5038-09C0C8943BC0}"/>
          </ac:spMkLst>
        </pc:spChg>
        <pc:picChg chg="add">
          <ac:chgData name="James A" userId="d1a51a9ee490c5bf" providerId="LiveId" clId="{9D9D17D5-E311-49D5-ADD5-5DCA858E29B4}" dt="2024-08-24T09:36:05.547" v="156" actId="22"/>
          <ac:picMkLst>
            <pc:docMk/>
            <pc:sldMk cId="565285626" sldId="259"/>
            <ac:picMk id="3" creationId="{50E228C9-0689-BD17-2060-6CA5F45DCBE4}"/>
          </ac:picMkLst>
        </pc:picChg>
      </pc:sldChg>
      <pc:sldChg chg="addSp delSp modSp add del mod ord">
        <pc:chgData name="James A" userId="d1a51a9ee490c5bf" providerId="LiveId" clId="{9D9D17D5-E311-49D5-ADD5-5DCA858E29B4}" dt="2024-08-25T17:51:57.396" v="315"/>
        <pc:sldMkLst>
          <pc:docMk/>
          <pc:sldMk cId="4058172863" sldId="260"/>
        </pc:sldMkLst>
        <pc:spChg chg="add del">
          <ac:chgData name="James A" userId="d1a51a9ee490c5bf" providerId="LiveId" clId="{9D9D17D5-E311-49D5-ADD5-5DCA858E29B4}" dt="2024-08-24T17:21:49.329" v="212" actId="22"/>
          <ac:spMkLst>
            <pc:docMk/>
            <pc:sldMk cId="4058172863" sldId="260"/>
            <ac:spMk id="4" creationId="{76F51844-8082-07EF-35C5-111BDAD9E65D}"/>
          </ac:spMkLst>
        </pc:spChg>
        <pc:spChg chg="add mod">
          <ac:chgData name="James A" userId="d1a51a9ee490c5bf" providerId="LiveId" clId="{9D9D17D5-E311-49D5-ADD5-5DCA858E29B4}" dt="2024-08-24T17:22:04.741" v="227" actId="20577"/>
          <ac:spMkLst>
            <pc:docMk/>
            <pc:sldMk cId="4058172863" sldId="260"/>
            <ac:spMk id="5" creationId="{529035CA-ECF8-B1FF-29A8-B72BE632A2DD}"/>
          </ac:spMkLst>
        </pc:spChg>
        <pc:picChg chg="add">
          <ac:chgData name="James A" userId="d1a51a9ee490c5bf" providerId="LiveId" clId="{9D9D17D5-E311-49D5-ADD5-5DCA858E29B4}" dt="2024-08-24T09:36:55.979" v="157" actId="22"/>
          <ac:picMkLst>
            <pc:docMk/>
            <pc:sldMk cId="4058172863" sldId="260"/>
            <ac:picMk id="3" creationId="{497FD905-48EE-8323-4BE6-D07C5D692BB8}"/>
          </ac:picMkLst>
        </pc:picChg>
      </pc:sldChg>
      <pc:sldChg chg="addSp modSp add del mod">
        <pc:chgData name="James A" userId="d1a51a9ee490c5bf" providerId="LiveId" clId="{9D9D17D5-E311-49D5-ADD5-5DCA858E29B4}" dt="2024-08-26T05:15:11.559" v="837" actId="1076"/>
        <pc:sldMkLst>
          <pc:docMk/>
          <pc:sldMk cId="980579479" sldId="261"/>
        </pc:sldMkLst>
        <pc:spChg chg="add mod">
          <ac:chgData name="James A" userId="d1a51a9ee490c5bf" providerId="LiveId" clId="{9D9D17D5-E311-49D5-ADD5-5DCA858E29B4}" dt="2024-08-26T05:15:11.559" v="837" actId="1076"/>
          <ac:spMkLst>
            <pc:docMk/>
            <pc:sldMk cId="980579479" sldId="261"/>
            <ac:spMk id="2" creationId="{FA1F1048-3F0E-D2F1-FD12-097DFBE6DF2C}"/>
          </ac:spMkLst>
        </pc:spChg>
        <pc:picChg chg="add mod">
          <ac:chgData name="James A" userId="d1a51a9ee490c5bf" providerId="LiveId" clId="{9D9D17D5-E311-49D5-ADD5-5DCA858E29B4}" dt="2024-08-25T17:54:22.024" v="342" actId="1076"/>
          <ac:picMkLst>
            <pc:docMk/>
            <pc:sldMk cId="980579479" sldId="261"/>
            <ac:picMk id="3" creationId="{2EEE69EA-227B-B8C8-2452-90E2D30AD7DE}"/>
          </ac:picMkLst>
        </pc:picChg>
      </pc:sldChg>
      <pc:sldChg chg="addSp modSp add del mod ord">
        <pc:chgData name="James A" userId="d1a51a9ee490c5bf" providerId="LiveId" clId="{9D9D17D5-E311-49D5-ADD5-5DCA858E29B4}" dt="2024-08-25T17:52:29.798" v="317"/>
        <pc:sldMkLst>
          <pc:docMk/>
          <pc:sldMk cId="2951275389" sldId="262"/>
        </pc:sldMkLst>
        <pc:picChg chg="add mod">
          <ac:chgData name="James A" userId="d1a51a9ee490c5bf" providerId="LiveId" clId="{9D9D17D5-E311-49D5-ADD5-5DCA858E29B4}" dt="2024-08-24T09:38:30.642" v="159" actId="1076"/>
          <ac:picMkLst>
            <pc:docMk/>
            <pc:sldMk cId="2951275389" sldId="262"/>
            <ac:picMk id="3" creationId="{213EBA1E-9F24-FECB-9D59-44E2C0C77D7F}"/>
          </ac:picMkLst>
        </pc:picChg>
        <pc:picChg chg="add mod">
          <ac:chgData name="James A" userId="d1a51a9ee490c5bf" providerId="LiveId" clId="{9D9D17D5-E311-49D5-ADD5-5DCA858E29B4}" dt="2024-08-24T09:39:21.713" v="163" actId="14100"/>
          <ac:picMkLst>
            <pc:docMk/>
            <pc:sldMk cId="2951275389" sldId="262"/>
            <ac:picMk id="5" creationId="{7CD1EA83-2906-79A2-B1B1-9DFED7934FA0}"/>
          </ac:picMkLst>
        </pc:picChg>
      </pc:sldChg>
      <pc:sldChg chg="addSp delSp modSp add del mod">
        <pc:chgData name="James A" userId="d1a51a9ee490c5bf" providerId="LiveId" clId="{9D9D17D5-E311-49D5-ADD5-5DCA858E29B4}" dt="2024-08-25T18:27:09.240" v="583" actId="1076"/>
        <pc:sldMkLst>
          <pc:docMk/>
          <pc:sldMk cId="3450922872" sldId="263"/>
        </pc:sldMkLst>
        <pc:spChg chg="add del mod">
          <ac:chgData name="James A" userId="d1a51a9ee490c5bf" providerId="LiveId" clId="{9D9D17D5-E311-49D5-ADD5-5DCA858E29B4}" dt="2024-08-25T18:19:40.717" v="415" actId="478"/>
          <ac:spMkLst>
            <pc:docMk/>
            <pc:sldMk cId="3450922872" sldId="263"/>
            <ac:spMk id="2" creationId="{5B12BD0E-E587-3EC1-DEAF-91F39B281785}"/>
          </ac:spMkLst>
        </pc:spChg>
        <pc:spChg chg="add mod">
          <ac:chgData name="James A" userId="d1a51a9ee490c5bf" providerId="LiveId" clId="{9D9D17D5-E311-49D5-ADD5-5DCA858E29B4}" dt="2024-08-25T18:27:09.240" v="583" actId="1076"/>
          <ac:spMkLst>
            <pc:docMk/>
            <pc:sldMk cId="3450922872" sldId="263"/>
            <ac:spMk id="10" creationId="{C7CCEE25-C2BD-B982-908D-24F6CF508C9B}"/>
          </ac:spMkLst>
        </pc:spChg>
        <pc:spChg chg="del">
          <ac:chgData name="James A" userId="d1a51a9ee490c5bf" providerId="LiveId" clId="{9D9D17D5-E311-49D5-ADD5-5DCA858E29B4}" dt="2024-08-25T17:54:12.615" v="339" actId="478"/>
          <ac:spMkLst>
            <pc:docMk/>
            <pc:sldMk cId="3450922872" sldId="263"/>
            <ac:spMk id="76" creationId="{00000000-0000-0000-0000-000000000000}"/>
          </ac:spMkLst>
        </pc:spChg>
        <pc:picChg chg="add del mod">
          <ac:chgData name="James A" userId="d1a51a9ee490c5bf" providerId="LiveId" clId="{9D9D17D5-E311-49D5-ADD5-5DCA858E29B4}" dt="2024-08-25T17:54:13.160" v="340" actId="478"/>
          <ac:picMkLst>
            <pc:docMk/>
            <pc:sldMk cId="3450922872" sldId="263"/>
            <ac:picMk id="4" creationId="{7BD79EDE-D6C4-7A78-79AB-F8E0C6991F96}"/>
          </ac:picMkLst>
        </pc:picChg>
        <pc:picChg chg="add mod">
          <ac:chgData name="James A" userId="d1a51a9ee490c5bf" providerId="LiveId" clId="{9D9D17D5-E311-49D5-ADD5-5DCA858E29B4}" dt="2024-08-25T18:26:03.485" v="578" actId="1076"/>
          <ac:picMkLst>
            <pc:docMk/>
            <pc:sldMk cId="3450922872" sldId="263"/>
            <ac:picMk id="6" creationId="{09611704-5957-A282-6E80-06A74EC88D17}"/>
          </ac:picMkLst>
        </pc:picChg>
        <pc:picChg chg="add mod">
          <ac:chgData name="James A" userId="d1a51a9ee490c5bf" providerId="LiveId" clId="{9D9D17D5-E311-49D5-ADD5-5DCA858E29B4}" dt="2024-08-25T18:26:08.362" v="579" actId="1076"/>
          <ac:picMkLst>
            <pc:docMk/>
            <pc:sldMk cId="3450922872" sldId="263"/>
            <ac:picMk id="8" creationId="{07D46413-0CA0-2791-13FB-5F142E01933D}"/>
          </ac:picMkLst>
        </pc:picChg>
      </pc:sldChg>
      <pc:sldChg chg="addSp delSp modSp add del mod">
        <pc:chgData name="James A" userId="d1a51a9ee490c5bf" providerId="LiveId" clId="{9D9D17D5-E311-49D5-ADD5-5DCA858E29B4}" dt="2024-08-25T18:28:00.212" v="588" actId="1076"/>
        <pc:sldMkLst>
          <pc:docMk/>
          <pc:sldMk cId="3283279919" sldId="264"/>
        </pc:sldMkLst>
        <pc:spChg chg="add mod">
          <ac:chgData name="James A" userId="d1a51a9ee490c5bf" providerId="LiveId" clId="{9D9D17D5-E311-49D5-ADD5-5DCA858E29B4}" dt="2024-08-25T18:28:00.212" v="588" actId="1076"/>
          <ac:spMkLst>
            <pc:docMk/>
            <pc:sldMk cId="3283279919" sldId="264"/>
            <ac:spMk id="7" creationId="{DF080F74-2BE2-B6D6-E47F-02D9A5B5390F}"/>
          </ac:spMkLst>
        </pc:spChg>
        <pc:spChg chg="del">
          <ac:chgData name="James A" userId="d1a51a9ee490c5bf" providerId="LiveId" clId="{9D9D17D5-E311-49D5-ADD5-5DCA858E29B4}" dt="2024-08-25T17:54:05.767" v="337" actId="478"/>
          <ac:spMkLst>
            <pc:docMk/>
            <pc:sldMk cId="3283279919" sldId="264"/>
            <ac:spMk id="76" creationId="{00000000-0000-0000-0000-000000000000}"/>
          </ac:spMkLst>
        </pc:spChg>
        <pc:picChg chg="add mod">
          <ac:chgData name="James A" userId="d1a51a9ee490c5bf" providerId="LiveId" clId="{9D9D17D5-E311-49D5-ADD5-5DCA858E29B4}" dt="2024-08-25T18:19:53.305" v="416" actId="1076"/>
          <ac:picMkLst>
            <pc:docMk/>
            <pc:sldMk cId="3283279919" sldId="264"/>
            <ac:picMk id="3" creationId="{0D0519D5-F9DB-4DDA-9018-467D7123C749}"/>
          </ac:picMkLst>
        </pc:picChg>
        <pc:picChg chg="add mod">
          <ac:chgData name="James A" userId="d1a51a9ee490c5bf" providerId="LiveId" clId="{9D9D17D5-E311-49D5-ADD5-5DCA858E29B4}" dt="2024-08-25T18:27:55.250" v="587" actId="1076"/>
          <ac:picMkLst>
            <pc:docMk/>
            <pc:sldMk cId="3283279919" sldId="264"/>
            <ac:picMk id="5" creationId="{981BB467-C699-9509-F888-BE7DA4799F7E}"/>
          </ac:picMkLst>
        </pc:picChg>
      </pc:sldChg>
      <pc:sldChg chg="addSp delSp modSp add del mod ord">
        <pc:chgData name="James A" userId="d1a51a9ee490c5bf" providerId="LiveId" clId="{9D9D17D5-E311-49D5-ADD5-5DCA858E29B4}" dt="2024-08-25T18:16:42.544" v="406" actId="47"/>
        <pc:sldMkLst>
          <pc:docMk/>
          <pc:sldMk cId="1138199957" sldId="265"/>
        </pc:sldMkLst>
        <pc:spChg chg="del">
          <ac:chgData name="James A" userId="d1a51a9ee490c5bf" providerId="LiveId" clId="{9D9D17D5-E311-49D5-ADD5-5DCA858E29B4}" dt="2024-08-25T17:54:09.624" v="338" actId="478"/>
          <ac:spMkLst>
            <pc:docMk/>
            <pc:sldMk cId="1138199957" sldId="265"/>
            <ac:spMk id="76" creationId="{00000000-0000-0000-0000-000000000000}"/>
          </ac:spMkLst>
        </pc:spChg>
        <pc:picChg chg="add mod">
          <ac:chgData name="James A" userId="d1a51a9ee490c5bf" providerId="LiveId" clId="{9D9D17D5-E311-49D5-ADD5-5DCA858E29B4}" dt="2024-08-25T17:58:07.091" v="368" actId="1076"/>
          <ac:picMkLst>
            <pc:docMk/>
            <pc:sldMk cId="1138199957" sldId="265"/>
            <ac:picMk id="3" creationId="{6D198626-AFDD-774F-8C99-CDF04B5E3163}"/>
          </ac:picMkLst>
        </pc:picChg>
      </pc:sldChg>
      <pc:sldChg chg="addSp modSp add del mod ord">
        <pc:chgData name="James A" userId="d1a51a9ee490c5bf" providerId="LiveId" clId="{9D9D17D5-E311-49D5-ADD5-5DCA858E29B4}" dt="2024-08-25T18:27:45.666" v="586" actId="1076"/>
        <pc:sldMkLst>
          <pc:docMk/>
          <pc:sldMk cId="2706496907" sldId="266"/>
        </pc:sldMkLst>
        <pc:spChg chg="add mod">
          <ac:chgData name="James A" userId="d1a51a9ee490c5bf" providerId="LiveId" clId="{9D9D17D5-E311-49D5-ADD5-5DCA858E29B4}" dt="2024-08-25T18:27:45.666" v="586" actId="1076"/>
          <ac:spMkLst>
            <pc:docMk/>
            <pc:sldMk cId="2706496907" sldId="266"/>
            <ac:spMk id="7" creationId="{FD60BDC2-D0F5-1C2B-66B5-93B9D379959D}"/>
          </ac:spMkLst>
        </pc:spChg>
        <pc:picChg chg="add mod">
          <ac:chgData name="James A" userId="d1a51a9ee490c5bf" providerId="LiveId" clId="{9D9D17D5-E311-49D5-ADD5-5DCA858E29B4}" dt="2024-08-25T18:27:16.026" v="584" actId="1076"/>
          <ac:picMkLst>
            <pc:docMk/>
            <pc:sldMk cId="2706496907" sldId="266"/>
            <ac:picMk id="3" creationId="{71E2BFFA-5F75-0F3A-9AE3-C34842DD2F76}"/>
          </ac:picMkLst>
        </pc:picChg>
        <pc:picChg chg="add mod">
          <ac:chgData name="James A" userId="d1a51a9ee490c5bf" providerId="LiveId" clId="{9D9D17D5-E311-49D5-ADD5-5DCA858E29B4}" dt="2024-08-25T18:27:33.029" v="585" actId="1076"/>
          <ac:picMkLst>
            <pc:docMk/>
            <pc:sldMk cId="2706496907" sldId="266"/>
            <ac:picMk id="5" creationId="{C15B6CE1-C24F-A87A-70C8-DF12C8B64832}"/>
          </ac:picMkLst>
        </pc:picChg>
      </pc:sldChg>
      <pc:sldChg chg="addSp delSp modSp add del mod ord">
        <pc:chgData name="James A" userId="d1a51a9ee490c5bf" providerId="LiveId" clId="{9D9D17D5-E311-49D5-ADD5-5DCA858E29B4}" dt="2024-08-25T18:26:58.310" v="582" actId="1076"/>
        <pc:sldMkLst>
          <pc:docMk/>
          <pc:sldMk cId="587773166" sldId="267"/>
        </pc:sldMkLst>
        <pc:spChg chg="add mod">
          <ac:chgData name="James A" userId="d1a51a9ee490c5bf" providerId="LiveId" clId="{9D9D17D5-E311-49D5-ADD5-5DCA858E29B4}" dt="2024-08-25T18:26:58.310" v="582" actId="1076"/>
          <ac:spMkLst>
            <pc:docMk/>
            <pc:sldMk cId="587773166" sldId="267"/>
            <ac:spMk id="8" creationId="{F75FBE35-E3C7-FF14-9A9A-0E897E224CBA}"/>
          </ac:spMkLst>
        </pc:spChg>
        <pc:spChg chg="topLvl">
          <ac:chgData name="James A" userId="d1a51a9ee490c5bf" providerId="LiveId" clId="{9D9D17D5-E311-49D5-ADD5-5DCA858E29B4}" dt="2024-08-24T09:30:30.728" v="127" actId="478"/>
          <ac:spMkLst>
            <pc:docMk/>
            <pc:sldMk cId="587773166" sldId="267"/>
            <ac:spMk id="140" creationId="{00000000-0000-0000-0000-000000000000}"/>
          </ac:spMkLst>
        </pc:spChg>
        <pc:spChg chg="del mod topLvl">
          <ac:chgData name="James A" userId="d1a51a9ee490c5bf" providerId="LiveId" clId="{9D9D17D5-E311-49D5-ADD5-5DCA858E29B4}" dt="2024-08-24T09:30:30.728" v="127" actId="478"/>
          <ac:spMkLst>
            <pc:docMk/>
            <pc:sldMk cId="587773166" sldId="267"/>
            <ac:spMk id="141" creationId="{00000000-0000-0000-0000-000000000000}"/>
          </ac:spMkLst>
        </pc:spChg>
        <pc:grpChg chg="del">
          <ac:chgData name="James A" userId="d1a51a9ee490c5bf" providerId="LiveId" clId="{9D9D17D5-E311-49D5-ADD5-5DCA858E29B4}" dt="2024-08-24T09:30:30.728" v="127" actId="478"/>
          <ac:grpSpMkLst>
            <pc:docMk/>
            <pc:sldMk cId="587773166" sldId="267"/>
            <ac:grpSpMk id="139" creationId="{00000000-0000-0000-0000-000000000000}"/>
          </ac:grpSpMkLst>
        </pc:grpChg>
        <pc:picChg chg="add del mod">
          <ac:chgData name="James A" userId="d1a51a9ee490c5bf" providerId="LiveId" clId="{9D9D17D5-E311-49D5-ADD5-5DCA858E29B4}" dt="2024-08-25T17:59:23.785" v="375" actId="478"/>
          <ac:picMkLst>
            <pc:docMk/>
            <pc:sldMk cId="587773166" sldId="267"/>
            <ac:picMk id="3" creationId="{8536B007-580D-9793-AC44-245A2EDE5312}"/>
          </ac:picMkLst>
        </pc:picChg>
        <pc:picChg chg="add mod">
          <ac:chgData name="James A" userId="d1a51a9ee490c5bf" providerId="LiveId" clId="{9D9D17D5-E311-49D5-ADD5-5DCA858E29B4}" dt="2024-08-25T18:07:07.790" v="383" actId="1076"/>
          <ac:picMkLst>
            <pc:docMk/>
            <pc:sldMk cId="587773166" sldId="267"/>
            <ac:picMk id="5" creationId="{F2A179E9-5374-B3C2-5567-CC50A0545852}"/>
          </ac:picMkLst>
        </pc:picChg>
        <pc:picChg chg="add mod">
          <ac:chgData name="James A" userId="d1a51a9ee490c5bf" providerId="LiveId" clId="{9D9D17D5-E311-49D5-ADD5-5DCA858E29B4}" dt="2024-08-25T18:25:28.449" v="573" actId="1076"/>
          <ac:picMkLst>
            <pc:docMk/>
            <pc:sldMk cId="587773166" sldId="267"/>
            <ac:picMk id="7" creationId="{BFA6B915-7B23-5AC8-6DD4-A1743975F5AE}"/>
          </ac:picMkLst>
        </pc:picChg>
      </pc:sldChg>
      <pc:sldChg chg="addSp modSp add del mod ord">
        <pc:chgData name="James A" userId="d1a51a9ee490c5bf" providerId="LiveId" clId="{9D9D17D5-E311-49D5-ADD5-5DCA858E29B4}" dt="2024-08-24T09:34:38.806" v="154"/>
        <pc:sldMkLst>
          <pc:docMk/>
          <pc:sldMk cId="3819219695" sldId="268"/>
        </pc:sldMkLst>
        <pc:picChg chg="add mod">
          <ac:chgData name="James A" userId="d1a51a9ee490c5bf" providerId="LiveId" clId="{9D9D17D5-E311-49D5-ADD5-5DCA858E29B4}" dt="2024-08-24T09:33:45.641" v="146" actId="1076"/>
          <ac:picMkLst>
            <pc:docMk/>
            <pc:sldMk cId="3819219695" sldId="268"/>
            <ac:picMk id="3" creationId="{AAE78E2B-3A4C-0D99-8F4C-1A17C2E6BCD3}"/>
          </ac:picMkLst>
        </pc:picChg>
        <pc:picChg chg="add mod">
          <ac:chgData name="James A" userId="d1a51a9ee490c5bf" providerId="LiveId" clId="{9D9D17D5-E311-49D5-ADD5-5DCA858E29B4}" dt="2024-08-24T09:34:14.155" v="150" actId="14100"/>
          <ac:picMkLst>
            <pc:docMk/>
            <pc:sldMk cId="3819219695" sldId="268"/>
            <ac:picMk id="5" creationId="{A49CC885-5ACB-F3F5-AEA7-0F084A8E83C8}"/>
          </ac:picMkLst>
        </pc:picChg>
      </pc:sldChg>
      <pc:sldChg chg="addSp delSp modSp add del mod ord">
        <pc:chgData name="James A" userId="d1a51a9ee490c5bf" providerId="LiveId" clId="{9D9D17D5-E311-49D5-ADD5-5DCA858E29B4}" dt="2024-08-25T18:26:47.852" v="581" actId="1076"/>
        <pc:sldMkLst>
          <pc:docMk/>
          <pc:sldMk cId="2826792144" sldId="269"/>
        </pc:sldMkLst>
        <pc:spChg chg="add del">
          <ac:chgData name="James A" userId="d1a51a9ee490c5bf" providerId="LiveId" clId="{9D9D17D5-E311-49D5-ADD5-5DCA858E29B4}" dt="2024-08-25T18:21:17.509" v="456" actId="22"/>
          <ac:spMkLst>
            <pc:docMk/>
            <pc:sldMk cId="2826792144" sldId="269"/>
            <ac:spMk id="8" creationId="{77AD1BAC-4F24-48A0-72A6-86A230549F40}"/>
          </ac:spMkLst>
        </pc:spChg>
        <pc:spChg chg="add mod">
          <ac:chgData name="James A" userId="d1a51a9ee490c5bf" providerId="LiveId" clId="{9D9D17D5-E311-49D5-ADD5-5DCA858E29B4}" dt="2024-08-25T18:26:47.852" v="581" actId="1076"/>
          <ac:spMkLst>
            <pc:docMk/>
            <pc:sldMk cId="2826792144" sldId="269"/>
            <ac:spMk id="10" creationId="{44F8C887-63D2-D5FB-AAE6-22BC6C74ED13}"/>
          </ac:spMkLst>
        </pc:spChg>
        <pc:picChg chg="del mod">
          <ac:chgData name="James A" userId="d1a51a9ee490c5bf" providerId="LiveId" clId="{9D9D17D5-E311-49D5-ADD5-5DCA858E29B4}" dt="2024-08-25T18:11:08.602" v="392" actId="478"/>
          <ac:picMkLst>
            <pc:docMk/>
            <pc:sldMk cId="2826792144" sldId="269"/>
            <ac:picMk id="3" creationId="{6D198626-AFDD-774F-8C99-CDF04B5E3163}"/>
          </ac:picMkLst>
        </pc:picChg>
        <pc:picChg chg="add mod">
          <ac:chgData name="James A" userId="d1a51a9ee490c5bf" providerId="LiveId" clId="{9D9D17D5-E311-49D5-ADD5-5DCA858E29B4}" dt="2024-08-25T18:25:41.673" v="575" actId="1076"/>
          <ac:picMkLst>
            <pc:docMk/>
            <pc:sldMk cId="2826792144" sldId="269"/>
            <ac:picMk id="4" creationId="{DBCCDA65-DF4F-4AD6-E6CC-E6666AF6233E}"/>
          </ac:picMkLst>
        </pc:picChg>
        <pc:picChg chg="add mod">
          <ac:chgData name="James A" userId="d1a51a9ee490c5bf" providerId="LiveId" clId="{9D9D17D5-E311-49D5-ADD5-5DCA858E29B4}" dt="2024-08-25T18:18:45.509" v="413" actId="1076"/>
          <ac:picMkLst>
            <pc:docMk/>
            <pc:sldMk cId="2826792144" sldId="269"/>
            <ac:picMk id="6" creationId="{AC96D16D-0EB0-6A80-E627-94D6365BDC2E}"/>
          </ac:picMkLst>
        </pc:picChg>
      </pc:sldChg>
      <pc:sldChg chg="addSp modSp del mod">
        <pc:chgData name="James A" userId="d1a51a9ee490c5bf" providerId="LiveId" clId="{9D9D17D5-E311-49D5-ADD5-5DCA858E29B4}" dt="2024-08-26T05:25:39.897" v="1037" actId="1076"/>
        <pc:sldMkLst>
          <pc:docMk/>
          <pc:sldMk cId="3546496050" sldId="270"/>
        </pc:sldMkLst>
        <pc:spChg chg="add mod">
          <ac:chgData name="James A" userId="d1a51a9ee490c5bf" providerId="LiveId" clId="{9D9D17D5-E311-49D5-ADD5-5DCA858E29B4}" dt="2024-08-26T05:25:39.897" v="1037" actId="1076"/>
          <ac:spMkLst>
            <pc:docMk/>
            <pc:sldMk cId="3546496050" sldId="270"/>
            <ac:spMk id="2" creationId="{9B3DD88F-0E22-B738-14D8-7C44684540D1}"/>
          </ac:spMkLst>
        </pc:spChg>
        <pc:spChg chg="add mod">
          <ac:chgData name="James A" userId="d1a51a9ee490c5bf" providerId="LiveId" clId="{9D9D17D5-E311-49D5-ADD5-5DCA858E29B4}" dt="2024-08-25T18:30:27.674" v="613" actId="1076"/>
          <ac:spMkLst>
            <pc:docMk/>
            <pc:sldMk cId="3546496050" sldId="270"/>
            <ac:spMk id="6" creationId="{EC313BF4-F49A-5F0A-0493-400E88628814}"/>
          </ac:spMkLst>
        </pc:spChg>
        <pc:spChg chg="add mod">
          <ac:chgData name="James A" userId="d1a51a9ee490c5bf" providerId="LiveId" clId="{9D9D17D5-E311-49D5-ADD5-5DCA858E29B4}" dt="2024-08-25T18:30:54.635" v="625" actId="1076"/>
          <ac:spMkLst>
            <pc:docMk/>
            <pc:sldMk cId="3546496050" sldId="270"/>
            <ac:spMk id="8" creationId="{2E31B910-9283-084B-AD8E-02FC1F56A0A0}"/>
          </ac:spMkLst>
        </pc:spChg>
        <pc:picChg chg="add mod">
          <ac:chgData name="James A" userId="d1a51a9ee490c5bf" providerId="LiveId" clId="{9D9D17D5-E311-49D5-ADD5-5DCA858E29B4}" dt="2024-08-25T18:29:16.088" v="593" actId="1076"/>
          <ac:picMkLst>
            <pc:docMk/>
            <pc:sldMk cId="3546496050" sldId="270"/>
            <ac:picMk id="3" creationId="{1DE2AC25-02FC-C6DB-2D30-647EECD2840A}"/>
          </ac:picMkLst>
        </pc:picChg>
        <pc:picChg chg="add mod">
          <ac:chgData name="James A" userId="d1a51a9ee490c5bf" providerId="LiveId" clId="{9D9D17D5-E311-49D5-ADD5-5DCA858E29B4}" dt="2024-08-25T18:29:45.441" v="597" actId="14100"/>
          <ac:picMkLst>
            <pc:docMk/>
            <pc:sldMk cId="3546496050" sldId="270"/>
            <ac:picMk id="5" creationId="{F61F37F0-E9AF-096B-7B63-287202543EF5}"/>
          </ac:picMkLst>
        </pc:picChg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4081008736" sldId="271"/>
        </pc:sldMkLst>
        <pc:spChg chg="add mod">
          <ac:chgData name="James A" userId="d1a51a9ee490c5bf" providerId="LiveId" clId="{9D9D17D5-E311-49D5-ADD5-5DCA858E29B4}" dt="2024-08-25T18:32:09.307" v="647" actId="20577"/>
          <ac:spMkLst>
            <pc:docMk/>
            <pc:sldMk cId="4081008736" sldId="271"/>
            <ac:spMk id="4" creationId="{394E5749-BCE1-0A62-5F87-9BDDD78D8E41}"/>
          </ac:spMkLst>
        </pc:spChg>
        <pc:picChg chg="add mod">
          <ac:chgData name="James A" userId="d1a51a9ee490c5bf" providerId="LiveId" clId="{9D9D17D5-E311-49D5-ADD5-5DCA858E29B4}" dt="2024-08-25T18:31:58.609" v="631" actId="1076"/>
          <ac:picMkLst>
            <pc:docMk/>
            <pc:sldMk cId="4081008736" sldId="271"/>
            <ac:picMk id="3" creationId="{86B0CC4B-FC73-C164-0CF5-ABBC3332657B}"/>
          </ac:picMkLst>
        </pc:picChg>
      </pc:sldChg>
      <pc:sldChg chg="addSp modSp del mod">
        <pc:chgData name="James A" userId="d1a51a9ee490c5bf" providerId="LiveId" clId="{9D9D17D5-E311-49D5-ADD5-5DCA858E29B4}" dt="2024-08-26T05:13:40.433" v="777" actId="1076"/>
        <pc:sldMkLst>
          <pc:docMk/>
          <pc:sldMk cId="2104582673" sldId="272"/>
        </pc:sldMkLst>
        <pc:spChg chg="add mod">
          <ac:chgData name="James A" userId="d1a51a9ee490c5bf" providerId="LiveId" clId="{9D9D17D5-E311-49D5-ADD5-5DCA858E29B4}" dt="2024-08-26T05:13:40.433" v="777" actId="1076"/>
          <ac:spMkLst>
            <pc:docMk/>
            <pc:sldMk cId="2104582673" sldId="272"/>
            <ac:spMk id="2" creationId="{0BD3B6C6-A155-58FB-D955-8BA7071483AC}"/>
          </ac:spMkLst>
        </pc:spChg>
        <pc:picChg chg="add mod">
          <ac:chgData name="James A" userId="d1a51a9ee490c5bf" providerId="LiveId" clId="{9D9D17D5-E311-49D5-ADD5-5DCA858E29B4}" dt="2024-08-26T05:12:49.197" v="764" actId="1076"/>
          <ac:picMkLst>
            <pc:docMk/>
            <pc:sldMk cId="2104582673" sldId="272"/>
            <ac:picMk id="3" creationId="{1484496A-64A8-A87E-1779-D0975D7FE22A}"/>
          </ac:picMkLst>
        </pc:picChg>
      </pc:sldChg>
      <pc:sldChg chg="addSp delSp modSp add del mod">
        <pc:chgData name="James A" userId="d1a51a9ee490c5bf" providerId="LiveId" clId="{9D9D17D5-E311-49D5-ADD5-5DCA858E29B4}" dt="2024-08-25T18:35:20.103" v="759" actId="12"/>
        <pc:sldMkLst>
          <pc:docMk/>
          <pc:sldMk cId="3759377959" sldId="273"/>
        </pc:sldMkLst>
        <pc:spChg chg="add mod">
          <ac:chgData name="James A" userId="d1a51a9ee490c5bf" providerId="LiveId" clId="{9D9D17D5-E311-49D5-ADD5-5DCA858E29B4}" dt="2024-08-25T18:35:20.103" v="759" actId="12"/>
          <ac:spMkLst>
            <pc:docMk/>
            <pc:sldMk cId="3759377959" sldId="273"/>
            <ac:spMk id="4" creationId="{64DC0D90-6A19-3FED-49A4-1843C8E91E3C}"/>
          </ac:spMkLst>
        </pc:spChg>
        <pc:spChg chg="mod">
          <ac:chgData name="James A" userId="d1a51a9ee490c5bf" providerId="LiveId" clId="{9D9D17D5-E311-49D5-ADD5-5DCA858E29B4}" dt="2024-08-25T18:33:49.582" v="689" actId="313"/>
          <ac:spMkLst>
            <pc:docMk/>
            <pc:sldMk cId="3759377959" sldId="273"/>
            <ac:spMk id="7" creationId="{DF080F74-2BE2-B6D6-E47F-02D9A5B5390F}"/>
          </ac:spMkLst>
        </pc:spChg>
        <pc:picChg chg="del">
          <ac:chgData name="James A" userId="d1a51a9ee490c5bf" providerId="LiveId" clId="{9D9D17D5-E311-49D5-ADD5-5DCA858E29B4}" dt="2024-08-25T18:33:07.632" v="650" actId="478"/>
          <ac:picMkLst>
            <pc:docMk/>
            <pc:sldMk cId="3759377959" sldId="273"/>
            <ac:picMk id="5" creationId="{981BB467-C699-9509-F888-BE7DA4799F7E}"/>
          </ac:picMkLst>
        </pc:picChg>
      </pc:sldChg>
      <pc:sldChg chg="addSp modSp new mod">
        <pc:chgData name="James A" userId="d1a51a9ee490c5bf" providerId="LiveId" clId="{9D9D17D5-E311-49D5-ADD5-5DCA858E29B4}" dt="2024-08-26T05:21:46.481" v="967" actId="113"/>
        <pc:sldMkLst>
          <pc:docMk/>
          <pc:sldMk cId="189554399" sldId="274"/>
        </pc:sldMkLst>
        <pc:spChg chg="add mod">
          <ac:chgData name="James A" userId="d1a51a9ee490c5bf" providerId="LiveId" clId="{9D9D17D5-E311-49D5-ADD5-5DCA858E29B4}" dt="2024-08-26T05:19:55.266" v="877" actId="313"/>
          <ac:spMkLst>
            <pc:docMk/>
            <pc:sldMk cId="189554399" sldId="274"/>
            <ac:spMk id="4" creationId="{53AFC947-2887-ED57-B160-5EBB2C48B50D}"/>
          </ac:spMkLst>
        </pc:spChg>
        <pc:spChg chg="add mod">
          <ac:chgData name="James A" userId="d1a51a9ee490c5bf" providerId="LiveId" clId="{9D9D17D5-E311-49D5-ADD5-5DCA858E29B4}" dt="2024-08-26T05:21:46.481" v="967" actId="113"/>
          <ac:spMkLst>
            <pc:docMk/>
            <pc:sldMk cId="189554399" sldId="274"/>
            <ac:spMk id="5" creationId="{9DC16BC4-0C37-BE05-4C96-9CF8340416A7}"/>
          </ac:spMkLst>
        </pc:spChg>
        <pc:picChg chg="add mod">
          <ac:chgData name="James A" userId="d1a51a9ee490c5bf" providerId="LiveId" clId="{9D9D17D5-E311-49D5-ADD5-5DCA858E29B4}" dt="2024-08-26T05:18:03.864" v="843" actId="27614"/>
          <ac:picMkLst>
            <pc:docMk/>
            <pc:sldMk cId="189554399" sldId="274"/>
            <ac:picMk id="3" creationId="{6B7FA5D9-C340-2D47-FA3A-FDDE61B1D510}"/>
          </ac:picMkLst>
        </pc:picChg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1958752136" sldId="275"/>
        </pc:sldMkLst>
        <pc:spChg chg="add mod">
          <ac:chgData name="James A" userId="d1a51a9ee490c5bf" providerId="LiveId" clId="{9D9D17D5-E311-49D5-ADD5-5DCA858E29B4}" dt="2024-08-26T05:24:58.674" v="1003" actId="1076"/>
          <ac:spMkLst>
            <pc:docMk/>
            <pc:sldMk cId="1958752136" sldId="275"/>
            <ac:spMk id="6" creationId="{0FC66EB0-87C8-3226-6B5E-5CDA0731B496}"/>
          </ac:spMkLst>
        </pc:spChg>
        <pc:spChg chg="add mod">
          <ac:chgData name="James A" userId="d1a51a9ee490c5bf" providerId="LiveId" clId="{9D9D17D5-E311-49D5-ADD5-5DCA858E29B4}" dt="2024-08-26T05:24:54.030" v="1002" actId="1076"/>
          <ac:spMkLst>
            <pc:docMk/>
            <pc:sldMk cId="1958752136" sldId="275"/>
            <ac:spMk id="7" creationId="{5ACD632A-573F-E570-5EB7-9A9B550A5D12}"/>
          </ac:spMkLst>
        </pc:spChg>
        <pc:spChg chg="add mod">
          <ac:chgData name="James A" userId="d1a51a9ee490c5bf" providerId="LiveId" clId="{9D9D17D5-E311-49D5-ADD5-5DCA858E29B4}" dt="2024-08-26T05:25:18.301" v="1020" actId="1076"/>
          <ac:spMkLst>
            <pc:docMk/>
            <pc:sldMk cId="1958752136" sldId="275"/>
            <ac:spMk id="8" creationId="{D81FD6FF-E004-823A-9DD2-147B20E50F67}"/>
          </ac:spMkLst>
        </pc:spChg>
        <pc:picChg chg="add mod">
          <ac:chgData name="James A" userId="d1a51a9ee490c5bf" providerId="LiveId" clId="{9D9D17D5-E311-49D5-ADD5-5DCA858E29B4}" dt="2024-08-26T05:23:48.075" v="972" actId="1076"/>
          <ac:picMkLst>
            <pc:docMk/>
            <pc:sldMk cId="1958752136" sldId="275"/>
            <ac:picMk id="3" creationId="{E72973B2-724C-CF7A-21B5-F65AEC737191}"/>
          </ac:picMkLst>
        </pc:picChg>
        <pc:picChg chg="add mod">
          <ac:chgData name="James A" userId="d1a51a9ee490c5bf" providerId="LiveId" clId="{9D9D17D5-E311-49D5-ADD5-5DCA858E29B4}" dt="2024-08-26T05:24:31.146" v="977" actId="1076"/>
          <ac:picMkLst>
            <pc:docMk/>
            <pc:sldMk cId="1958752136" sldId="275"/>
            <ac:picMk id="5" creationId="{E9C31031-4325-AB83-C8F3-BED25A14A2FA}"/>
          </ac:picMkLst>
        </pc:picChg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3715695728" sldId="276"/>
        </pc:sldMkLst>
        <pc:spChg chg="add mod">
          <ac:chgData name="James A" userId="d1a51a9ee490c5bf" providerId="LiveId" clId="{9D9D17D5-E311-49D5-ADD5-5DCA858E29B4}" dt="2024-08-26T05:26:40.128" v="1042" actId="13822"/>
          <ac:spMkLst>
            <pc:docMk/>
            <pc:sldMk cId="3715695728" sldId="276"/>
            <ac:spMk id="2" creationId="{2BF5C89B-EAFB-B0BF-4D8F-3D1A35D7E5B8}"/>
          </ac:spMkLst>
        </pc:spChg>
        <pc:spChg chg="add mod">
          <ac:chgData name="James A" userId="d1a51a9ee490c5bf" providerId="LiveId" clId="{9D9D17D5-E311-49D5-ADD5-5DCA858E29B4}" dt="2024-08-26T05:27:43.082" v="1055" actId="1076"/>
          <ac:spMkLst>
            <pc:docMk/>
            <pc:sldMk cId="3715695728" sldId="276"/>
            <ac:spMk id="3" creationId="{C2421385-6425-CD6A-3120-CF4A394806D9}"/>
          </ac:spMkLst>
        </pc:spChg>
        <pc:spChg chg="add mod">
          <ac:chgData name="James A" userId="d1a51a9ee490c5bf" providerId="LiveId" clId="{9D9D17D5-E311-49D5-ADD5-5DCA858E29B4}" dt="2024-08-26T05:29:22.852" v="1069" actId="1076"/>
          <ac:spMkLst>
            <pc:docMk/>
            <pc:sldMk cId="3715695728" sldId="276"/>
            <ac:spMk id="4" creationId="{7586699F-D580-3C6D-D3C1-A74180C70160}"/>
          </ac:spMkLst>
        </pc:spChg>
        <pc:spChg chg="add mod">
          <ac:chgData name="James A" userId="d1a51a9ee490c5bf" providerId="LiveId" clId="{9D9D17D5-E311-49D5-ADD5-5DCA858E29B4}" dt="2024-08-26T05:29:18.958" v="1068" actId="1076"/>
          <ac:spMkLst>
            <pc:docMk/>
            <pc:sldMk cId="3715695728" sldId="276"/>
            <ac:spMk id="5" creationId="{6C35ADF5-43D3-7654-A78A-1DC7146646BA}"/>
          </ac:spMkLst>
        </pc:spChg>
        <pc:spChg chg="add mod">
          <ac:chgData name="James A" userId="d1a51a9ee490c5bf" providerId="LiveId" clId="{9D9D17D5-E311-49D5-ADD5-5DCA858E29B4}" dt="2024-08-26T05:29:31.572" v="1070" actId="1076"/>
          <ac:spMkLst>
            <pc:docMk/>
            <pc:sldMk cId="3715695728" sldId="276"/>
            <ac:spMk id="6" creationId="{F42C1EC8-EAA5-F6DE-D132-CF5B3354E4EB}"/>
          </ac:spMkLst>
        </pc:spChg>
        <pc:spChg chg="add mod">
          <ac:chgData name="James A" userId="d1a51a9ee490c5bf" providerId="LiveId" clId="{9D9D17D5-E311-49D5-ADD5-5DCA858E29B4}" dt="2024-08-26T05:29:11.442" v="1066" actId="1076"/>
          <ac:spMkLst>
            <pc:docMk/>
            <pc:sldMk cId="3715695728" sldId="276"/>
            <ac:spMk id="7" creationId="{F33292B5-B9EF-42A6-320B-F1376FDB09A8}"/>
          </ac:spMkLst>
        </pc:spChg>
        <pc:spChg chg="add mod">
          <ac:chgData name="James A" userId="d1a51a9ee490c5bf" providerId="LiveId" clId="{9D9D17D5-E311-49D5-ADD5-5DCA858E29B4}" dt="2024-08-26T05:29:06.710" v="1065" actId="1076"/>
          <ac:spMkLst>
            <pc:docMk/>
            <pc:sldMk cId="3715695728" sldId="276"/>
            <ac:spMk id="8" creationId="{7760E546-CF14-B4BC-4452-5D3397147B14}"/>
          </ac:spMkLst>
        </pc:spChg>
        <pc:spChg chg="add mod">
          <ac:chgData name="James A" userId="d1a51a9ee490c5bf" providerId="LiveId" clId="{9D9D17D5-E311-49D5-ADD5-5DCA858E29B4}" dt="2024-08-26T05:31:00.300" v="1189" actId="122"/>
          <ac:spMkLst>
            <pc:docMk/>
            <pc:sldMk cId="3715695728" sldId="276"/>
            <ac:spMk id="9" creationId="{2EEB655B-55B8-7E12-D77D-D743EBEEA11C}"/>
          </ac:spMkLst>
        </pc:spChg>
        <pc:spChg chg="add mod">
          <ac:chgData name="James A" userId="d1a51a9ee490c5bf" providerId="LiveId" clId="{9D9D17D5-E311-49D5-ADD5-5DCA858E29B4}" dt="2024-08-26T05:30:33.122" v="1163" actId="1076"/>
          <ac:spMkLst>
            <pc:docMk/>
            <pc:sldMk cId="3715695728" sldId="276"/>
            <ac:spMk id="10" creationId="{95DAD823-4A30-B4AC-CD04-EC1E4F379FD1}"/>
          </ac:spMkLst>
        </pc:spChg>
        <pc:spChg chg="add mod">
          <ac:chgData name="James A" userId="d1a51a9ee490c5bf" providerId="LiveId" clId="{9D9D17D5-E311-49D5-ADD5-5DCA858E29B4}" dt="2024-08-26T05:30:25.703" v="1161"/>
          <ac:spMkLst>
            <pc:docMk/>
            <pc:sldMk cId="3715695728" sldId="276"/>
            <ac:spMk id="11" creationId="{00DF6CD7-39CF-87EA-B25B-D746776B3A77}"/>
          </ac:spMkLst>
        </pc:spChg>
        <pc:spChg chg="add mod">
          <ac:chgData name="James A" userId="d1a51a9ee490c5bf" providerId="LiveId" clId="{9D9D17D5-E311-49D5-ADD5-5DCA858E29B4}" dt="2024-08-26T05:30:56.805" v="1188" actId="122"/>
          <ac:spMkLst>
            <pc:docMk/>
            <pc:sldMk cId="3715695728" sldId="276"/>
            <ac:spMk id="12" creationId="{AAB8C0CF-7813-7DC2-F980-E051333919EC}"/>
          </ac:spMkLst>
        </pc:spChg>
        <pc:spChg chg="add mod">
          <ac:chgData name="James A" userId="d1a51a9ee490c5bf" providerId="LiveId" clId="{9D9D17D5-E311-49D5-ADD5-5DCA858E29B4}" dt="2024-08-26T05:31:27.538" v="1230" actId="1076"/>
          <ac:spMkLst>
            <pc:docMk/>
            <pc:sldMk cId="3715695728" sldId="276"/>
            <ac:spMk id="13" creationId="{B6ECD31B-24C3-3A14-DA30-F01396F438F4}"/>
          </ac:spMkLst>
        </pc:spChg>
        <pc:spChg chg="add mod">
          <ac:chgData name="James A" userId="d1a51a9ee490c5bf" providerId="LiveId" clId="{9D9D17D5-E311-49D5-ADD5-5DCA858E29B4}" dt="2024-08-26T05:32:06.548" v="1257" actId="122"/>
          <ac:spMkLst>
            <pc:docMk/>
            <pc:sldMk cId="3715695728" sldId="276"/>
            <ac:spMk id="14" creationId="{688A51B6-E8C2-828E-E1A2-51CB943D1B49}"/>
          </ac:spMkLst>
        </pc:spChg>
        <pc:spChg chg="add mod">
          <ac:chgData name="James A" userId="d1a51a9ee490c5bf" providerId="LiveId" clId="{9D9D17D5-E311-49D5-ADD5-5DCA858E29B4}" dt="2024-08-26T05:32:37.443" v="1285" actId="1076"/>
          <ac:spMkLst>
            <pc:docMk/>
            <pc:sldMk cId="3715695728" sldId="276"/>
            <ac:spMk id="15" creationId="{B08C9F3D-0622-D43F-0B12-61BE00AD0843}"/>
          </ac:spMkLst>
        </pc:spChg>
        <pc:spChg chg="add mod">
          <ac:chgData name="James A" userId="d1a51a9ee490c5bf" providerId="LiveId" clId="{9D9D17D5-E311-49D5-ADD5-5DCA858E29B4}" dt="2024-08-26T05:33:25.351" v="1301" actId="1076"/>
          <ac:spMkLst>
            <pc:docMk/>
            <pc:sldMk cId="3715695728" sldId="276"/>
            <ac:spMk id="16" creationId="{8BEA8FF9-9003-30FB-E2C2-A0B20E9A4B51}"/>
          </ac:spMkLst>
        </pc:spChg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77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78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79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0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1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2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3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4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5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6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7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8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9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90"/>
        </pc:sldMkLst>
      </pc:sldChg>
    </pc:docChg>
  </pc:docChgLst>
  <pc:docChgLst>
    <pc:chgData name="James A" userId="d1a51a9ee490c5bf" providerId="LiveId" clId="{F22833A8-DE19-448A-A732-850D531A13BE}"/>
    <pc:docChg chg="undo custSel addSld delSld modSld">
      <pc:chgData name="James A" userId="d1a51a9ee490c5bf" providerId="LiveId" clId="{F22833A8-DE19-448A-A732-850D531A13BE}" dt="2024-11-26T08:29:42.495" v="1383" actId="20577"/>
      <pc:docMkLst>
        <pc:docMk/>
      </pc:docMkLst>
      <pc:sldChg chg="modSp mod">
        <pc:chgData name="James A" userId="d1a51a9ee490c5bf" providerId="LiveId" clId="{F22833A8-DE19-448A-A732-850D531A13BE}" dt="2024-11-26T06:21:56.294" v="85" actId="113"/>
        <pc:sldMkLst>
          <pc:docMk/>
          <pc:sldMk cId="0" sldId="256"/>
        </pc:sldMkLst>
        <pc:spChg chg="mod">
          <ac:chgData name="James A" userId="d1a51a9ee490c5bf" providerId="LiveId" clId="{F22833A8-DE19-448A-A732-850D531A13BE}" dt="2024-11-26T06:21:56.294" v="85" actId="113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James A" userId="d1a51a9ee490c5bf" providerId="LiveId" clId="{F22833A8-DE19-448A-A732-850D531A13BE}" dt="2024-11-26T06:23:15.060" v="89" actId="2696"/>
        <pc:sldMkLst>
          <pc:docMk/>
          <pc:sldMk cId="0" sldId="257"/>
        </pc:sldMkLst>
      </pc:sldChg>
      <pc:sldChg chg="del">
        <pc:chgData name="James A" userId="d1a51a9ee490c5bf" providerId="LiveId" clId="{F22833A8-DE19-448A-A732-850D531A13BE}" dt="2024-11-26T06:22:45.655" v="87" actId="2696"/>
        <pc:sldMkLst>
          <pc:docMk/>
          <pc:sldMk cId="2322207505" sldId="258"/>
        </pc:sldMkLst>
      </pc:sldChg>
      <pc:sldChg chg="del">
        <pc:chgData name="James A" userId="d1a51a9ee490c5bf" providerId="LiveId" clId="{F22833A8-DE19-448A-A732-850D531A13BE}" dt="2024-11-26T06:22:45.655" v="87" actId="2696"/>
        <pc:sldMkLst>
          <pc:docMk/>
          <pc:sldMk cId="565285626" sldId="259"/>
        </pc:sldMkLst>
      </pc:sldChg>
      <pc:sldChg chg="del">
        <pc:chgData name="James A" userId="d1a51a9ee490c5bf" providerId="LiveId" clId="{F22833A8-DE19-448A-A732-850D531A13BE}" dt="2024-11-26T06:22:45.655" v="87" actId="2696"/>
        <pc:sldMkLst>
          <pc:docMk/>
          <pc:sldMk cId="4058172863" sldId="260"/>
        </pc:sldMkLst>
      </pc:sldChg>
      <pc:sldChg chg="del">
        <pc:chgData name="James A" userId="d1a51a9ee490c5bf" providerId="LiveId" clId="{F22833A8-DE19-448A-A732-850D531A13BE}" dt="2024-11-26T06:22:57.131" v="88" actId="2696"/>
        <pc:sldMkLst>
          <pc:docMk/>
          <pc:sldMk cId="980579479" sldId="261"/>
        </pc:sldMkLst>
      </pc:sldChg>
      <pc:sldChg chg="del">
        <pc:chgData name="James A" userId="d1a51a9ee490c5bf" providerId="LiveId" clId="{F22833A8-DE19-448A-A732-850D531A13BE}" dt="2024-11-26T06:22:45.655" v="87" actId="2696"/>
        <pc:sldMkLst>
          <pc:docMk/>
          <pc:sldMk cId="2951275389" sldId="262"/>
        </pc:sldMkLst>
      </pc:sldChg>
      <pc:sldChg chg="addSp delSp modSp mod">
        <pc:chgData name="James A" userId="d1a51a9ee490c5bf" providerId="LiveId" clId="{F22833A8-DE19-448A-A732-850D531A13BE}" dt="2024-11-26T07:26:53.499" v="950" actId="2711"/>
        <pc:sldMkLst>
          <pc:docMk/>
          <pc:sldMk cId="3450922872" sldId="263"/>
        </pc:sldMkLst>
        <pc:spChg chg="add mod">
          <ac:chgData name="James A" userId="d1a51a9ee490c5bf" providerId="LiveId" clId="{F22833A8-DE19-448A-A732-850D531A13BE}" dt="2024-11-26T07:26:53.499" v="950" actId="2711"/>
          <ac:spMkLst>
            <pc:docMk/>
            <pc:sldMk cId="3450922872" sldId="263"/>
            <ac:spMk id="3" creationId="{DA9A8351-3BFC-D915-DA36-74085AA7F8FF}"/>
          </ac:spMkLst>
        </pc:spChg>
        <pc:spChg chg="mod">
          <ac:chgData name="James A" userId="d1a51a9ee490c5bf" providerId="LiveId" clId="{F22833A8-DE19-448A-A732-850D531A13BE}" dt="2024-11-26T06:49:57.251" v="541" actId="1076"/>
          <ac:spMkLst>
            <pc:docMk/>
            <pc:sldMk cId="3450922872" sldId="263"/>
            <ac:spMk id="10" creationId="{C7CCEE25-C2BD-B982-908D-24F6CF508C9B}"/>
          </ac:spMkLst>
        </pc:spChg>
        <pc:picChg chg="add del mod">
          <ac:chgData name="James A" userId="d1a51a9ee490c5bf" providerId="LiveId" clId="{F22833A8-DE19-448A-A732-850D531A13BE}" dt="2024-11-26T06:49:02.614" v="523" actId="478"/>
          <ac:picMkLst>
            <pc:docMk/>
            <pc:sldMk cId="3450922872" sldId="263"/>
            <ac:picMk id="3" creationId="{7E39FF02-B5BA-E5EE-A134-E7874BC1244D}"/>
          </ac:picMkLst>
        </pc:picChg>
        <pc:picChg chg="add del mod">
          <ac:chgData name="James A" userId="d1a51a9ee490c5bf" providerId="LiveId" clId="{F22833A8-DE19-448A-A732-850D531A13BE}" dt="2024-11-26T06:49:13.603" v="529" actId="478"/>
          <ac:picMkLst>
            <pc:docMk/>
            <pc:sldMk cId="3450922872" sldId="263"/>
            <ac:picMk id="5" creationId="{89ED4799-5D79-E1BF-1E86-66ED6AFBCF5E}"/>
          </ac:picMkLst>
        </pc:picChg>
        <pc:picChg chg="del">
          <ac:chgData name="James A" userId="d1a51a9ee490c5bf" providerId="LiveId" clId="{F22833A8-DE19-448A-A732-850D531A13BE}" dt="2024-11-26T06:48:54.831" v="519" actId="478"/>
          <ac:picMkLst>
            <pc:docMk/>
            <pc:sldMk cId="3450922872" sldId="263"/>
            <ac:picMk id="6" creationId="{09611704-5957-A282-6E80-06A74EC88D17}"/>
          </ac:picMkLst>
        </pc:picChg>
        <pc:picChg chg="del">
          <ac:chgData name="James A" userId="d1a51a9ee490c5bf" providerId="LiveId" clId="{F22833A8-DE19-448A-A732-850D531A13BE}" dt="2024-11-26T06:49:36.371" v="537" actId="478"/>
          <ac:picMkLst>
            <pc:docMk/>
            <pc:sldMk cId="3450922872" sldId="263"/>
            <ac:picMk id="8" creationId="{07D46413-0CA0-2791-13FB-5F142E01933D}"/>
          </ac:picMkLst>
        </pc:picChg>
        <pc:picChg chg="add mod">
          <ac:chgData name="James A" userId="d1a51a9ee490c5bf" providerId="LiveId" clId="{F22833A8-DE19-448A-A732-850D531A13BE}" dt="2024-11-26T07:14:53.708" v="703" actId="1076"/>
          <ac:picMkLst>
            <pc:docMk/>
            <pc:sldMk cId="3450922872" sldId="263"/>
            <ac:picMk id="9" creationId="{334B7B22-8395-C2BF-CD62-3D358BA63F10}"/>
          </ac:picMkLst>
        </pc:picChg>
        <pc:picChg chg="add mod">
          <ac:chgData name="James A" userId="d1a51a9ee490c5bf" providerId="LiveId" clId="{F22833A8-DE19-448A-A732-850D531A13BE}" dt="2024-11-26T06:55:53.260" v="575" actId="1076"/>
          <ac:picMkLst>
            <pc:docMk/>
            <pc:sldMk cId="3450922872" sldId="263"/>
            <ac:picMk id="12" creationId="{A1C8FA13-741B-817A-EC3D-EDABCF3DC3A2}"/>
          </ac:picMkLst>
        </pc:picChg>
      </pc:sldChg>
      <pc:sldChg chg="del">
        <pc:chgData name="James A" userId="d1a51a9ee490c5bf" providerId="LiveId" clId="{F22833A8-DE19-448A-A732-850D531A13BE}" dt="2024-11-26T06:24:34.040" v="127" actId="47"/>
        <pc:sldMkLst>
          <pc:docMk/>
          <pc:sldMk cId="3283279919" sldId="264"/>
        </pc:sldMkLst>
      </pc:sldChg>
      <pc:sldChg chg="addSp delSp modSp mod">
        <pc:chgData name="James A" userId="d1a51a9ee490c5bf" providerId="LiveId" clId="{F22833A8-DE19-448A-A732-850D531A13BE}" dt="2024-11-26T07:29:05.443" v="959" actId="2711"/>
        <pc:sldMkLst>
          <pc:docMk/>
          <pc:sldMk cId="2706496907" sldId="266"/>
        </pc:sldMkLst>
        <pc:spChg chg="add mod">
          <ac:chgData name="James A" userId="d1a51a9ee490c5bf" providerId="LiveId" clId="{F22833A8-DE19-448A-A732-850D531A13BE}" dt="2024-11-26T07:29:05.443" v="959" actId="2711"/>
          <ac:spMkLst>
            <pc:docMk/>
            <pc:sldMk cId="2706496907" sldId="266"/>
            <ac:spMk id="5" creationId="{38BC5CF5-3C36-FD5F-C4B0-698AA75BE801}"/>
          </ac:spMkLst>
        </pc:spChg>
        <pc:spChg chg="mod">
          <ac:chgData name="James A" userId="d1a51a9ee490c5bf" providerId="LiveId" clId="{F22833A8-DE19-448A-A732-850D531A13BE}" dt="2024-11-26T06:56:49.509" v="587" actId="1076"/>
          <ac:spMkLst>
            <pc:docMk/>
            <pc:sldMk cId="2706496907" sldId="266"/>
            <ac:spMk id="7" creationId="{FD60BDC2-D0F5-1C2B-66B5-93B9D379959D}"/>
          </ac:spMkLst>
        </pc:spChg>
        <pc:picChg chg="mod">
          <ac:chgData name="James A" userId="d1a51a9ee490c5bf" providerId="LiveId" clId="{F22833A8-DE19-448A-A732-850D531A13BE}" dt="2024-11-26T06:56:45.701" v="586" actId="1076"/>
          <ac:picMkLst>
            <pc:docMk/>
            <pc:sldMk cId="2706496907" sldId="266"/>
            <ac:picMk id="3" creationId="{71E2BFFA-5F75-0F3A-9AE3-C34842DD2F76}"/>
          </ac:picMkLst>
        </pc:picChg>
        <pc:picChg chg="add mod">
          <ac:chgData name="James A" userId="d1a51a9ee490c5bf" providerId="LiveId" clId="{F22833A8-DE19-448A-A732-850D531A13BE}" dt="2024-11-26T07:21:22.294" v="913" actId="1076"/>
          <ac:picMkLst>
            <pc:docMk/>
            <pc:sldMk cId="2706496907" sldId="266"/>
            <ac:picMk id="4" creationId="{C100E2E0-7806-A360-6397-8A34CC83D462}"/>
          </ac:picMkLst>
        </pc:picChg>
        <pc:picChg chg="del">
          <ac:chgData name="James A" userId="d1a51a9ee490c5bf" providerId="LiveId" clId="{F22833A8-DE19-448A-A732-850D531A13BE}" dt="2024-11-26T06:56:43.325" v="585" actId="478"/>
          <ac:picMkLst>
            <pc:docMk/>
            <pc:sldMk cId="2706496907" sldId="266"/>
            <ac:picMk id="5" creationId="{C15B6CE1-C24F-A87A-70C8-DF12C8B64832}"/>
          </ac:picMkLst>
        </pc:picChg>
      </pc:sldChg>
      <pc:sldChg chg="addSp delSp modSp mod">
        <pc:chgData name="James A" userId="d1a51a9ee490c5bf" providerId="LiveId" clId="{F22833A8-DE19-448A-A732-850D531A13BE}" dt="2024-11-26T08:06:04.781" v="1327" actId="1076"/>
        <pc:sldMkLst>
          <pc:docMk/>
          <pc:sldMk cId="587773166" sldId="267"/>
        </pc:sldMkLst>
        <pc:spChg chg="mod">
          <ac:chgData name="James A" userId="d1a51a9ee490c5bf" providerId="LiveId" clId="{F22833A8-DE19-448A-A732-850D531A13BE}" dt="2024-11-26T07:21:47.984" v="936" actId="1076"/>
          <ac:spMkLst>
            <pc:docMk/>
            <pc:sldMk cId="587773166" sldId="267"/>
            <ac:spMk id="8" creationId="{F75FBE35-E3C7-FF14-9A9A-0E897E224CBA}"/>
          </ac:spMkLst>
        </pc:spChg>
        <pc:spChg chg="add mod">
          <ac:chgData name="James A" userId="d1a51a9ee490c5bf" providerId="LiveId" clId="{F22833A8-DE19-448A-A732-850D531A13BE}" dt="2024-11-26T07:40:08.294" v="1156" actId="1076"/>
          <ac:spMkLst>
            <pc:docMk/>
            <pc:sldMk cId="587773166" sldId="267"/>
            <ac:spMk id="9" creationId="{19F0970A-917C-BEB5-035C-AB09FC744E4F}"/>
          </ac:spMkLst>
        </pc:spChg>
        <pc:spChg chg="add mod">
          <ac:chgData name="James A" userId="d1a51a9ee490c5bf" providerId="LiveId" clId="{F22833A8-DE19-448A-A732-850D531A13BE}" dt="2024-11-26T07:38:15.416" v="1124" actId="20577"/>
          <ac:spMkLst>
            <pc:docMk/>
            <pc:sldMk cId="587773166" sldId="267"/>
            <ac:spMk id="10" creationId="{88712852-4C1F-2789-02E8-77869FE836A4}"/>
          </ac:spMkLst>
        </pc:spChg>
        <pc:spChg chg="add mod">
          <ac:chgData name="James A" userId="d1a51a9ee490c5bf" providerId="LiveId" clId="{F22833A8-DE19-448A-A732-850D531A13BE}" dt="2024-11-26T07:36:53.687" v="1065" actId="1076"/>
          <ac:spMkLst>
            <pc:docMk/>
            <pc:sldMk cId="587773166" sldId="267"/>
            <ac:spMk id="11" creationId="{A550FA7D-FEAE-2B5E-A3F8-27D446B4C59F}"/>
          </ac:spMkLst>
        </pc:spChg>
        <pc:spChg chg="add mod">
          <ac:chgData name="James A" userId="d1a51a9ee490c5bf" providerId="LiveId" clId="{F22833A8-DE19-448A-A732-850D531A13BE}" dt="2024-11-26T07:40:41.908" v="1161" actId="17032"/>
          <ac:spMkLst>
            <pc:docMk/>
            <pc:sldMk cId="587773166" sldId="267"/>
            <ac:spMk id="12" creationId="{895E067D-AB60-529C-C337-6489CD8A18E8}"/>
          </ac:spMkLst>
        </pc:spChg>
        <pc:spChg chg="add mod">
          <ac:chgData name="James A" userId="d1a51a9ee490c5bf" providerId="LiveId" clId="{F22833A8-DE19-448A-A732-850D531A13BE}" dt="2024-11-26T07:38:43.711" v="1146" actId="20577"/>
          <ac:spMkLst>
            <pc:docMk/>
            <pc:sldMk cId="587773166" sldId="267"/>
            <ac:spMk id="13" creationId="{CB5C5291-7CBC-8774-1BB1-6D08C8832E5A}"/>
          </ac:spMkLst>
        </pc:spChg>
        <pc:spChg chg="add del">
          <ac:chgData name="James A" userId="d1a51a9ee490c5bf" providerId="LiveId" clId="{F22833A8-DE19-448A-A732-850D531A13BE}" dt="2024-11-26T07:39:03.634" v="1148" actId="478"/>
          <ac:spMkLst>
            <pc:docMk/>
            <pc:sldMk cId="587773166" sldId="267"/>
            <ac:spMk id="14" creationId="{38839241-0338-AB4A-0B41-2F3E66068656}"/>
          </ac:spMkLst>
        </pc:spChg>
        <pc:spChg chg="add mod">
          <ac:chgData name="James A" userId="d1a51a9ee490c5bf" providerId="LiveId" clId="{F22833A8-DE19-448A-A732-850D531A13BE}" dt="2024-11-26T08:05:51.965" v="1326" actId="255"/>
          <ac:spMkLst>
            <pc:docMk/>
            <pc:sldMk cId="587773166" sldId="267"/>
            <ac:spMk id="31" creationId="{74CC13C0-6E51-90E5-E858-52CE70FD0235}"/>
          </ac:spMkLst>
        </pc:spChg>
        <pc:spChg chg="add mod">
          <ac:chgData name="James A" userId="d1a51a9ee490c5bf" providerId="LiveId" clId="{F22833A8-DE19-448A-A732-850D531A13BE}" dt="2024-11-26T08:06:04.781" v="1327" actId="1076"/>
          <ac:spMkLst>
            <pc:docMk/>
            <pc:sldMk cId="587773166" sldId="267"/>
            <ac:spMk id="33" creationId="{09D6EDBE-5097-5112-C172-1921020A37E7}"/>
          </ac:spMkLst>
        </pc:spChg>
        <pc:spChg chg="mod">
          <ac:chgData name="James A" userId="d1a51a9ee490c5bf" providerId="LiveId" clId="{F22833A8-DE19-448A-A732-850D531A13BE}" dt="2024-11-26T07:36:53.687" v="1065" actId="1076"/>
          <ac:spMkLst>
            <pc:docMk/>
            <pc:sldMk cId="587773166" sldId="267"/>
            <ac:spMk id="76" creationId="{00000000-0000-0000-0000-000000000000}"/>
          </ac:spMkLst>
        </pc:spChg>
        <pc:picChg chg="add del mod">
          <ac:chgData name="James A" userId="d1a51a9ee490c5bf" providerId="LiveId" clId="{F22833A8-DE19-448A-A732-850D531A13BE}" dt="2024-11-26T07:08:05.826" v="673" actId="478"/>
          <ac:picMkLst>
            <pc:docMk/>
            <pc:sldMk cId="587773166" sldId="267"/>
            <ac:picMk id="3" creationId="{7CBC6531-11B9-079A-CF07-CAD3ED6E354A}"/>
          </ac:picMkLst>
        </pc:picChg>
        <pc:picChg chg="add del mod">
          <ac:chgData name="James A" userId="d1a51a9ee490c5bf" providerId="LiveId" clId="{F22833A8-DE19-448A-A732-850D531A13BE}" dt="2024-11-26T07:21:49.265" v="937" actId="478"/>
          <ac:picMkLst>
            <pc:docMk/>
            <pc:sldMk cId="587773166" sldId="267"/>
            <ac:picMk id="4" creationId="{128DC394-70DB-3F4E-0809-508B2705D646}"/>
          </ac:picMkLst>
        </pc:picChg>
        <pc:picChg chg="del">
          <ac:chgData name="James A" userId="d1a51a9ee490c5bf" providerId="LiveId" clId="{F22833A8-DE19-448A-A732-850D531A13BE}" dt="2024-11-26T06:42:25.238" v="410" actId="478"/>
          <ac:picMkLst>
            <pc:docMk/>
            <pc:sldMk cId="587773166" sldId="267"/>
            <ac:picMk id="5" creationId="{F2A179E9-5374-B3C2-5567-CC50A0545852}"/>
          </ac:picMkLst>
        </pc:picChg>
        <pc:picChg chg="add del mod">
          <ac:chgData name="James A" userId="d1a51a9ee490c5bf" providerId="LiveId" clId="{F22833A8-DE19-448A-A732-850D531A13BE}" dt="2024-11-26T07:08:07.967" v="674" actId="478"/>
          <ac:picMkLst>
            <pc:docMk/>
            <pc:sldMk cId="587773166" sldId="267"/>
            <ac:picMk id="6" creationId="{03847D17-A992-30ED-600B-C1B7D11A200B}"/>
          </ac:picMkLst>
        </pc:picChg>
        <pc:picChg chg="del">
          <ac:chgData name="James A" userId="d1a51a9ee490c5bf" providerId="LiveId" clId="{F22833A8-DE19-448A-A732-850D531A13BE}" dt="2024-11-26T06:42:23.261" v="409" actId="478"/>
          <ac:picMkLst>
            <pc:docMk/>
            <pc:sldMk cId="587773166" sldId="267"/>
            <ac:picMk id="7" creationId="{BFA6B915-7B23-5AC8-6DD4-A1743975F5AE}"/>
          </ac:picMkLst>
        </pc:picChg>
        <pc:picChg chg="add del mod">
          <ac:chgData name="James A" userId="d1a51a9ee490c5bf" providerId="LiveId" clId="{F22833A8-DE19-448A-A732-850D531A13BE}" dt="2024-11-26T07:21:38.428" v="915" actId="478"/>
          <ac:picMkLst>
            <pc:docMk/>
            <pc:sldMk cId="587773166" sldId="267"/>
            <ac:picMk id="7" creationId="{CFDF39B2-513D-FB17-A46D-AD25295A8878}"/>
          </ac:picMkLst>
        </pc:picChg>
        <pc:cxnChg chg="add mod">
          <ac:chgData name="James A" userId="d1a51a9ee490c5bf" providerId="LiveId" clId="{F22833A8-DE19-448A-A732-850D531A13BE}" dt="2024-11-26T07:40:08.294" v="1156" actId="1076"/>
          <ac:cxnSpMkLst>
            <pc:docMk/>
            <pc:sldMk cId="587773166" sldId="267"/>
            <ac:cxnSpMk id="16" creationId="{419EB05B-B86F-BCDD-D63F-FCCA6EFD58D0}"/>
          </ac:cxnSpMkLst>
        </pc:cxnChg>
        <pc:cxnChg chg="add del mod">
          <ac:chgData name="James A" userId="d1a51a9ee490c5bf" providerId="LiveId" clId="{F22833A8-DE19-448A-A732-850D531A13BE}" dt="2024-11-26T07:40:11.477" v="1157" actId="478"/>
          <ac:cxnSpMkLst>
            <pc:docMk/>
            <pc:sldMk cId="587773166" sldId="267"/>
            <ac:cxnSpMk id="18" creationId="{526E38A8-697D-66C1-5EAA-F7872BEF7212}"/>
          </ac:cxnSpMkLst>
        </pc:cxnChg>
        <pc:cxnChg chg="add mod">
          <ac:chgData name="James A" userId="d1a51a9ee490c5bf" providerId="LiveId" clId="{F22833A8-DE19-448A-A732-850D531A13BE}" dt="2024-11-26T07:40:08.294" v="1156" actId="1076"/>
          <ac:cxnSpMkLst>
            <pc:docMk/>
            <pc:sldMk cId="587773166" sldId="267"/>
            <ac:cxnSpMk id="20" creationId="{15451253-08A4-ECDB-EE18-6CAA561D4844}"/>
          </ac:cxnSpMkLst>
        </pc:cxnChg>
        <pc:cxnChg chg="add del mod">
          <ac:chgData name="James A" userId="d1a51a9ee490c5bf" providerId="LiveId" clId="{F22833A8-DE19-448A-A732-850D531A13BE}" dt="2024-11-26T07:40:20.170" v="1159" actId="11529"/>
          <ac:cxnSpMkLst>
            <pc:docMk/>
            <pc:sldMk cId="587773166" sldId="267"/>
            <ac:cxnSpMk id="27" creationId="{D3E7C603-8117-F5AD-F7EE-44AB0471121E}"/>
          </ac:cxnSpMkLst>
        </pc:cxnChg>
        <pc:cxnChg chg="add mod">
          <ac:chgData name="James A" userId="d1a51a9ee490c5bf" providerId="LiveId" clId="{F22833A8-DE19-448A-A732-850D531A13BE}" dt="2024-11-26T07:40:55.334" v="1162" actId="13822"/>
          <ac:cxnSpMkLst>
            <pc:docMk/>
            <pc:sldMk cId="587773166" sldId="267"/>
            <ac:cxnSpMk id="29" creationId="{A8E4EFE3-BD18-291F-856D-B17C69347E6C}"/>
          </ac:cxnSpMkLst>
        </pc:cxnChg>
      </pc:sldChg>
      <pc:sldChg chg="del">
        <pc:chgData name="James A" userId="d1a51a9ee490c5bf" providerId="LiveId" clId="{F22833A8-DE19-448A-A732-850D531A13BE}" dt="2024-11-26T06:23:19.547" v="90" actId="2696"/>
        <pc:sldMkLst>
          <pc:docMk/>
          <pc:sldMk cId="3819219695" sldId="268"/>
        </pc:sldMkLst>
      </pc:sldChg>
      <pc:sldChg chg="addSp delSp modSp mod">
        <pc:chgData name="James A" userId="d1a51a9ee490c5bf" providerId="LiveId" clId="{F22833A8-DE19-448A-A732-850D531A13BE}" dt="2024-11-26T07:26:08.118" v="947" actId="2711"/>
        <pc:sldMkLst>
          <pc:docMk/>
          <pc:sldMk cId="2826792144" sldId="269"/>
        </pc:sldMkLst>
        <pc:spChg chg="add mod">
          <ac:chgData name="James A" userId="d1a51a9ee490c5bf" providerId="LiveId" clId="{F22833A8-DE19-448A-A732-850D531A13BE}" dt="2024-11-26T07:26:08.118" v="947" actId="2711"/>
          <ac:spMkLst>
            <pc:docMk/>
            <pc:sldMk cId="2826792144" sldId="269"/>
            <ac:spMk id="4" creationId="{4B9147B5-776D-3706-CD74-A1DD02B91F1F}"/>
          </ac:spMkLst>
        </pc:spChg>
        <pc:spChg chg="mod">
          <ac:chgData name="James A" userId="d1a51a9ee490c5bf" providerId="LiveId" clId="{F22833A8-DE19-448A-A732-850D531A13BE}" dt="2024-11-26T06:54:14.724" v="562" actId="1076"/>
          <ac:spMkLst>
            <pc:docMk/>
            <pc:sldMk cId="2826792144" sldId="269"/>
            <ac:spMk id="10" creationId="{44F8C887-63D2-D5FB-AAE6-22BC6C74ED13}"/>
          </ac:spMkLst>
        </pc:spChg>
        <pc:picChg chg="add mod">
          <ac:chgData name="James A" userId="d1a51a9ee490c5bf" providerId="LiveId" clId="{F22833A8-DE19-448A-A732-850D531A13BE}" dt="2024-11-26T06:47:25.380" v="499" actId="1076"/>
          <ac:picMkLst>
            <pc:docMk/>
            <pc:sldMk cId="2826792144" sldId="269"/>
            <ac:picMk id="3" creationId="{BDAA8DA3-3C0D-D216-694C-047F5D584570}"/>
          </ac:picMkLst>
        </pc:picChg>
        <pc:picChg chg="del">
          <ac:chgData name="James A" userId="d1a51a9ee490c5bf" providerId="LiveId" clId="{F22833A8-DE19-448A-A732-850D531A13BE}" dt="2024-11-26T06:47:07.158" v="491" actId="478"/>
          <ac:picMkLst>
            <pc:docMk/>
            <pc:sldMk cId="2826792144" sldId="269"/>
            <ac:picMk id="4" creationId="{DBCCDA65-DF4F-4AD6-E6CC-E6666AF6233E}"/>
          </ac:picMkLst>
        </pc:picChg>
        <pc:picChg chg="del">
          <ac:chgData name="James A" userId="d1a51a9ee490c5bf" providerId="LiveId" clId="{F22833A8-DE19-448A-A732-850D531A13BE}" dt="2024-11-26T06:46:56.568" v="466" actId="478"/>
          <ac:picMkLst>
            <pc:docMk/>
            <pc:sldMk cId="2826792144" sldId="269"/>
            <ac:picMk id="6" creationId="{AC96D16D-0EB0-6A80-E627-94D6365BDC2E}"/>
          </ac:picMkLst>
        </pc:picChg>
        <pc:picChg chg="add mod">
          <ac:chgData name="James A" userId="d1a51a9ee490c5bf" providerId="LiveId" clId="{F22833A8-DE19-448A-A732-850D531A13BE}" dt="2024-11-26T06:54:59.731" v="568" actId="1076"/>
          <ac:picMkLst>
            <pc:docMk/>
            <pc:sldMk cId="2826792144" sldId="269"/>
            <ac:picMk id="7" creationId="{8901071B-FBAA-7B5B-BFE7-198473F61911}"/>
          </ac:picMkLst>
        </pc:picChg>
      </pc:sldChg>
      <pc:sldChg chg="del">
        <pc:chgData name="James A" userId="d1a51a9ee490c5bf" providerId="LiveId" clId="{F22833A8-DE19-448A-A732-850D531A13BE}" dt="2024-11-26T06:23:19.547" v="90" actId="2696"/>
        <pc:sldMkLst>
          <pc:docMk/>
          <pc:sldMk cId="3546496050" sldId="270"/>
        </pc:sldMkLst>
      </pc:sldChg>
      <pc:sldChg chg="delSp del mod">
        <pc:chgData name="James A" userId="d1a51a9ee490c5bf" providerId="LiveId" clId="{F22833A8-DE19-448A-A732-850D531A13BE}" dt="2024-11-26T06:24:46.127" v="128" actId="47"/>
        <pc:sldMkLst>
          <pc:docMk/>
          <pc:sldMk cId="4081008736" sldId="271"/>
        </pc:sldMkLst>
        <pc:picChg chg="del">
          <ac:chgData name="James A" userId="d1a51a9ee490c5bf" providerId="LiveId" clId="{F22833A8-DE19-448A-A732-850D531A13BE}" dt="2024-11-26T06:22:24.798" v="86" actId="478"/>
          <ac:picMkLst>
            <pc:docMk/>
            <pc:sldMk cId="4081008736" sldId="271"/>
            <ac:picMk id="3" creationId="{86B0CC4B-FC73-C164-0CF5-ABBC3332657B}"/>
          </ac:picMkLst>
        </pc:picChg>
      </pc:sldChg>
      <pc:sldChg chg="addSp delSp modSp mod">
        <pc:chgData name="James A" userId="d1a51a9ee490c5bf" providerId="LiveId" clId="{F22833A8-DE19-448A-A732-850D531A13BE}" dt="2024-11-26T07:21:00.345" v="910" actId="1076"/>
        <pc:sldMkLst>
          <pc:docMk/>
          <pc:sldMk cId="2104582673" sldId="272"/>
        </pc:sldMkLst>
        <pc:picChg chg="del">
          <ac:chgData name="James A" userId="d1a51a9ee490c5bf" providerId="LiveId" clId="{F22833A8-DE19-448A-A732-850D531A13BE}" dt="2024-11-26T06:24:11.224" v="121" actId="478"/>
          <ac:picMkLst>
            <pc:docMk/>
            <pc:sldMk cId="2104582673" sldId="272"/>
            <ac:picMk id="3" creationId="{1484496A-64A8-A87E-1779-D0975D7FE22A}"/>
          </ac:picMkLst>
        </pc:picChg>
        <pc:picChg chg="add mod">
          <ac:chgData name="James A" userId="d1a51a9ee490c5bf" providerId="LiveId" clId="{F22833A8-DE19-448A-A732-850D531A13BE}" dt="2024-11-26T07:21:00.345" v="910" actId="1076"/>
          <ac:picMkLst>
            <pc:docMk/>
            <pc:sldMk cId="2104582673" sldId="272"/>
            <ac:picMk id="4" creationId="{0252241E-E633-538E-54BA-F3EC8EEB1CB7}"/>
          </ac:picMkLst>
        </pc:picChg>
      </pc:sldChg>
      <pc:sldChg chg="addSp delSp modSp mod">
        <pc:chgData name="James A" userId="d1a51a9ee490c5bf" providerId="LiveId" clId="{F22833A8-DE19-448A-A732-850D531A13BE}" dt="2024-11-26T07:04:05.930" v="640" actId="1076"/>
        <pc:sldMkLst>
          <pc:docMk/>
          <pc:sldMk cId="3759377959" sldId="273"/>
        </pc:sldMkLst>
        <pc:spChg chg="del">
          <ac:chgData name="James A" userId="d1a51a9ee490c5bf" providerId="LiveId" clId="{F22833A8-DE19-448A-A732-850D531A13BE}" dt="2024-11-26T06:24:20.438" v="122" actId="478"/>
          <ac:spMkLst>
            <pc:docMk/>
            <pc:sldMk cId="3759377959" sldId="273"/>
            <ac:spMk id="4" creationId="{64DC0D90-6A19-3FED-49A4-1843C8E91E3C}"/>
          </ac:spMkLst>
        </pc:spChg>
        <pc:spChg chg="del mod">
          <ac:chgData name="James A" userId="d1a51a9ee490c5bf" providerId="LiveId" clId="{F22833A8-DE19-448A-A732-850D531A13BE}" dt="2024-11-26T06:24:28.705" v="125" actId="478"/>
          <ac:spMkLst>
            <pc:docMk/>
            <pc:sldMk cId="3759377959" sldId="273"/>
            <ac:spMk id="7" creationId="{DF080F74-2BE2-B6D6-E47F-02D9A5B5390F}"/>
          </ac:spMkLst>
        </pc:spChg>
        <pc:picChg chg="del">
          <ac:chgData name="James A" userId="d1a51a9ee490c5bf" providerId="LiveId" clId="{F22833A8-DE19-448A-A732-850D531A13BE}" dt="2024-11-26T06:24:23.528" v="123" actId="478"/>
          <ac:picMkLst>
            <pc:docMk/>
            <pc:sldMk cId="3759377959" sldId="273"/>
            <ac:picMk id="3" creationId="{0D0519D5-F9DB-4DDA-9018-467D7123C749}"/>
          </ac:picMkLst>
        </pc:picChg>
        <pc:picChg chg="add del mod">
          <ac:chgData name="James A" userId="d1a51a9ee490c5bf" providerId="LiveId" clId="{F22833A8-DE19-448A-A732-850D531A13BE}" dt="2024-11-26T06:39:20.701" v="302" actId="478"/>
          <ac:picMkLst>
            <pc:docMk/>
            <pc:sldMk cId="3759377959" sldId="273"/>
            <ac:picMk id="5" creationId="{0FED919B-5DBB-E14D-B7E1-E34173051A92}"/>
          </ac:picMkLst>
        </pc:picChg>
        <pc:picChg chg="add mod">
          <ac:chgData name="James A" userId="d1a51a9ee490c5bf" providerId="LiveId" clId="{F22833A8-DE19-448A-A732-850D531A13BE}" dt="2024-11-26T07:04:05.930" v="640" actId="1076"/>
          <ac:picMkLst>
            <pc:docMk/>
            <pc:sldMk cId="3759377959" sldId="273"/>
            <ac:picMk id="8" creationId="{DBD5EAC7-B20A-C5FC-9332-DB4500C7C295}"/>
          </ac:picMkLst>
        </pc:picChg>
      </pc:sldChg>
      <pc:sldChg chg="modSp mod">
        <pc:chgData name="James A" userId="d1a51a9ee490c5bf" providerId="LiveId" clId="{F22833A8-DE19-448A-A732-850D531A13BE}" dt="2024-11-26T08:29:42.495" v="1383" actId="20577"/>
        <pc:sldMkLst>
          <pc:docMk/>
          <pc:sldMk cId="189554399" sldId="274"/>
        </pc:sldMkLst>
        <pc:spChg chg="mod">
          <ac:chgData name="James A" userId="d1a51a9ee490c5bf" providerId="LiveId" clId="{F22833A8-DE19-448A-A732-850D531A13BE}" dt="2024-11-26T08:29:42.495" v="1383" actId="20577"/>
          <ac:spMkLst>
            <pc:docMk/>
            <pc:sldMk cId="189554399" sldId="274"/>
            <ac:spMk id="4" creationId="{53AFC947-2887-ED57-B160-5EBB2C48B50D}"/>
          </ac:spMkLst>
        </pc:spChg>
        <pc:spChg chg="mod">
          <ac:chgData name="James A" userId="d1a51a9ee490c5bf" providerId="LiveId" clId="{F22833A8-DE19-448A-A732-850D531A13BE}" dt="2024-11-26T07:19:04.623" v="895" actId="20577"/>
          <ac:spMkLst>
            <pc:docMk/>
            <pc:sldMk cId="189554399" sldId="274"/>
            <ac:spMk id="5" creationId="{9DC16BC4-0C37-BE05-4C96-9CF8340416A7}"/>
          </ac:spMkLst>
        </pc:spChg>
      </pc:sldChg>
      <pc:sldChg chg="del">
        <pc:chgData name="James A" userId="d1a51a9ee490c5bf" providerId="LiveId" clId="{F22833A8-DE19-448A-A732-850D531A13BE}" dt="2024-11-26T06:23:19.547" v="90" actId="2696"/>
        <pc:sldMkLst>
          <pc:docMk/>
          <pc:sldMk cId="1958752136" sldId="275"/>
        </pc:sldMkLst>
      </pc:sldChg>
      <pc:sldChg chg="modSp mod">
        <pc:chgData name="James A" userId="d1a51a9ee490c5bf" providerId="LiveId" clId="{F22833A8-DE19-448A-A732-850D531A13BE}" dt="2024-11-26T07:18:24.851" v="885" actId="1076"/>
        <pc:sldMkLst>
          <pc:docMk/>
          <pc:sldMk cId="3715695728" sldId="276"/>
        </pc:sldMkLst>
        <pc:spChg chg="mod">
          <ac:chgData name="James A" userId="d1a51a9ee490c5bf" providerId="LiveId" clId="{F22833A8-DE19-448A-A732-850D531A13BE}" dt="2024-11-26T07:18:24.851" v="885" actId="1076"/>
          <ac:spMkLst>
            <pc:docMk/>
            <pc:sldMk cId="3715695728" sldId="276"/>
            <ac:spMk id="9" creationId="{2EEB655B-55B8-7E12-D77D-D743EBEEA11C}"/>
          </ac:spMkLst>
        </pc:spChg>
        <pc:spChg chg="mod">
          <ac:chgData name="James A" userId="d1a51a9ee490c5bf" providerId="LiveId" clId="{F22833A8-DE19-448A-A732-850D531A13BE}" dt="2024-11-26T07:18:04.803" v="867" actId="20577"/>
          <ac:spMkLst>
            <pc:docMk/>
            <pc:sldMk cId="3715695728" sldId="276"/>
            <ac:spMk id="10" creationId="{95DAD823-4A30-B4AC-CD04-EC1E4F379FD1}"/>
          </ac:spMkLst>
        </pc:spChg>
        <pc:spChg chg="mod">
          <ac:chgData name="James A" userId="d1a51a9ee490c5bf" providerId="LiveId" clId="{F22833A8-DE19-448A-A732-850D531A13BE}" dt="2024-11-26T07:17:30.053" v="834" actId="20577"/>
          <ac:spMkLst>
            <pc:docMk/>
            <pc:sldMk cId="3715695728" sldId="276"/>
            <ac:spMk id="12" creationId="{AAB8C0CF-7813-7DC2-F980-E051333919EC}"/>
          </ac:spMkLst>
        </pc:spChg>
        <pc:spChg chg="mod">
          <ac:chgData name="James A" userId="d1a51a9ee490c5bf" providerId="LiveId" clId="{F22833A8-DE19-448A-A732-850D531A13BE}" dt="2024-11-26T07:17:36.961" v="836" actId="20577"/>
          <ac:spMkLst>
            <pc:docMk/>
            <pc:sldMk cId="3715695728" sldId="276"/>
            <ac:spMk id="13" creationId="{B6ECD31B-24C3-3A14-DA30-F01396F438F4}"/>
          </ac:spMkLst>
        </pc:spChg>
        <pc:spChg chg="mod">
          <ac:chgData name="James A" userId="d1a51a9ee490c5bf" providerId="LiveId" clId="{F22833A8-DE19-448A-A732-850D531A13BE}" dt="2024-11-26T07:15:24.725" v="718" actId="20577"/>
          <ac:spMkLst>
            <pc:docMk/>
            <pc:sldMk cId="3715695728" sldId="276"/>
            <ac:spMk id="14" creationId="{688A51B6-E8C2-828E-E1A2-51CB943D1B49}"/>
          </ac:spMkLst>
        </pc:spChg>
        <pc:spChg chg="mod">
          <ac:chgData name="James A" userId="d1a51a9ee490c5bf" providerId="LiveId" clId="{F22833A8-DE19-448A-A732-850D531A13BE}" dt="2024-11-26T07:16:25.929" v="759" actId="1076"/>
          <ac:spMkLst>
            <pc:docMk/>
            <pc:sldMk cId="3715695728" sldId="276"/>
            <ac:spMk id="15" creationId="{B08C9F3D-0622-D43F-0B12-61BE00AD0843}"/>
          </ac:spMkLst>
        </pc:spChg>
        <pc:spChg chg="mod">
          <ac:chgData name="James A" userId="d1a51a9ee490c5bf" providerId="LiveId" clId="{F22833A8-DE19-448A-A732-850D531A13BE}" dt="2024-11-26T06:23:58.187" v="118" actId="20577"/>
          <ac:spMkLst>
            <pc:docMk/>
            <pc:sldMk cId="3715695728" sldId="276"/>
            <ac:spMk id="16" creationId="{8BEA8FF9-9003-30FB-E2C2-A0B20E9A4B51}"/>
          </ac:spMkLst>
        </pc:spChg>
      </pc:sldChg>
      <pc:sldChg chg="addSp delSp modSp add mod">
        <pc:chgData name="James A" userId="d1a51a9ee490c5bf" providerId="LiveId" clId="{F22833A8-DE19-448A-A732-850D531A13BE}" dt="2024-11-26T07:19:39.149" v="905" actId="20577"/>
        <pc:sldMkLst>
          <pc:docMk/>
          <pc:sldMk cId="3812741554" sldId="277"/>
        </pc:sldMkLst>
        <pc:spChg chg="mod">
          <ac:chgData name="James A" userId="d1a51a9ee490c5bf" providerId="LiveId" clId="{F22833A8-DE19-448A-A732-850D531A13BE}" dt="2024-11-26T07:04:49.573" v="645" actId="1076"/>
          <ac:spMkLst>
            <pc:docMk/>
            <pc:sldMk cId="3812741554" sldId="277"/>
            <ac:spMk id="4" creationId="{492B1852-F557-14FA-C4E8-833B782E0C8C}"/>
          </ac:spMkLst>
        </pc:spChg>
        <pc:spChg chg="add del mod">
          <ac:chgData name="James A" userId="d1a51a9ee490c5bf" providerId="LiveId" clId="{F22833A8-DE19-448A-A732-850D531A13BE}" dt="2024-11-26T07:19:25.990" v="898" actId="478"/>
          <ac:spMkLst>
            <pc:docMk/>
            <pc:sldMk cId="3812741554" sldId="277"/>
            <ac:spMk id="7" creationId="{3E67B070-30A5-8245-292F-2C0D4D8C5D31}"/>
          </ac:spMkLst>
        </pc:spChg>
        <pc:spChg chg="add mod">
          <ac:chgData name="James A" userId="d1a51a9ee490c5bf" providerId="LiveId" clId="{F22833A8-DE19-448A-A732-850D531A13BE}" dt="2024-11-26T07:19:39.149" v="905" actId="20577"/>
          <ac:spMkLst>
            <pc:docMk/>
            <pc:sldMk cId="3812741554" sldId="277"/>
            <ac:spMk id="9" creationId="{7637708E-D4AD-E87E-8644-F681564EE800}"/>
          </ac:spMkLst>
        </pc:spChg>
        <pc:picChg chg="add mod">
          <ac:chgData name="James A" userId="d1a51a9ee490c5bf" providerId="LiveId" clId="{F22833A8-DE19-448A-A732-850D531A13BE}" dt="2024-11-26T07:04:58.016" v="647" actId="1076"/>
          <ac:picMkLst>
            <pc:docMk/>
            <pc:sldMk cId="3812741554" sldId="277"/>
            <ac:picMk id="3" creationId="{0DE82ADE-C51B-7ACE-696E-BEC601EC367E}"/>
          </ac:picMkLst>
        </pc:picChg>
        <pc:picChg chg="add mod">
          <ac:chgData name="James A" userId="d1a51a9ee490c5bf" providerId="LiveId" clId="{F22833A8-DE19-448A-A732-850D531A13BE}" dt="2024-11-26T07:14:32.031" v="701" actId="962"/>
          <ac:picMkLst>
            <pc:docMk/>
            <pc:sldMk cId="3812741554" sldId="277"/>
            <ac:picMk id="5" creationId="{61A525B5-A273-602C-529C-AED4AEE1CA1D}"/>
          </ac:picMkLst>
        </pc:picChg>
      </pc:sldChg>
      <pc:sldChg chg="delSp add del mod">
        <pc:chgData name="James A" userId="d1a51a9ee490c5bf" providerId="LiveId" clId="{F22833A8-DE19-448A-A732-850D531A13BE}" dt="2024-11-26T06:24:32.953" v="126" actId="47"/>
        <pc:sldMkLst>
          <pc:docMk/>
          <pc:sldMk cId="1196564086" sldId="278"/>
        </pc:sldMkLst>
        <pc:picChg chg="del">
          <ac:chgData name="James A" userId="d1a51a9ee490c5bf" providerId="LiveId" clId="{F22833A8-DE19-448A-A732-850D531A13BE}" dt="2024-11-26T06:24:09.027" v="120" actId="478"/>
          <ac:picMkLst>
            <pc:docMk/>
            <pc:sldMk cId="1196564086" sldId="278"/>
            <ac:picMk id="3" creationId="{DD8DC8E8-134D-5E84-558E-9158ACA32152}"/>
          </ac:picMkLst>
        </pc:picChg>
      </pc:sldChg>
      <pc:sldChg chg="addSp delSp modSp add mod modClrScheme chgLayout">
        <pc:chgData name="James A" userId="d1a51a9ee490c5bf" providerId="LiveId" clId="{F22833A8-DE19-448A-A732-850D531A13BE}" dt="2024-11-26T07:32:21.162" v="980" actId="1076"/>
        <pc:sldMkLst>
          <pc:docMk/>
          <pc:sldMk cId="2840673840" sldId="278"/>
        </pc:sldMkLst>
        <pc:spChg chg="add mod">
          <ac:chgData name="James A" userId="d1a51a9ee490c5bf" providerId="LiveId" clId="{F22833A8-DE19-448A-A732-850D531A13BE}" dt="2024-11-26T07:32:21.162" v="980" actId="1076"/>
          <ac:spMkLst>
            <pc:docMk/>
            <pc:sldMk cId="2840673840" sldId="278"/>
            <ac:spMk id="3" creationId="{16F39947-1CEB-B8B9-9C25-8955662F20D9}"/>
          </ac:spMkLst>
        </pc:spChg>
        <pc:spChg chg="mod">
          <ac:chgData name="James A" userId="d1a51a9ee490c5bf" providerId="LiveId" clId="{F22833A8-DE19-448A-A732-850D531A13BE}" dt="2024-11-26T06:57:58.205" v="605" actId="20577"/>
          <ac:spMkLst>
            <pc:docMk/>
            <pc:sldMk cId="2840673840" sldId="278"/>
            <ac:spMk id="7" creationId="{624FD8C3-6390-E6DD-8331-1B9BB2E60301}"/>
          </ac:spMkLst>
        </pc:spChg>
        <pc:spChg chg="del ord">
          <ac:chgData name="James A" userId="d1a51a9ee490c5bf" providerId="LiveId" clId="{F22833A8-DE19-448A-A732-850D531A13BE}" dt="2024-11-26T06:35:37.421" v="219" actId="478"/>
          <ac:spMkLst>
            <pc:docMk/>
            <pc:sldMk cId="2840673840" sldId="278"/>
            <ac:spMk id="76" creationId="{6E088B82-737A-075D-E242-768C580C38C8}"/>
          </ac:spMkLst>
        </pc:spChg>
        <pc:picChg chg="del">
          <ac:chgData name="James A" userId="d1a51a9ee490c5bf" providerId="LiveId" clId="{F22833A8-DE19-448A-A732-850D531A13BE}" dt="2024-11-26T06:32:43.324" v="172" actId="478"/>
          <ac:picMkLst>
            <pc:docMk/>
            <pc:sldMk cId="2840673840" sldId="278"/>
            <ac:picMk id="3" creationId="{D92A74FA-265A-0E8B-0AB0-724769E7A1A3}"/>
          </ac:picMkLst>
        </pc:picChg>
        <pc:picChg chg="add del mod">
          <ac:chgData name="James A" userId="d1a51a9ee490c5bf" providerId="LiveId" clId="{F22833A8-DE19-448A-A732-850D531A13BE}" dt="2024-11-26T06:35:55.399" v="222" actId="478"/>
          <ac:picMkLst>
            <pc:docMk/>
            <pc:sldMk cId="2840673840" sldId="278"/>
            <ac:picMk id="4" creationId="{30507E0D-45BB-2A9B-46FB-B167A4B4E9A2}"/>
          </ac:picMkLst>
        </pc:picChg>
        <pc:picChg chg="del">
          <ac:chgData name="James A" userId="d1a51a9ee490c5bf" providerId="LiveId" clId="{F22833A8-DE19-448A-A732-850D531A13BE}" dt="2024-11-26T06:32:42.789" v="171" actId="478"/>
          <ac:picMkLst>
            <pc:docMk/>
            <pc:sldMk cId="2840673840" sldId="278"/>
            <ac:picMk id="5" creationId="{CFDD9876-80EE-A1E9-5DFB-08A729F1BD90}"/>
          </ac:picMkLst>
        </pc:picChg>
        <pc:picChg chg="add del mod">
          <ac:chgData name="James A" userId="d1a51a9ee490c5bf" providerId="LiveId" clId="{F22833A8-DE19-448A-A732-850D531A13BE}" dt="2024-11-26T06:38:12.924" v="289" actId="478"/>
          <ac:picMkLst>
            <pc:docMk/>
            <pc:sldMk cId="2840673840" sldId="278"/>
            <ac:picMk id="8" creationId="{D4BD9D59-172E-45E0-2E8F-AD33069586C1}"/>
          </ac:picMkLst>
        </pc:picChg>
        <pc:picChg chg="add mod">
          <ac:chgData name="James A" userId="d1a51a9ee490c5bf" providerId="LiveId" clId="{F22833A8-DE19-448A-A732-850D531A13BE}" dt="2024-11-26T06:57:28.373" v="595" actId="1076"/>
          <ac:picMkLst>
            <pc:docMk/>
            <pc:sldMk cId="2840673840" sldId="278"/>
            <ac:picMk id="10" creationId="{9E103419-3BD9-6EB8-999C-52E78BE68E6E}"/>
          </ac:picMkLst>
        </pc:picChg>
        <pc:picChg chg="add mod">
          <ac:chgData name="James A" userId="d1a51a9ee490c5bf" providerId="LiveId" clId="{F22833A8-DE19-448A-A732-850D531A13BE}" dt="2024-11-26T06:58:11.801" v="610" actId="1076"/>
          <ac:picMkLst>
            <pc:docMk/>
            <pc:sldMk cId="2840673840" sldId="278"/>
            <ac:picMk id="12" creationId="{A7F09BF0-5BD1-5321-33A5-D52F7CD07C9B}"/>
          </ac:picMkLst>
        </pc:picChg>
      </pc:sldChg>
      <pc:sldChg chg="addSp delSp modSp add mod">
        <pc:chgData name="James A" userId="d1a51a9ee490c5bf" providerId="LiveId" clId="{F22833A8-DE19-448A-A732-850D531A13BE}" dt="2024-11-26T07:34:38.309" v="1034" actId="20577"/>
        <pc:sldMkLst>
          <pc:docMk/>
          <pc:sldMk cId="2646551538" sldId="279"/>
        </pc:sldMkLst>
        <pc:spChg chg="add mod">
          <ac:chgData name="James A" userId="d1a51a9ee490c5bf" providerId="LiveId" clId="{F22833A8-DE19-448A-A732-850D531A13BE}" dt="2024-11-26T07:34:38.309" v="1034" actId="20577"/>
          <ac:spMkLst>
            <pc:docMk/>
            <pc:sldMk cId="2646551538" sldId="279"/>
            <ac:spMk id="2" creationId="{8FF1FF37-F8BF-32AA-273E-85E9B354B624}"/>
          </ac:spMkLst>
        </pc:spChg>
        <pc:spChg chg="mod">
          <ac:chgData name="James A" userId="d1a51a9ee490c5bf" providerId="LiveId" clId="{F22833A8-DE19-448A-A732-850D531A13BE}" dt="2024-11-26T06:35:05.913" v="210" actId="20577"/>
          <ac:spMkLst>
            <pc:docMk/>
            <pc:sldMk cId="2646551538" sldId="279"/>
            <ac:spMk id="7" creationId="{75413019-A95A-764C-762A-C169066CB821}"/>
          </ac:spMkLst>
        </pc:spChg>
        <pc:spChg chg="del">
          <ac:chgData name="James A" userId="d1a51a9ee490c5bf" providerId="LiveId" clId="{F22833A8-DE19-448A-A732-850D531A13BE}" dt="2024-11-26T06:35:40.956" v="220" actId="478"/>
          <ac:spMkLst>
            <pc:docMk/>
            <pc:sldMk cId="2646551538" sldId="279"/>
            <ac:spMk id="76" creationId="{65845722-5496-0804-4C0A-28BD0483401E}"/>
          </ac:spMkLst>
        </pc:spChg>
        <pc:graphicFrameChg chg="add mod">
          <ac:chgData name="James A" userId="d1a51a9ee490c5bf" providerId="LiveId" clId="{F22833A8-DE19-448A-A732-850D531A13BE}" dt="2024-11-26T06:34:33.845" v="196"/>
          <ac:graphicFrameMkLst>
            <pc:docMk/>
            <pc:sldMk cId="2646551538" sldId="279"/>
            <ac:graphicFrameMk id="2" creationId="{154B476F-B779-FC5B-85B5-FFD68EF037B5}"/>
          </ac:graphicFrameMkLst>
        </pc:graphicFrameChg>
        <pc:picChg chg="del">
          <ac:chgData name="James A" userId="d1a51a9ee490c5bf" providerId="LiveId" clId="{F22833A8-DE19-448A-A732-850D531A13BE}" dt="2024-11-26T06:35:08.883" v="211" actId="478"/>
          <ac:picMkLst>
            <pc:docMk/>
            <pc:sldMk cId="2646551538" sldId="279"/>
            <ac:picMk id="4" creationId="{8BFC0AA7-3A22-5995-69A4-4B7EE9B23F3D}"/>
          </ac:picMkLst>
        </pc:picChg>
        <pc:picChg chg="add mod">
          <ac:chgData name="James A" userId="d1a51a9ee490c5bf" providerId="LiveId" clId="{F22833A8-DE19-448A-A732-850D531A13BE}" dt="2024-11-26T06:35:24.430" v="216" actId="1076"/>
          <ac:picMkLst>
            <pc:docMk/>
            <pc:sldMk cId="2646551538" sldId="279"/>
            <ac:picMk id="5" creationId="{0D8851E5-CC78-DE5C-5A5E-E5FE8A9372C0}"/>
          </ac:picMkLst>
        </pc:picChg>
      </pc:sldChg>
      <pc:sldChg chg="addSp modSp add mod">
        <pc:chgData name="James A" userId="d1a51a9ee490c5bf" providerId="LiveId" clId="{F22833A8-DE19-448A-A732-850D531A13BE}" dt="2024-11-26T07:34:04.172" v="1016" actId="1076"/>
        <pc:sldMkLst>
          <pc:docMk/>
          <pc:sldMk cId="4050727855" sldId="280"/>
        </pc:sldMkLst>
        <pc:spChg chg="add mod">
          <ac:chgData name="James A" userId="d1a51a9ee490c5bf" providerId="LiveId" clId="{F22833A8-DE19-448A-A732-850D531A13BE}" dt="2024-11-26T07:34:04.172" v="1016" actId="1076"/>
          <ac:spMkLst>
            <pc:docMk/>
            <pc:sldMk cId="4050727855" sldId="280"/>
            <ac:spMk id="3" creationId="{CAC5CDD8-096F-7327-6A73-5F627F0F5C0E}"/>
          </ac:spMkLst>
        </pc:spChg>
      </pc:sldChg>
      <pc:sldChg chg="addSp delSp modSp add mod">
        <pc:chgData name="James A" userId="d1a51a9ee490c5bf" providerId="LiveId" clId="{F22833A8-DE19-448A-A732-850D531A13BE}" dt="2024-11-26T08:07:16.945" v="1328" actId="1076"/>
        <pc:sldMkLst>
          <pc:docMk/>
          <pc:sldMk cId="2247193521" sldId="281"/>
        </pc:sldMkLst>
        <pc:spChg chg="add del">
          <ac:chgData name="James A" userId="d1a51a9ee490c5bf" providerId="LiveId" clId="{F22833A8-DE19-448A-A732-850D531A13BE}" dt="2024-11-26T07:30:51.344" v="964" actId="478"/>
          <ac:spMkLst>
            <pc:docMk/>
            <pc:sldMk cId="2247193521" sldId="281"/>
            <ac:spMk id="3" creationId="{A47CEC46-D30D-E102-C9C7-79052E3EE805}"/>
          </ac:spMkLst>
        </pc:spChg>
        <pc:spChg chg="add mod">
          <ac:chgData name="James A" userId="d1a51a9ee490c5bf" providerId="LiveId" clId="{F22833A8-DE19-448A-A732-850D531A13BE}" dt="2024-11-26T08:07:16.945" v="1328" actId="1076"/>
          <ac:spMkLst>
            <pc:docMk/>
            <pc:sldMk cId="2247193521" sldId="281"/>
            <ac:spMk id="6" creationId="{E1638F3A-FB65-8F77-7AF4-BC1BCF755FDA}"/>
          </ac:spMkLst>
        </pc:spChg>
        <pc:spChg chg="mod">
          <ac:chgData name="James A" userId="d1a51a9ee490c5bf" providerId="LiveId" clId="{F22833A8-DE19-448A-A732-850D531A13BE}" dt="2024-11-26T06:37:43.091" v="278" actId="255"/>
          <ac:spMkLst>
            <pc:docMk/>
            <pc:sldMk cId="2247193521" sldId="281"/>
            <ac:spMk id="7" creationId="{EADA519B-9780-35BB-B396-A18B7DB5BEE3}"/>
          </ac:spMkLst>
        </pc:spChg>
        <pc:picChg chg="add del mod">
          <ac:chgData name="James A" userId="d1a51a9ee490c5bf" providerId="LiveId" clId="{F22833A8-DE19-448A-A732-850D531A13BE}" dt="2024-11-26T06:37:56.335" v="283" actId="478"/>
          <ac:picMkLst>
            <pc:docMk/>
            <pc:sldMk cId="2247193521" sldId="281"/>
            <ac:picMk id="3" creationId="{9FED4516-03CB-73A9-AB8D-7A75924DECB2}"/>
          </ac:picMkLst>
        </pc:picChg>
        <pc:picChg chg="add mod">
          <ac:chgData name="James A" userId="d1a51a9ee490c5bf" providerId="LiveId" clId="{F22833A8-DE19-448A-A732-850D531A13BE}" dt="2024-11-26T06:38:06.914" v="288" actId="1076"/>
          <ac:picMkLst>
            <pc:docMk/>
            <pc:sldMk cId="2247193521" sldId="281"/>
            <ac:picMk id="5" creationId="{3ACDE201-FBD9-8383-81E3-7FB9A2F2F64E}"/>
          </ac:picMkLst>
        </pc:picChg>
        <pc:picChg chg="del">
          <ac:chgData name="James A" userId="d1a51a9ee490c5bf" providerId="LiveId" clId="{F22833A8-DE19-448A-A732-850D531A13BE}" dt="2024-11-26T06:37:50.032" v="279" actId="478"/>
          <ac:picMkLst>
            <pc:docMk/>
            <pc:sldMk cId="2247193521" sldId="281"/>
            <ac:picMk id="8" creationId="{8D664303-BCE7-AB90-4714-3435791FD6E7}"/>
          </ac:picMkLst>
        </pc:picChg>
      </pc:sldChg>
      <pc:sldChg chg="addSp delSp modSp add mod">
        <pc:chgData name="James A" userId="d1a51a9ee490c5bf" providerId="LiveId" clId="{F22833A8-DE19-448A-A732-850D531A13BE}" dt="2024-11-26T07:35:31.472" v="1050" actId="20577"/>
        <pc:sldMkLst>
          <pc:docMk/>
          <pc:sldMk cId="2842807792" sldId="282"/>
        </pc:sldMkLst>
        <pc:spChg chg="add mod">
          <ac:chgData name="James A" userId="d1a51a9ee490c5bf" providerId="LiveId" clId="{F22833A8-DE19-448A-A732-850D531A13BE}" dt="2024-11-26T07:35:31.472" v="1050" actId="20577"/>
          <ac:spMkLst>
            <pc:docMk/>
            <pc:sldMk cId="2842807792" sldId="282"/>
            <ac:spMk id="2" creationId="{3A3C0EEB-B1F5-D94C-4453-C8D8799922E0}"/>
          </ac:spMkLst>
        </pc:spChg>
        <pc:spChg chg="add mod">
          <ac:chgData name="James A" userId="d1a51a9ee490c5bf" providerId="LiveId" clId="{F22833A8-DE19-448A-A732-850D531A13BE}" dt="2024-11-26T06:40:49.472" v="388" actId="20577"/>
          <ac:spMkLst>
            <pc:docMk/>
            <pc:sldMk cId="2842807792" sldId="282"/>
            <ac:spMk id="5" creationId="{889BDC35-D373-4A3A-32E9-8B4CE969600F}"/>
          </ac:spMkLst>
        </pc:spChg>
        <pc:picChg chg="add mod">
          <ac:chgData name="James A" userId="d1a51a9ee490c5bf" providerId="LiveId" clId="{F22833A8-DE19-448A-A732-850D531A13BE}" dt="2024-11-26T06:40:04.774" v="319" actId="1076"/>
          <ac:picMkLst>
            <pc:docMk/>
            <pc:sldMk cId="2842807792" sldId="282"/>
            <ac:picMk id="3" creationId="{55CB1386-334A-201D-1356-6939C66DD509}"/>
          </ac:picMkLst>
        </pc:picChg>
        <pc:picChg chg="del mod">
          <ac:chgData name="James A" userId="d1a51a9ee490c5bf" providerId="LiveId" clId="{F22833A8-DE19-448A-A732-850D531A13BE}" dt="2024-11-26T06:39:51.546" v="311" actId="478"/>
          <ac:picMkLst>
            <pc:docMk/>
            <pc:sldMk cId="2842807792" sldId="282"/>
            <ac:picMk id="8" creationId="{8F9E9215-FC7D-9C97-C1A3-308D5C248136}"/>
          </ac:picMkLst>
        </pc:picChg>
      </pc:sldChg>
      <pc:sldChg chg="addSp delSp modSp add mod">
        <pc:chgData name="James A" userId="d1a51a9ee490c5bf" providerId="LiveId" clId="{F22833A8-DE19-448A-A732-850D531A13BE}" dt="2024-11-26T07:23:36.567" v="944" actId="2711"/>
        <pc:sldMkLst>
          <pc:docMk/>
          <pc:sldMk cId="2976335152" sldId="283"/>
        </pc:sldMkLst>
        <pc:spChg chg="add mod">
          <ac:chgData name="James A" userId="d1a51a9ee490c5bf" providerId="LiveId" clId="{F22833A8-DE19-448A-A732-850D531A13BE}" dt="2024-11-26T07:23:36.567" v="944" actId="2711"/>
          <ac:spMkLst>
            <pc:docMk/>
            <pc:sldMk cId="2976335152" sldId="283"/>
            <ac:spMk id="4" creationId="{DA262AC0-534B-9B56-C540-C8BF086AA848}"/>
          </ac:spMkLst>
        </pc:spChg>
        <pc:spChg chg="mod">
          <ac:chgData name="James A" userId="d1a51a9ee490c5bf" providerId="LiveId" clId="{F22833A8-DE19-448A-A732-850D531A13BE}" dt="2024-11-26T06:54:06.635" v="560" actId="1076"/>
          <ac:spMkLst>
            <pc:docMk/>
            <pc:sldMk cId="2976335152" sldId="283"/>
            <ac:spMk id="8" creationId="{424319BA-8A52-FCDA-5344-40A5C943D825}"/>
          </ac:spMkLst>
        </pc:spChg>
        <pc:picChg chg="add mod">
          <ac:chgData name="James A" userId="d1a51a9ee490c5bf" providerId="LiveId" clId="{F22833A8-DE19-448A-A732-850D531A13BE}" dt="2024-11-26T06:54:25.335" v="563" actId="1076"/>
          <ac:picMkLst>
            <pc:docMk/>
            <pc:sldMk cId="2976335152" sldId="283"/>
            <ac:picMk id="3" creationId="{3320F46B-C83E-9096-A3FC-551831CEA17C}"/>
          </ac:picMkLst>
        </pc:picChg>
        <pc:picChg chg="del">
          <ac:chgData name="James A" userId="d1a51a9ee490c5bf" providerId="LiveId" clId="{F22833A8-DE19-448A-A732-850D531A13BE}" dt="2024-11-26T06:45:40.739" v="421" actId="478"/>
          <ac:picMkLst>
            <pc:docMk/>
            <pc:sldMk cId="2976335152" sldId="283"/>
            <ac:picMk id="5" creationId="{4B221766-BC89-1708-8BF1-F0115588107A}"/>
          </ac:picMkLst>
        </pc:picChg>
        <pc:picChg chg="add mod">
          <ac:chgData name="James A" userId="d1a51a9ee490c5bf" providerId="LiveId" clId="{F22833A8-DE19-448A-A732-850D531A13BE}" dt="2024-11-26T06:53:59.617" v="559" actId="1076"/>
          <ac:picMkLst>
            <pc:docMk/>
            <pc:sldMk cId="2976335152" sldId="283"/>
            <ac:picMk id="6" creationId="{C0A73112-4A8A-78E4-EF4D-FB4114DC5E01}"/>
          </ac:picMkLst>
        </pc:picChg>
        <pc:picChg chg="del">
          <ac:chgData name="James A" userId="d1a51a9ee490c5bf" providerId="LiveId" clId="{F22833A8-DE19-448A-A732-850D531A13BE}" dt="2024-11-26T06:47:49.725" v="502" actId="478"/>
          <ac:picMkLst>
            <pc:docMk/>
            <pc:sldMk cId="2976335152" sldId="283"/>
            <ac:picMk id="7" creationId="{038D93EA-3B45-E5F2-D1BC-CFBE1D30E1B0}"/>
          </ac:picMkLst>
        </pc:picChg>
      </pc:sldChg>
      <pc:sldChg chg="addSp delSp modSp add mod">
        <pc:chgData name="James A" userId="d1a51a9ee490c5bf" providerId="LiveId" clId="{F22833A8-DE19-448A-A732-850D531A13BE}" dt="2024-11-26T07:28:14.771" v="956" actId="2711"/>
        <pc:sldMkLst>
          <pc:docMk/>
          <pc:sldMk cId="989691984" sldId="284"/>
        </pc:sldMkLst>
        <pc:spChg chg="add mod">
          <ac:chgData name="James A" userId="d1a51a9ee490c5bf" providerId="LiveId" clId="{F22833A8-DE19-448A-A732-850D531A13BE}" dt="2024-11-26T07:28:14.771" v="956" actId="2711"/>
          <ac:spMkLst>
            <pc:docMk/>
            <pc:sldMk cId="989691984" sldId="284"/>
            <ac:spMk id="4" creationId="{A53B763B-D7E5-64A0-A04F-7AAEF8529B6A}"/>
          </ac:spMkLst>
        </pc:spChg>
        <pc:spChg chg="mod">
          <ac:chgData name="James A" userId="d1a51a9ee490c5bf" providerId="LiveId" clId="{F22833A8-DE19-448A-A732-850D531A13BE}" dt="2024-11-26T06:50:01.125" v="542" actId="1076"/>
          <ac:spMkLst>
            <pc:docMk/>
            <pc:sldMk cId="989691984" sldId="284"/>
            <ac:spMk id="10" creationId="{81737B8B-50A7-EB58-83BC-39F0B3CB206D}"/>
          </ac:spMkLst>
        </pc:spChg>
        <pc:picChg chg="add mod">
          <ac:chgData name="James A" userId="d1a51a9ee490c5bf" providerId="LiveId" clId="{F22833A8-DE19-448A-A732-850D531A13BE}" dt="2024-11-26T06:56:39.631" v="584" actId="1076"/>
          <ac:picMkLst>
            <pc:docMk/>
            <pc:sldMk cId="989691984" sldId="284"/>
            <ac:picMk id="3" creationId="{1DB7139E-468B-66BA-AFB4-67095F4B7A0F}"/>
          </ac:picMkLst>
        </pc:picChg>
        <pc:picChg chg="mod">
          <ac:chgData name="James A" userId="d1a51a9ee490c5bf" providerId="LiveId" clId="{F22833A8-DE19-448A-A732-850D531A13BE}" dt="2024-11-26T06:56:32.458" v="582" actId="1076"/>
          <ac:picMkLst>
            <pc:docMk/>
            <pc:sldMk cId="989691984" sldId="284"/>
            <ac:picMk id="6" creationId="{CB9C7EFE-98C5-5772-C08C-C5E0ED80337F}"/>
          </ac:picMkLst>
        </pc:picChg>
        <pc:picChg chg="del">
          <ac:chgData name="James A" userId="d1a51a9ee490c5bf" providerId="LiveId" clId="{F22833A8-DE19-448A-A732-850D531A13BE}" dt="2024-11-26T06:50:02.725" v="543" actId="478"/>
          <ac:picMkLst>
            <pc:docMk/>
            <pc:sldMk cId="989691984" sldId="284"/>
            <ac:picMk id="8" creationId="{99ED1150-E8E9-C6BD-C341-5AD7146B83A8}"/>
          </ac:picMkLst>
        </pc:picChg>
      </pc:sldChg>
      <pc:sldChg chg="addSp delSp modSp add mod">
        <pc:chgData name="James A" userId="d1a51a9ee490c5bf" providerId="LiveId" clId="{F22833A8-DE19-448A-A732-850D531A13BE}" dt="2024-11-26T07:27:42.708" v="953" actId="2711"/>
        <pc:sldMkLst>
          <pc:docMk/>
          <pc:sldMk cId="3061916538" sldId="285"/>
        </pc:sldMkLst>
        <pc:spChg chg="add mod">
          <ac:chgData name="James A" userId="d1a51a9ee490c5bf" providerId="LiveId" clId="{F22833A8-DE19-448A-A732-850D531A13BE}" dt="2024-11-26T07:27:42.708" v="953" actId="2711"/>
          <ac:spMkLst>
            <pc:docMk/>
            <pc:sldMk cId="3061916538" sldId="285"/>
            <ac:spMk id="3" creationId="{97778862-F1BE-CE74-2040-44558810F0BA}"/>
          </ac:spMkLst>
        </pc:spChg>
        <pc:spChg chg="mod">
          <ac:chgData name="James A" userId="d1a51a9ee490c5bf" providerId="LiveId" clId="{F22833A8-DE19-448A-A732-850D531A13BE}" dt="2024-11-26T06:59:14.992" v="630" actId="20577"/>
          <ac:spMkLst>
            <pc:docMk/>
            <pc:sldMk cId="3061916538" sldId="285"/>
            <ac:spMk id="10" creationId="{837135B4-9E52-A00E-9838-4339999E55AE}"/>
          </ac:spMkLst>
        </pc:spChg>
        <pc:picChg chg="del">
          <ac:chgData name="James A" userId="d1a51a9ee490c5bf" providerId="LiveId" clId="{F22833A8-DE19-448A-A732-850D531A13BE}" dt="2024-11-26T06:58:57.191" v="613" actId="478"/>
          <ac:picMkLst>
            <pc:docMk/>
            <pc:sldMk cId="3061916538" sldId="285"/>
            <ac:picMk id="3" creationId="{9AB35A9F-A82F-BA65-F6EB-050528715452}"/>
          </ac:picMkLst>
        </pc:picChg>
        <pc:picChg chg="add mod">
          <ac:chgData name="James A" userId="d1a51a9ee490c5bf" providerId="LiveId" clId="{F22833A8-DE19-448A-A732-850D531A13BE}" dt="2024-11-26T06:59:30.459" v="636" actId="14100"/>
          <ac:picMkLst>
            <pc:docMk/>
            <pc:sldMk cId="3061916538" sldId="285"/>
            <ac:picMk id="4" creationId="{89E6CEE4-4997-3A47-25E2-D6B7BEB263B5}"/>
          </ac:picMkLst>
        </pc:picChg>
        <pc:picChg chg="del">
          <ac:chgData name="James A" userId="d1a51a9ee490c5bf" providerId="LiveId" clId="{F22833A8-DE19-448A-A732-850D531A13BE}" dt="2024-11-26T06:58:54.931" v="612" actId="478"/>
          <ac:picMkLst>
            <pc:docMk/>
            <pc:sldMk cId="3061916538" sldId="285"/>
            <ac:picMk id="6" creationId="{9A04E3AD-83D1-225A-1A1B-CA6CDDCA23D1}"/>
          </ac:picMkLst>
        </pc:picChg>
        <pc:picChg chg="add mod">
          <ac:chgData name="James A" userId="d1a51a9ee490c5bf" providerId="LiveId" clId="{F22833A8-DE19-448A-A732-850D531A13BE}" dt="2024-11-26T07:03:42.051" v="639" actId="1076"/>
          <ac:picMkLst>
            <pc:docMk/>
            <pc:sldMk cId="3061916538" sldId="285"/>
            <ac:picMk id="7" creationId="{99EA3C36-1711-2FCC-78EC-7689B3BD6709}"/>
          </ac:picMkLst>
        </pc:picChg>
      </pc:sldChg>
      <pc:sldChg chg="addSp modSp add mod">
        <pc:chgData name="James A" userId="d1a51a9ee490c5bf" providerId="LiveId" clId="{F22833A8-DE19-448A-A732-850D531A13BE}" dt="2024-11-26T07:32:06.655" v="977" actId="1076"/>
        <pc:sldMkLst>
          <pc:docMk/>
          <pc:sldMk cId="2041286408" sldId="286"/>
        </pc:sldMkLst>
        <pc:spChg chg="add mod">
          <ac:chgData name="James A" userId="d1a51a9ee490c5bf" providerId="LiveId" clId="{F22833A8-DE19-448A-A732-850D531A13BE}" dt="2024-11-26T07:32:06.655" v="977" actId="1076"/>
          <ac:spMkLst>
            <pc:docMk/>
            <pc:sldMk cId="2041286408" sldId="286"/>
            <ac:spMk id="4" creationId="{BD0A2FAF-7384-150F-EEAE-419393AAD33C}"/>
          </ac:spMkLst>
        </pc:spChg>
        <pc:picChg chg="mod">
          <ac:chgData name="James A" userId="d1a51a9ee490c5bf" providerId="LiveId" clId="{F22833A8-DE19-448A-A732-850D531A13BE}" dt="2024-11-26T07:22:53.872" v="941" actId="1076"/>
          <ac:picMkLst>
            <pc:docMk/>
            <pc:sldMk cId="2041286408" sldId="286"/>
            <ac:picMk id="6" creationId="{16A19427-BBC2-30E5-EBED-6E8906D14F87}"/>
          </ac:picMkLst>
        </pc:picChg>
      </pc:sldChg>
      <pc:sldChg chg="addSp delSp modSp add mod">
        <pc:chgData name="James A" userId="d1a51a9ee490c5bf" providerId="LiveId" clId="{F22833A8-DE19-448A-A732-850D531A13BE}" dt="2024-11-26T07:43:02.820" v="1248" actId="1076"/>
        <pc:sldMkLst>
          <pc:docMk/>
          <pc:sldMk cId="2369032680" sldId="287"/>
        </pc:sldMkLst>
        <pc:spChg chg="mod">
          <ac:chgData name="James A" userId="d1a51a9ee490c5bf" providerId="LiveId" clId="{F22833A8-DE19-448A-A732-850D531A13BE}" dt="2024-11-26T07:41:49.298" v="1239" actId="20577"/>
          <ac:spMkLst>
            <pc:docMk/>
            <pc:sldMk cId="2369032680" sldId="287"/>
            <ac:spMk id="8" creationId="{15EE2FC4-FA55-CD87-E03F-38B85425048E}"/>
          </ac:spMkLst>
        </pc:spChg>
        <pc:spChg chg="del">
          <ac:chgData name="James A" userId="d1a51a9ee490c5bf" providerId="LiveId" clId="{F22833A8-DE19-448A-A732-850D531A13BE}" dt="2024-11-26T07:41:52.099" v="1240" actId="478"/>
          <ac:spMkLst>
            <pc:docMk/>
            <pc:sldMk cId="2369032680" sldId="287"/>
            <ac:spMk id="76" creationId="{39EB76B0-0A5D-A748-2134-BF59C2189E5C}"/>
          </ac:spMkLst>
        </pc:spChg>
        <pc:picChg chg="add mod">
          <ac:chgData name="James A" userId="d1a51a9ee490c5bf" providerId="LiveId" clId="{F22833A8-DE19-448A-A732-850D531A13BE}" dt="2024-11-26T07:43:02.820" v="1248" actId="1076"/>
          <ac:picMkLst>
            <pc:docMk/>
            <pc:sldMk cId="2369032680" sldId="287"/>
            <ac:picMk id="3" creationId="{669099DF-9FB7-390E-82D7-CAD715E2E5D9}"/>
          </ac:picMkLst>
        </pc:picChg>
        <pc:picChg chg="del">
          <ac:chgData name="James A" userId="d1a51a9ee490c5bf" providerId="LiveId" clId="{F22833A8-DE19-448A-A732-850D531A13BE}" dt="2024-11-26T07:41:29.698" v="1213" actId="478"/>
          <ac:picMkLst>
            <pc:docMk/>
            <pc:sldMk cId="2369032680" sldId="287"/>
            <ac:picMk id="4" creationId="{CEA84719-A036-7043-0DD6-118151121FDF}"/>
          </ac:picMkLst>
        </pc:picChg>
        <pc:picChg chg="del">
          <ac:chgData name="James A" userId="d1a51a9ee490c5bf" providerId="LiveId" clId="{F22833A8-DE19-448A-A732-850D531A13BE}" dt="2024-11-26T07:41:27.308" v="1212" actId="478"/>
          <ac:picMkLst>
            <pc:docMk/>
            <pc:sldMk cId="2369032680" sldId="287"/>
            <ac:picMk id="7" creationId="{EE6EB945-59A8-F76F-F283-D68250A3E000}"/>
          </ac:picMkLst>
        </pc:picChg>
      </pc:sldChg>
      <pc:sldChg chg="add">
        <pc:chgData name="James A" userId="d1a51a9ee490c5bf" providerId="LiveId" clId="{F22833A8-DE19-448A-A732-850D531A13BE}" dt="2024-11-26T07:41:10.994" v="1163" actId="2890"/>
        <pc:sldMkLst>
          <pc:docMk/>
          <pc:sldMk cId="644514628" sldId="288"/>
        </pc:sldMkLst>
      </pc:sldChg>
      <pc:sldChg chg="addSp delSp modSp add mod">
        <pc:chgData name="James A" userId="d1a51a9ee490c5bf" providerId="LiveId" clId="{F22833A8-DE19-448A-A732-850D531A13BE}" dt="2024-11-26T08:22:36.684" v="1341" actId="1076"/>
        <pc:sldMkLst>
          <pc:docMk/>
          <pc:sldMk cId="3264437157" sldId="289"/>
        </pc:sldMkLst>
        <pc:spChg chg="del mod">
          <ac:chgData name="James A" userId="d1a51a9ee490c5bf" providerId="LiveId" clId="{F22833A8-DE19-448A-A732-850D531A13BE}" dt="2024-11-26T08:07:57.295" v="1335" actId="478"/>
          <ac:spMkLst>
            <pc:docMk/>
            <pc:sldMk cId="3264437157" sldId="289"/>
            <ac:spMk id="2" creationId="{67E73428-3F58-5F56-BE19-AD580B7AA8B8}"/>
          </ac:spMkLst>
        </pc:spChg>
        <pc:spChg chg="del mod">
          <ac:chgData name="James A" userId="d1a51a9ee490c5bf" providerId="LiveId" clId="{F22833A8-DE19-448A-A732-850D531A13BE}" dt="2024-11-26T08:07:51.743" v="1333" actId="478"/>
          <ac:spMkLst>
            <pc:docMk/>
            <pc:sldMk cId="3264437157" sldId="289"/>
            <ac:spMk id="5" creationId="{F9344F18-ED74-C9F4-B8EC-1E0C9B435B5E}"/>
          </ac:spMkLst>
        </pc:spChg>
        <pc:picChg chg="del">
          <ac:chgData name="James A" userId="d1a51a9ee490c5bf" providerId="LiveId" clId="{F22833A8-DE19-448A-A732-850D531A13BE}" dt="2024-11-26T08:07:59.748" v="1336" actId="478"/>
          <ac:picMkLst>
            <pc:docMk/>
            <pc:sldMk cId="3264437157" sldId="289"/>
            <ac:picMk id="3" creationId="{6A4D7448-85BE-5478-1C20-6B39B083769A}"/>
          </ac:picMkLst>
        </pc:picChg>
        <pc:picChg chg="add mod">
          <ac:chgData name="James A" userId="d1a51a9ee490c5bf" providerId="LiveId" clId="{F22833A8-DE19-448A-A732-850D531A13BE}" dt="2024-11-26T08:22:36.684" v="1341" actId="1076"/>
          <ac:picMkLst>
            <pc:docMk/>
            <pc:sldMk cId="3264437157" sldId="289"/>
            <ac:picMk id="6" creationId="{EA570CC3-79CC-3A41-FD80-C5E7A72231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a6ba1b9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2e4a6ba1b9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6F8BE5D0-2784-1073-8A9F-AF71B8F0B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>
            <a:extLst>
              <a:ext uri="{FF2B5EF4-FFF2-40B4-BE49-F238E27FC236}">
                <a16:creationId xmlns:a16="http://schemas.microsoft.com/office/drawing/2014/main" id="{8D17F1D7-8E65-E389-DEDF-4513CA6D1A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>
            <a:extLst>
              <a:ext uri="{FF2B5EF4-FFF2-40B4-BE49-F238E27FC236}">
                <a16:creationId xmlns:a16="http://schemas.microsoft.com/office/drawing/2014/main" id="{DC167094-00FA-086F-806B-15C1AC9C2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405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89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15F8D203-2D11-2DD3-86B4-68B587211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>
            <a:extLst>
              <a:ext uri="{FF2B5EF4-FFF2-40B4-BE49-F238E27FC236}">
                <a16:creationId xmlns:a16="http://schemas.microsoft.com/office/drawing/2014/main" id="{C7C58B1A-66AF-750E-AD4D-2CBF77420D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>
            <a:extLst>
              <a:ext uri="{FF2B5EF4-FFF2-40B4-BE49-F238E27FC236}">
                <a16:creationId xmlns:a16="http://schemas.microsoft.com/office/drawing/2014/main" id="{24A6A6DC-39A1-67B6-57F8-769C7EF7F9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776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8ED1673D-6B80-1424-D17A-FED727954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>
            <a:extLst>
              <a:ext uri="{FF2B5EF4-FFF2-40B4-BE49-F238E27FC236}">
                <a16:creationId xmlns:a16="http://schemas.microsoft.com/office/drawing/2014/main" id="{1E7243FD-B209-CFCA-415A-C78172985E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>
            <a:extLst>
              <a:ext uri="{FF2B5EF4-FFF2-40B4-BE49-F238E27FC236}">
                <a16:creationId xmlns:a16="http://schemas.microsoft.com/office/drawing/2014/main" id="{AB6D79ED-F729-12CD-53FC-B144DD64C9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168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D1301E60-8DF6-5708-90C5-2131A4F6E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>
            <a:extLst>
              <a:ext uri="{FF2B5EF4-FFF2-40B4-BE49-F238E27FC236}">
                <a16:creationId xmlns:a16="http://schemas.microsoft.com/office/drawing/2014/main" id="{EEAFEDF3-FF86-AA9F-135C-15C89DD3A7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>
            <a:extLst>
              <a:ext uri="{FF2B5EF4-FFF2-40B4-BE49-F238E27FC236}">
                <a16:creationId xmlns:a16="http://schemas.microsoft.com/office/drawing/2014/main" id="{5E461CB5-8BA5-51EF-02D4-751962783F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08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8B2E64CF-4716-58A6-4434-A8B2FB6F1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>
            <a:extLst>
              <a:ext uri="{FF2B5EF4-FFF2-40B4-BE49-F238E27FC236}">
                <a16:creationId xmlns:a16="http://schemas.microsoft.com/office/drawing/2014/main" id="{DB920D85-BEB2-226C-DC9B-4B5570C40D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>
            <a:extLst>
              <a:ext uri="{FF2B5EF4-FFF2-40B4-BE49-F238E27FC236}">
                <a16:creationId xmlns:a16="http://schemas.microsoft.com/office/drawing/2014/main" id="{039FFCF6-9FA5-2F0E-6BAB-A364201DA5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947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659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75A529E4-C1D2-E20B-8024-34EE8A230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>
            <a:extLst>
              <a:ext uri="{FF2B5EF4-FFF2-40B4-BE49-F238E27FC236}">
                <a16:creationId xmlns:a16="http://schemas.microsoft.com/office/drawing/2014/main" id="{EEA8A9C9-165E-1CFC-E93D-B7EABAAB3B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>
            <a:extLst>
              <a:ext uri="{FF2B5EF4-FFF2-40B4-BE49-F238E27FC236}">
                <a16:creationId xmlns:a16="http://schemas.microsoft.com/office/drawing/2014/main" id="{D0520E97-9B7A-F1FE-EBE0-9DA6A54AC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121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411F0908-EA6B-AAA5-9D7C-D34FF7CD5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>
            <a:extLst>
              <a:ext uri="{FF2B5EF4-FFF2-40B4-BE49-F238E27FC236}">
                <a16:creationId xmlns:a16="http://schemas.microsoft.com/office/drawing/2014/main" id="{4DABD26E-4851-6FB1-4B16-45D061E763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>
            <a:extLst>
              <a:ext uri="{FF2B5EF4-FFF2-40B4-BE49-F238E27FC236}">
                <a16:creationId xmlns:a16="http://schemas.microsoft.com/office/drawing/2014/main" id="{BC304271-4192-20ED-2E63-57A4F92942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069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25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9780AD3E-8EA0-76E0-AC6F-ABED9D65A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>
            <a:extLst>
              <a:ext uri="{FF2B5EF4-FFF2-40B4-BE49-F238E27FC236}">
                <a16:creationId xmlns:a16="http://schemas.microsoft.com/office/drawing/2014/main" id="{0E8B033D-85A9-72A9-ECF6-BB08B2DC99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>
            <a:extLst>
              <a:ext uri="{FF2B5EF4-FFF2-40B4-BE49-F238E27FC236}">
                <a16:creationId xmlns:a16="http://schemas.microsoft.com/office/drawing/2014/main" id="{566F9439-1AC6-ED50-FAA2-F64A776D6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95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FC19F71-440C-0D72-904B-004CCD1BD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>
            <a:extLst>
              <a:ext uri="{FF2B5EF4-FFF2-40B4-BE49-F238E27FC236}">
                <a16:creationId xmlns:a16="http://schemas.microsoft.com/office/drawing/2014/main" id="{93C1C93F-D47A-54EB-480B-75930DECF8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>
            <a:extLst>
              <a:ext uri="{FF2B5EF4-FFF2-40B4-BE49-F238E27FC236}">
                <a16:creationId xmlns:a16="http://schemas.microsoft.com/office/drawing/2014/main" id="{DCFA75F7-66FB-860C-A04F-B20F6DF3F3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987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D9C47E83-2544-3FA1-D39E-F3360BDF9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>
            <a:extLst>
              <a:ext uri="{FF2B5EF4-FFF2-40B4-BE49-F238E27FC236}">
                <a16:creationId xmlns:a16="http://schemas.microsoft.com/office/drawing/2014/main" id="{EAD9136C-4D69-88B7-5CFA-15AEB79FC4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>
            <a:extLst>
              <a:ext uri="{FF2B5EF4-FFF2-40B4-BE49-F238E27FC236}">
                <a16:creationId xmlns:a16="http://schemas.microsoft.com/office/drawing/2014/main" id="{D09904D4-5E27-BEDB-012E-75163987A7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39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6431CFFB-DD19-6094-1AC0-88BD7E706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>
            <a:extLst>
              <a:ext uri="{FF2B5EF4-FFF2-40B4-BE49-F238E27FC236}">
                <a16:creationId xmlns:a16="http://schemas.microsoft.com/office/drawing/2014/main" id="{E183958E-C75D-DC7B-02B9-B87E821D59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>
            <a:extLst>
              <a:ext uri="{FF2B5EF4-FFF2-40B4-BE49-F238E27FC236}">
                <a16:creationId xmlns:a16="http://schemas.microsoft.com/office/drawing/2014/main" id="{F72C35DB-F714-2931-A7E4-C4C775D3D8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069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93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613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AC262EE6-A7EE-B4C4-32EC-44159D5C2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>
            <a:extLst>
              <a:ext uri="{FF2B5EF4-FFF2-40B4-BE49-F238E27FC236}">
                <a16:creationId xmlns:a16="http://schemas.microsoft.com/office/drawing/2014/main" id="{3F1BAF8A-7A59-8114-AB80-E5868CEB4A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>
            <a:extLst>
              <a:ext uri="{FF2B5EF4-FFF2-40B4-BE49-F238E27FC236}">
                <a16:creationId xmlns:a16="http://schemas.microsoft.com/office/drawing/2014/main" id="{3F4028E1-3D2D-44E2-BEAF-80B7C19524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92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 t="32703" b="32700"/>
          <a:stretch/>
        </p:blipFill>
        <p:spPr>
          <a:xfrm>
            <a:off x="151150" y="116200"/>
            <a:ext cx="1457150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5" y="4639650"/>
            <a:ext cx="1641800" cy="5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2781600" y="4731895"/>
            <a:ext cx="35808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Pixeltests</a:t>
            </a:r>
            <a:r>
              <a:rPr lang="en-GB" sz="1000" baseline="30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All rights reserved (Private &amp; Confidential)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8472458" y="4510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t="32703" b="32700"/>
          <a:stretch/>
        </p:blipFill>
        <p:spPr>
          <a:xfrm>
            <a:off x="151150" y="116200"/>
            <a:ext cx="1457150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5" y="4639650"/>
            <a:ext cx="1641800" cy="5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2781600" y="4731895"/>
            <a:ext cx="35808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Pixeltests</a:t>
            </a:r>
            <a:r>
              <a:rPr lang="en-GB" sz="1000" baseline="30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All rights reserved (Private &amp; Confidential)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2542" y="116200"/>
            <a:ext cx="1338608" cy="5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 t="32703" b="32700"/>
          <a:stretch/>
        </p:blipFill>
        <p:spPr>
          <a:xfrm>
            <a:off x="151150" y="116200"/>
            <a:ext cx="1457150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5" y="4639650"/>
            <a:ext cx="1641800" cy="5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/>
        </p:nvSpPr>
        <p:spPr>
          <a:xfrm>
            <a:off x="2781600" y="4731895"/>
            <a:ext cx="35808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Pixeltests</a:t>
            </a:r>
            <a:r>
              <a:rPr lang="en-GB" sz="1000" baseline="30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All rights reserved (Private &amp; Confidential)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306633" y="1679213"/>
            <a:ext cx="8218500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6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Natural Language Processing – NLP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600" b="1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26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James Antony Das</a:t>
            </a:r>
            <a:endParaRPr sz="26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4F8C887-63D2-D5FB-AAE6-22BC6C74ED13}"/>
              </a:ext>
            </a:extLst>
          </p:cNvPr>
          <p:cNvSpPr txBox="1"/>
          <p:nvPr/>
        </p:nvSpPr>
        <p:spPr>
          <a:xfrm>
            <a:off x="3835332" y="40739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ptos Display" panose="020B0004020202020204" pitchFamily="34" charset="0"/>
              </a:rPr>
              <a:t>KNN  Classifier</a:t>
            </a:r>
            <a:endParaRPr lang="en-IN" sz="1800" dirty="0">
              <a:latin typeface="Aptos Display" panose="020B0004020202020204" pitchFamily="34" charset="0"/>
            </a:endParaRPr>
          </a:p>
        </p:txBody>
      </p:sp>
      <p:pic>
        <p:nvPicPr>
          <p:cNvPr id="3" name="Picture 2" descr="A diagram of a diagram">
            <a:extLst>
              <a:ext uri="{FF2B5EF4-FFF2-40B4-BE49-F238E27FC236}">
                <a16:creationId xmlns:a16="http://schemas.microsoft.com/office/drawing/2014/main" id="{BDAA8DA3-3C0D-D216-694C-047F5D584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0210"/>
            <a:ext cx="3998883" cy="2181841"/>
          </a:xfrm>
          <a:prstGeom prst="rect">
            <a:avLst/>
          </a:prstGeom>
        </p:spPr>
      </p:pic>
      <p:pic>
        <p:nvPicPr>
          <p:cNvPr id="7" name="Picture 6" descr="A blue and orange background with small dots&#10;&#10;Description automatically generated with medium confidence">
            <a:extLst>
              <a:ext uri="{FF2B5EF4-FFF2-40B4-BE49-F238E27FC236}">
                <a16:creationId xmlns:a16="http://schemas.microsoft.com/office/drawing/2014/main" id="{8901071B-FBAA-7B5B-BFE7-198473F61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000" y="1211715"/>
            <a:ext cx="5456663" cy="2758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9147B5-776D-3706-CD74-A1DD02B91F1F}"/>
              </a:ext>
            </a:extLst>
          </p:cNvPr>
          <p:cNvSpPr txBox="1"/>
          <p:nvPr/>
        </p:nvSpPr>
        <p:spPr>
          <a:xfrm>
            <a:off x="6315307" y="412446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Accuracy: 0.631648</a:t>
            </a:r>
            <a:endParaRPr lang="en-IN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9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CCEE25-C2BD-B982-908D-24F6CF508C9B}"/>
              </a:ext>
            </a:extLst>
          </p:cNvPr>
          <p:cNvSpPr txBox="1"/>
          <p:nvPr/>
        </p:nvSpPr>
        <p:spPr>
          <a:xfrm>
            <a:off x="3767801" y="29023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ptos Display" panose="020B0004020202020204" pitchFamily="34" charset="0"/>
              </a:rPr>
              <a:t>Decision Tree Classifier</a:t>
            </a:r>
          </a:p>
        </p:txBody>
      </p:sp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334B7B22-8395-C2BF-CD62-3D358BA63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10" y="1220893"/>
            <a:ext cx="1692524" cy="1692524"/>
          </a:xfrm>
          <a:prstGeom prst="rect">
            <a:avLst/>
          </a:prstGeom>
        </p:spPr>
      </p:pic>
      <p:pic>
        <p:nvPicPr>
          <p:cNvPr id="12" name="Picture 11" descr="A blue and orange data visualization&#10;&#10;Description automatically generated">
            <a:extLst>
              <a:ext uri="{FF2B5EF4-FFF2-40B4-BE49-F238E27FC236}">
                <a16:creationId xmlns:a16="http://schemas.microsoft.com/office/drawing/2014/main" id="{A1C8FA13-741B-817A-EC3D-EDABCF3DC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807" y="966135"/>
            <a:ext cx="5717988" cy="2890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9A8351-3BFC-D915-DA36-74085AA7F8FF}"/>
              </a:ext>
            </a:extLst>
          </p:cNvPr>
          <p:cNvSpPr txBox="1"/>
          <p:nvPr/>
        </p:nvSpPr>
        <p:spPr>
          <a:xfrm>
            <a:off x="6053801" y="40234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Accuracy: 0.623768</a:t>
            </a:r>
            <a:endParaRPr lang="en-IN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2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44FACEA6-C37A-F310-E656-9EBA7697F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tree&#10;&#10;Description automatically generated">
            <a:extLst>
              <a:ext uri="{FF2B5EF4-FFF2-40B4-BE49-F238E27FC236}">
                <a16:creationId xmlns:a16="http://schemas.microsoft.com/office/drawing/2014/main" id="{CB9C7EFE-98C5-5772-C08C-C5E0ED803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28" y="1694985"/>
            <a:ext cx="2625539" cy="1753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737B8B-50A7-EB58-83BC-39F0B3CB206D}"/>
              </a:ext>
            </a:extLst>
          </p:cNvPr>
          <p:cNvSpPr txBox="1"/>
          <p:nvPr/>
        </p:nvSpPr>
        <p:spPr>
          <a:xfrm>
            <a:off x="3710705" y="43892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ptos Display" panose="020B0004020202020204" pitchFamily="34" charset="0"/>
              </a:rPr>
              <a:t>Random Forest Classifier</a:t>
            </a:r>
          </a:p>
        </p:txBody>
      </p:sp>
      <p:pic>
        <p:nvPicPr>
          <p:cNvPr id="3" name="Picture 2" descr="A blue and orange pixelated background&#10;&#10;Description automatically generated">
            <a:extLst>
              <a:ext uri="{FF2B5EF4-FFF2-40B4-BE49-F238E27FC236}">
                <a16:creationId xmlns:a16="http://schemas.microsoft.com/office/drawing/2014/main" id="{1DB7139E-468B-66BA-AFB4-67095F4B7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767" y="959005"/>
            <a:ext cx="5791508" cy="2928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3B763B-D7E5-64A0-A04F-7AAEF8529B6A}"/>
              </a:ext>
            </a:extLst>
          </p:cNvPr>
          <p:cNvSpPr txBox="1"/>
          <p:nvPr/>
        </p:nvSpPr>
        <p:spPr>
          <a:xfrm>
            <a:off x="5996705" y="40306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Accuracy: 0.642153</a:t>
            </a:r>
            <a:endParaRPr lang="en-IN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9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72D3ABE2-69B1-382F-0C5D-BE5D28AB5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7135B4-9E52-A00E-9838-4339999E55AE}"/>
              </a:ext>
            </a:extLst>
          </p:cNvPr>
          <p:cNvSpPr txBox="1"/>
          <p:nvPr/>
        </p:nvSpPr>
        <p:spPr>
          <a:xfrm>
            <a:off x="3710705" y="43892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ptos Display" panose="020B0004020202020204" pitchFamily="34" charset="0"/>
              </a:rPr>
              <a:t>AdaBoost Classifier</a:t>
            </a:r>
          </a:p>
        </p:txBody>
      </p:sp>
      <p:pic>
        <p:nvPicPr>
          <p:cNvPr id="4" name="Picture 3" descr="A diagram of a data analysis&#10;&#10;Description automatically generated with medium confidence">
            <a:extLst>
              <a:ext uri="{FF2B5EF4-FFF2-40B4-BE49-F238E27FC236}">
                <a16:creationId xmlns:a16="http://schemas.microsoft.com/office/drawing/2014/main" id="{89E6CEE4-4997-3A47-25E2-D6B7BEB26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85" y="1319916"/>
            <a:ext cx="3658483" cy="2057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A3C36-1711-2FCC-78EC-7689B3BD6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425" y="1183646"/>
            <a:ext cx="5491035" cy="27762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778862-F1BE-CE74-2040-44558810F0BA}"/>
              </a:ext>
            </a:extLst>
          </p:cNvPr>
          <p:cNvSpPr txBox="1"/>
          <p:nvPr/>
        </p:nvSpPr>
        <p:spPr>
          <a:xfrm>
            <a:off x="5817220" y="408729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Accuracy: 0.647406</a:t>
            </a:r>
            <a:endParaRPr lang="en-IN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1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431480" y="2632553"/>
            <a:ext cx="5048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400" rIns="78825" bIns="39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blue and grey text on a black background&#10;&#10;Description automatically generated">
            <a:extLst>
              <a:ext uri="{FF2B5EF4-FFF2-40B4-BE49-F238E27FC236}">
                <a16:creationId xmlns:a16="http://schemas.microsoft.com/office/drawing/2014/main" id="{71E2BFFA-5F75-0F3A-9AE3-C34842DD2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6" y="1364165"/>
            <a:ext cx="2724615" cy="20434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60BDC2-D0F5-1C2B-66B5-93B9D379959D}"/>
              </a:ext>
            </a:extLst>
          </p:cNvPr>
          <p:cNvSpPr txBox="1"/>
          <p:nvPr/>
        </p:nvSpPr>
        <p:spPr>
          <a:xfrm>
            <a:off x="3493063" y="54698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ptos Display" panose="020B0004020202020204" pitchFamily="34" charset="0"/>
              </a:rPr>
              <a:t>XGBoost Classifier</a:t>
            </a:r>
          </a:p>
        </p:txBody>
      </p:sp>
      <p:pic>
        <p:nvPicPr>
          <p:cNvPr id="4" name="Picture 3" descr="A blue and orange dotted background">
            <a:extLst>
              <a:ext uri="{FF2B5EF4-FFF2-40B4-BE49-F238E27FC236}">
                <a16:creationId xmlns:a16="http://schemas.microsoft.com/office/drawing/2014/main" id="{C100E2E0-7806-A360-6397-8A34CC83D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383" y="1150298"/>
            <a:ext cx="5382431" cy="2721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BC5CF5-3C36-FD5F-C4B0-698AA75BE801}"/>
              </a:ext>
            </a:extLst>
          </p:cNvPr>
          <p:cNvSpPr txBox="1"/>
          <p:nvPr/>
        </p:nvSpPr>
        <p:spPr>
          <a:xfrm>
            <a:off x="5966957" y="399606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Accuracy: 0.655285</a:t>
            </a:r>
            <a:endParaRPr lang="en-IN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96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F0EDB8C7-D220-AE3D-8536-BCF5B7F06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4FD8C3-6390-E6DD-8331-1B9BB2E60301}"/>
              </a:ext>
            </a:extLst>
          </p:cNvPr>
          <p:cNvSpPr txBox="1"/>
          <p:nvPr/>
        </p:nvSpPr>
        <p:spPr>
          <a:xfrm>
            <a:off x="1084398" y="73283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ptos Display" panose="020B0004020202020204" pitchFamily="34" charset="0"/>
              </a:rPr>
              <a:t>Deep Neural network</a:t>
            </a:r>
          </a:p>
        </p:txBody>
      </p:sp>
      <p:pic>
        <p:nvPicPr>
          <p:cNvPr id="10" name="Picture 9" descr="A network diagram with circles and lines">
            <a:extLst>
              <a:ext uri="{FF2B5EF4-FFF2-40B4-BE49-F238E27FC236}">
                <a16:creationId xmlns:a16="http://schemas.microsoft.com/office/drawing/2014/main" id="{9E103419-3BD9-6EB8-999C-52E78BE6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38" y="1413558"/>
            <a:ext cx="3439649" cy="2444765"/>
          </a:xfrm>
          <a:prstGeom prst="rect">
            <a:avLst/>
          </a:prstGeom>
        </p:spPr>
      </p:pic>
      <p:pic>
        <p:nvPicPr>
          <p:cNvPr id="12" name="Picture 11" descr="A blue and orange dots&#10;&#10;Description automatically generated">
            <a:extLst>
              <a:ext uri="{FF2B5EF4-FFF2-40B4-BE49-F238E27FC236}">
                <a16:creationId xmlns:a16="http://schemas.microsoft.com/office/drawing/2014/main" id="{A7F09BF0-5BD1-5321-33A5-D52F7CD07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688" y="1657349"/>
            <a:ext cx="4572000" cy="23115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F39947-1CEB-B8B9-9C25-8955662F20D9}"/>
              </a:ext>
            </a:extLst>
          </p:cNvPr>
          <p:cNvSpPr txBox="1"/>
          <p:nvPr/>
        </p:nvSpPr>
        <p:spPr>
          <a:xfrm>
            <a:off x="6047677" y="4114947"/>
            <a:ext cx="4572000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1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Accuracy: 0.65277</a:t>
            </a:r>
            <a:endParaRPr lang="en-IN" b="0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7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B76DB9AC-B022-DD72-F978-B9BAC9429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A519B-9780-35BB-B396-A18B7DB5BEE3}"/>
              </a:ext>
            </a:extLst>
          </p:cNvPr>
          <p:cNvSpPr txBox="1"/>
          <p:nvPr/>
        </p:nvSpPr>
        <p:spPr>
          <a:xfrm>
            <a:off x="1084398" y="732838"/>
            <a:ext cx="6015212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700"/>
              </a:lnSpc>
            </a:pPr>
            <a:r>
              <a:rPr lang="en-IN" sz="2000" dirty="0">
                <a:latin typeface="Aptos Display" panose="020B0004020202020204" pitchFamily="34" charset="0"/>
              </a:rPr>
              <a:t>RNN - </a:t>
            </a:r>
            <a:r>
              <a:rPr lang="en-IN" sz="2000" i="0" dirty="0">
                <a:solidFill>
                  <a:srgbClr val="1F1F1F"/>
                </a:solidFill>
                <a:effectLst/>
                <a:latin typeface="Aptos Display" panose="020B0004020202020204" pitchFamily="34" charset="0"/>
              </a:rPr>
              <a:t>Recurrent neural network</a:t>
            </a:r>
            <a:endParaRPr lang="en-IN" sz="2000" dirty="0">
              <a:latin typeface="Aptos Display" panose="020B0004020202020204" pitchFamily="34" charset="0"/>
            </a:endParaRP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3ACDE201-FBD9-8383-81E3-7FB9A2F2F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37" y="1224501"/>
            <a:ext cx="3136963" cy="2694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638F3A-FB65-8F77-7AF4-BC1BCF755FDA}"/>
              </a:ext>
            </a:extLst>
          </p:cNvPr>
          <p:cNvSpPr txBox="1"/>
          <p:nvPr/>
        </p:nvSpPr>
        <p:spPr>
          <a:xfrm>
            <a:off x="5601629" y="2431327"/>
            <a:ext cx="4572000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1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Accuracy: 0.65461</a:t>
            </a:r>
            <a:endParaRPr lang="en-IN" b="0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9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94B9462F-DE53-4BE2-FD51-5AAB57B53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56FDE5-B6B6-2BE3-9A6E-6C4F3C4495CD}"/>
              </a:ext>
            </a:extLst>
          </p:cNvPr>
          <p:cNvSpPr txBox="1"/>
          <p:nvPr/>
        </p:nvSpPr>
        <p:spPr>
          <a:xfrm>
            <a:off x="1084398" y="73283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ptos Display" panose="020B0004020202020204" pitchFamily="34" charset="0"/>
              </a:rPr>
              <a:t>LSTM – Long Short Term Memory</a:t>
            </a:r>
          </a:p>
        </p:txBody>
      </p:sp>
      <p:pic>
        <p:nvPicPr>
          <p:cNvPr id="4" name="Picture 3" descr="A diagram of a computer process">
            <a:extLst>
              <a:ext uri="{FF2B5EF4-FFF2-40B4-BE49-F238E27FC236}">
                <a16:creationId xmlns:a16="http://schemas.microsoft.com/office/drawing/2014/main" id="{3EEB6F10-932D-8D99-308B-C889FD5EB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98" y="1373775"/>
            <a:ext cx="3910167" cy="29204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C5CDD8-096F-7327-6A73-5F627F0F5C0E}"/>
              </a:ext>
            </a:extLst>
          </p:cNvPr>
          <p:cNvSpPr txBox="1"/>
          <p:nvPr/>
        </p:nvSpPr>
        <p:spPr>
          <a:xfrm>
            <a:off x="5081239" y="2194084"/>
            <a:ext cx="4572000" cy="639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1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Accuracy Score: 0.76279</a:t>
            </a:r>
          </a:p>
          <a:p>
            <a:pPr>
              <a:lnSpc>
                <a:spcPts val="1425"/>
              </a:lnSpc>
            </a:pPr>
            <a:endParaRPr lang="en-IN" b="1" dirty="0">
              <a:latin typeface="Aptos Narrow" panose="020B00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b="1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Kaggle Rank: 823</a:t>
            </a:r>
            <a:endParaRPr lang="en-IN" b="0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27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970915CE-D554-13DC-2512-B3B8020C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413019-A95A-764C-762A-C169066CB821}"/>
              </a:ext>
            </a:extLst>
          </p:cNvPr>
          <p:cNvSpPr txBox="1"/>
          <p:nvPr/>
        </p:nvSpPr>
        <p:spPr>
          <a:xfrm>
            <a:off x="519403" y="750484"/>
            <a:ext cx="7197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Bidirectional encoder representations from transformers (BERT)</a:t>
            </a:r>
            <a:endParaRPr lang="en-IN" sz="1800" dirty="0">
              <a:latin typeface="Aptos Display" panose="020B0004020202020204" pitchFamily="34" charset="0"/>
            </a:endParaRPr>
          </a:p>
        </p:txBody>
      </p:sp>
      <p:pic>
        <p:nvPicPr>
          <p:cNvPr id="5" name="Picture 4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0D8851E5-CC78-DE5C-5A5E-E5FE8A937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28" y="1256920"/>
            <a:ext cx="2367806" cy="3336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F1FF37-F8BF-32AA-273E-85E9B354B624}"/>
              </a:ext>
            </a:extLst>
          </p:cNvPr>
          <p:cNvSpPr txBox="1"/>
          <p:nvPr/>
        </p:nvSpPr>
        <p:spPr>
          <a:xfrm>
            <a:off x="4572000" y="2379937"/>
            <a:ext cx="4572000" cy="639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1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Accuracy Score: 0.80723</a:t>
            </a:r>
          </a:p>
          <a:p>
            <a:pPr>
              <a:lnSpc>
                <a:spcPts val="1425"/>
              </a:lnSpc>
            </a:pPr>
            <a:endParaRPr lang="en-IN" b="1" dirty="0">
              <a:latin typeface="Aptos Narrow" panose="020B00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b="1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Kaggle Rank: 319</a:t>
            </a:r>
            <a:endParaRPr lang="en-IN" b="0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51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background with white text and blue and white lines">
            <a:extLst>
              <a:ext uri="{FF2B5EF4-FFF2-40B4-BE49-F238E27FC236}">
                <a16:creationId xmlns:a16="http://schemas.microsoft.com/office/drawing/2014/main" id="{DBD5EAC7-B20A-C5FC-9332-DB4500C7C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304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7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white grid with black text&#10;&#10;Description automatically generated">
            <a:extLst>
              <a:ext uri="{FF2B5EF4-FFF2-40B4-BE49-F238E27FC236}">
                <a16:creationId xmlns:a16="http://schemas.microsoft.com/office/drawing/2014/main" id="{6B7FA5D9-C340-2D47-FA3A-FDDE61B1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42" y="1677095"/>
            <a:ext cx="2842506" cy="1120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AFC947-2887-ED57-B160-5EBB2C48B50D}"/>
              </a:ext>
            </a:extLst>
          </p:cNvPr>
          <p:cNvSpPr txBox="1"/>
          <p:nvPr/>
        </p:nvSpPr>
        <p:spPr>
          <a:xfrm>
            <a:off x="1886942" y="787812"/>
            <a:ext cx="5157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Disaster tweets prediction - Kaggle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16BC4-0C37-BE05-4C96-9CF8340416A7}"/>
              </a:ext>
            </a:extLst>
          </p:cNvPr>
          <p:cNvSpPr txBox="1"/>
          <p:nvPr/>
        </p:nvSpPr>
        <p:spPr>
          <a:xfrm>
            <a:off x="5324180" y="1427357"/>
            <a:ext cx="1932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Training set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7613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 columns</a:t>
            </a:r>
          </a:p>
          <a:p>
            <a:endParaRPr lang="en-IN" dirty="0"/>
          </a:p>
          <a:p>
            <a:r>
              <a:rPr lang="en-IN" b="1" dirty="0"/>
              <a:t>Test Set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3263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4 columns</a:t>
            </a:r>
          </a:p>
        </p:txBody>
      </p:sp>
    </p:spTree>
    <p:extLst>
      <p:ext uri="{BB962C8B-B14F-4D97-AF65-F5344CB8AC3E}">
        <p14:creationId xmlns:p14="http://schemas.microsoft.com/office/powerpoint/2010/main" val="189554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473A7E27-A602-9DB2-05BD-BD6DD77F2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purple logo">
            <a:extLst>
              <a:ext uri="{FF2B5EF4-FFF2-40B4-BE49-F238E27FC236}">
                <a16:creationId xmlns:a16="http://schemas.microsoft.com/office/drawing/2014/main" id="{55CB1386-334A-201D-1356-6939C66DD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20" y="1819451"/>
            <a:ext cx="4066478" cy="15045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9BDC35-D373-4A3A-32E9-8B4CE969600F}"/>
              </a:ext>
            </a:extLst>
          </p:cNvPr>
          <p:cNvSpPr txBox="1"/>
          <p:nvPr/>
        </p:nvSpPr>
        <p:spPr>
          <a:xfrm>
            <a:off x="788020" y="10356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Generative AI – Google Gemini </a:t>
            </a:r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</a:rPr>
              <a:t>1.5 API</a:t>
            </a:r>
            <a:endParaRPr lang="en-IN" sz="1400" dirty="0">
              <a:latin typeface="Aptos Display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3C0EEB-B1F5-D94C-4453-C8D8799922E0}"/>
              </a:ext>
            </a:extLst>
          </p:cNvPr>
          <p:cNvSpPr txBox="1"/>
          <p:nvPr/>
        </p:nvSpPr>
        <p:spPr>
          <a:xfrm>
            <a:off x="5467815" y="2015664"/>
            <a:ext cx="4572000" cy="639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1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Accuracy Score: 0.99969</a:t>
            </a:r>
          </a:p>
          <a:p>
            <a:pPr>
              <a:lnSpc>
                <a:spcPts val="1425"/>
              </a:lnSpc>
            </a:pPr>
            <a:endParaRPr lang="en-IN" b="1" dirty="0">
              <a:latin typeface="Aptos Narrow" panose="020B00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b="1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Kaggle Rank: 21</a:t>
            </a:r>
            <a:endParaRPr lang="en-IN" b="0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80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B31A671F-5CAC-76DC-19DC-0F90F49FD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bar chart&#10;&#10;Description automatically generated">
            <a:extLst>
              <a:ext uri="{FF2B5EF4-FFF2-40B4-BE49-F238E27FC236}">
                <a16:creationId xmlns:a16="http://schemas.microsoft.com/office/drawing/2014/main" id="{EA570CC3-79CC-3A41-FD80-C5E7A7223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53" y="616568"/>
            <a:ext cx="7248293" cy="362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3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3B6C6-A155-58FB-D955-8BA7071483AC}"/>
              </a:ext>
            </a:extLst>
          </p:cNvPr>
          <p:cNvSpPr txBox="1"/>
          <p:nvPr/>
        </p:nvSpPr>
        <p:spPr>
          <a:xfrm>
            <a:off x="7746381" y="475041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Kaggle Rank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252241E-E633-538E-54BA-F3EC8EEB1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79" y="692672"/>
            <a:ext cx="7254700" cy="37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8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0E83B-0372-6005-0CFD-19435588C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2B1852-F557-14FA-C4E8-833B782E0C8C}"/>
              </a:ext>
            </a:extLst>
          </p:cNvPr>
          <p:cNvSpPr txBox="1"/>
          <p:nvPr/>
        </p:nvSpPr>
        <p:spPr>
          <a:xfrm>
            <a:off x="962102" y="970531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Target Variable</a:t>
            </a:r>
          </a:p>
        </p:txBody>
      </p:sp>
      <p:pic>
        <p:nvPicPr>
          <p:cNvPr id="3" name="Picture 2" descr="A graph with blue rectangles&#10;&#10;Description automatically generated">
            <a:extLst>
              <a:ext uri="{FF2B5EF4-FFF2-40B4-BE49-F238E27FC236}">
                <a16:creationId xmlns:a16="http://schemas.microsoft.com/office/drawing/2014/main" id="{0DE82ADE-C51B-7ACE-696E-BEC601EC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3" y="1486893"/>
            <a:ext cx="3409551" cy="2599783"/>
          </a:xfrm>
          <a:prstGeom prst="rect">
            <a:avLst/>
          </a:prstGeom>
        </p:spPr>
      </p:pic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61A525B5-A273-602C-529C-AED4AEE1C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511" y="1427355"/>
            <a:ext cx="4205833" cy="2465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37708E-D4AD-E87E-8644-F681564EE800}"/>
              </a:ext>
            </a:extLst>
          </p:cNvPr>
          <p:cNvSpPr txBox="1"/>
          <p:nvPr/>
        </p:nvSpPr>
        <p:spPr>
          <a:xfrm>
            <a:off x="4267511" y="970531"/>
            <a:ext cx="30253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1274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F5C89B-EAFB-B0BF-4D8F-3D1A35D7E5B8}"/>
              </a:ext>
            </a:extLst>
          </p:cNvPr>
          <p:cNvSpPr/>
          <p:nvPr/>
        </p:nvSpPr>
        <p:spPr>
          <a:xfrm>
            <a:off x="557561" y="2349190"/>
            <a:ext cx="8162693" cy="1115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421385-6425-CD6A-3120-CF4A394806D9}"/>
              </a:ext>
            </a:extLst>
          </p:cNvPr>
          <p:cNvSpPr/>
          <p:nvPr/>
        </p:nvSpPr>
        <p:spPr>
          <a:xfrm>
            <a:off x="899534" y="2278946"/>
            <a:ext cx="252000" cy="252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86699F-D580-3C6D-D3C1-A74180C70160}"/>
              </a:ext>
            </a:extLst>
          </p:cNvPr>
          <p:cNvSpPr/>
          <p:nvPr/>
        </p:nvSpPr>
        <p:spPr>
          <a:xfrm>
            <a:off x="2166670" y="2278946"/>
            <a:ext cx="252000" cy="252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35ADF5-43D3-7654-A78A-1DC7146646BA}"/>
              </a:ext>
            </a:extLst>
          </p:cNvPr>
          <p:cNvSpPr/>
          <p:nvPr/>
        </p:nvSpPr>
        <p:spPr>
          <a:xfrm>
            <a:off x="3485522" y="2278946"/>
            <a:ext cx="252000" cy="252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2C1EC8-EAA5-F6DE-D132-CF5B3354E4EB}"/>
              </a:ext>
            </a:extLst>
          </p:cNvPr>
          <p:cNvSpPr/>
          <p:nvPr/>
        </p:nvSpPr>
        <p:spPr>
          <a:xfrm>
            <a:off x="4904516" y="2278946"/>
            <a:ext cx="252000" cy="252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3292B5-B9EF-42A6-320B-F1376FDB09A8}"/>
              </a:ext>
            </a:extLst>
          </p:cNvPr>
          <p:cNvSpPr/>
          <p:nvPr/>
        </p:nvSpPr>
        <p:spPr>
          <a:xfrm>
            <a:off x="6323511" y="2278946"/>
            <a:ext cx="252000" cy="252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60E546-CF14-B4BC-4452-5D3397147B14}"/>
              </a:ext>
            </a:extLst>
          </p:cNvPr>
          <p:cNvSpPr/>
          <p:nvPr/>
        </p:nvSpPr>
        <p:spPr>
          <a:xfrm>
            <a:off x="7716647" y="2278946"/>
            <a:ext cx="252000" cy="252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EB655B-55B8-7E12-D77D-D743EBEEA11C}"/>
              </a:ext>
            </a:extLst>
          </p:cNvPr>
          <p:cNvSpPr txBox="1"/>
          <p:nvPr/>
        </p:nvSpPr>
        <p:spPr>
          <a:xfrm>
            <a:off x="6979938" y="2986208"/>
            <a:ext cx="171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Kaggle Submission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AD823-4A30-B4AC-CD04-EC1E4F379FD1}"/>
              </a:ext>
            </a:extLst>
          </p:cNvPr>
          <p:cNvSpPr txBox="1"/>
          <p:nvPr/>
        </p:nvSpPr>
        <p:spPr>
          <a:xfrm>
            <a:off x="5630524" y="1599850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Model building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B8C0CF-7813-7DC2-F980-E051333919EC}"/>
              </a:ext>
            </a:extLst>
          </p:cNvPr>
          <p:cNvSpPr txBox="1"/>
          <p:nvPr/>
        </p:nvSpPr>
        <p:spPr>
          <a:xfrm>
            <a:off x="4251312" y="2949488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Decomposition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ECD31B-24C3-3A14-DA30-F01396F438F4}"/>
              </a:ext>
            </a:extLst>
          </p:cNvPr>
          <p:cNvSpPr txBox="1"/>
          <p:nvPr/>
        </p:nvSpPr>
        <p:spPr>
          <a:xfrm>
            <a:off x="2832302" y="1551538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IN" dirty="0" err="1"/>
              <a:t>ext</a:t>
            </a:r>
            <a:r>
              <a:rPr lang="en-IN" dirty="0"/>
              <a:t> Vectorization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8A51B6-E8C2-828E-E1A2-51CB943D1B49}"/>
              </a:ext>
            </a:extLst>
          </p:cNvPr>
          <p:cNvSpPr txBox="1"/>
          <p:nvPr/>
        </p:nvSpPr>
        <p:spPr>
          <a:xfrm>
            <a:off x="381932" y="1622871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Cleaning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C9F3D-0622-D43F-0B12-61BE00AD0843}"/>
              </a:ext>
            </a:extLst>
          </p:cNvPr>
          <p:cNvSpPr txBox="1"/>
          <p:nvPr/>
        </p:nvSpPr>
        <p:spPr>
          <a:xfrm>
            <a:off x="1379599" y="294157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Word Lemmatization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EA8FF9-9003-30FB-E2C2-A0B20E9A4B51}"/>
              </a:ext>
            </a:extLst>
          </p:cNvPr>
          <p:cNvSpPr txBox="1"/>
          <p:nvPr/>
        </p:nvSpPr>
        <p:spPr>
          <a:xfrm>
            <a:off x="456276" y="80526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latin typeface="+mj-lt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371569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431480" y="2632553"/>
            <a:ext cx="5048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400" rIns="78825" bIns="39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BE35-E3C7-FF14-9A9A-0E897E224CBA}"/>
              </a:ext>
            </a:extLst>
          </p:cNvPr>
          <p:cNvSpPr txBox="1"/>
          <p:nvPr/>
        </p:nvSpPr>
        <p:spPr>
          <a:xfrm>
            <a:off x="951571" y="648566"/>
            <a:ext cx="204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Aptos Display" panose="020B0004020202020204" pitchFamily="34" charset="0"/>
              </a:rPr>
              <a:t>Text Vectorization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F0970A-917C-BEB5-035C-AB09FC744E4F}"/>
              </a:ext>
            </a:extLst>
          </p:cNvPr>
          <p:cNvSpPr/>
          <p:nvPr/>
        </p:nvSpPr>
        <p:spPr>
          <a:xfrm>
            <a:off x="3391055" y="1446402"/>
            <a:ext cx="1880839" cy="61703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  <a:p>
            <a:pPr algn="ctr"/>
            <a:r>
              <a:rPr lang="en-US" dirty="0"/>
              <a:t>Techniques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712852-4C1F-2789-02E8-77869FE836A4}"/>
              </a:ext>
            </a:extLst>
          </p:cNvPr>
          <p:cNvSpPr/>
          <p:nvPr/>
        </p:nvSpPr>
        <p:spPr>
          <a:xfrm>
            <a:off x="620752" y="2726936"/>
            <a:ext cx="1880839" cy="61703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Bag of words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5E067D-AB60-529C-C337-6489CD8A18E8}"/>
              </a:ext>
            </a:extLst>
          </p:cNvPr>
          <p:cNvSpPr/>
          <p:nvPr/>
        </p:nvSpPr>
        <p:spPr>
          <a:xfrm>
            <a:off x="3397405" y="2710671"/>
            <a:ext cx="1880839" cy="61703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TF-IDF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5C5291-7CBC-8774-1BB1-6D08C8832E5A}"/>
              </a:ext>
            </a:extLst>
          </p:cNvPr>
          <p:cNvSpPr/>
          <p:nvPr/>
        </p:nvSpPr>
        <p:spPr>
          <a:xfrm>
            <a:off x="6174058" y="2710671"/>
            <a:ext cx="1880839" cy="61703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Embeddings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19EB05B-B86F-BCDD-D63F-FCCA6EFD58D0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rot="10800000" flipV="1">
            <a:off x="1561173" y="1754918"/>
            <a:ext cx="1829883" cy="9720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451253-08A4-ECDB-EE18-6CAA561D4844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5271894" y="1754919"/>
            <a:ext cx="1842584" cy="955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8E4EFE3-BD18-291F-856D-B17C69347E6C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4046917" y="2347994"/>
            <a:ext cx="5691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CC13C0-6E51-90E5-E858-52CE70FD0235}"/>
              </a:ext>
            </a:extLst>
          </p:cNvPr>
          <p:cNvSpPr txBox="1"/>
          <p:nvPr/>
        </p:nvSpPr>
        <p:spPr>
          <a:xfrm>
            <a:off x="6004095" y="345068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ptos Display" panose="020B0004020202020204" pitchFamily="34" charset="0"/>
              </a:rPr>
              <a:t>Requires high processing power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D6EDBE-5097-5112-C172-1921020A37E7}"/>
              </a:ext>
            </a:extLst>
          </p:cNvPr>
          <p:cNvSpPr txBox="1"/>
          <p:nvPr/>
        </p:nvSpPr>
        <p:spPr>
          <a:xfrm>
            <a:off x="1046909" y="3450681"/>
            <a:ext cx="13617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ptos Display" panose="020B0004020202020204" pitchFamily="34" charset="0"/>
              </a:rPr>
              <a:t>Loss of context</a:t>
            </a:r>
          </a:p>
        </p:txBody>
      </p:sp>
    </p:spTree>
    <p:extLst>
      <p:ext uri="{BB962C8B-B14F-4D97-AF65-F5344CB8AC3E}">
        <p14:creationId xmlns:p14="http://schemas.microsoft.com/office/powerpoint/2010/main" val="58777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926E93D7-64AF-E428-404B-73C565833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EE2FC4-FA55-CD87-E03F-38B85425048E}"/>
              </a:ext>
            </a:extLst>
          </p:cNvPr>
          <p:cNvSpPr txBox="1"/>
          <p:nvPr/>
        </p:nvSpPr>
        <p:spPr>
          <a:xfrm>
            <a:off x="892097" y="769678"/>
            <a:ext cx="6022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Aptos Display" panose="020B0004020202020204" pitchFamily="34" charset="0"/>
              </a:rPr>
              <a:t>Term Frequency – Inverse Document Frequency (TF-IDF)</a:t>
            </a:r>
          </a:p>
        </p:txBody>
      </p:sp>
      <p:pic>
        <p:nvPicPr>
          <p:cNvPr id="3" name="Picture 2" descr="A black background with text and symbols&#10;&#10;Description automatically generated">
            <a:extLst>
              <a:ext uri="{FF2B5EF4-FFF2-40B4-BE49-F238E27FC236}">
                <a16:creationId xmlns:a16="http://schemas.microsoft.com/office/drawing/2014/main" id="{669099DF-9FB7-390E-82D7-CAD715E2E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804" y="1699260"/>
            <a:ext cx="6408388" cy="21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3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D9E6E4F8-846D-1C5D-052A-2C6E50410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>
            <a:extLst>
              <a:ext uri="{FF2B5EF4-FFF2-40B4-BE49-F238E27FC236}">
                <a16:creationId xmlns:a16="http://schemas.microsoft.com/office/drawing/2014/main" id="{60E1BBA5-80B2-A1C8-E3D7-64EDC51B969C}"/>
              </a:ext>
            </a:extLst>
          </p:cNvPr>
          <p:cNvSpPr txBox="1"/>
          <p:nvPr/>
        </p:nvSpPr>
        <p:spPr>
          <a:xfrm>
            <a:off x="1431480" y="2632553"/>
            <a:ext cx="5048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400" rIns="78825" bIns="39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94BEB-7032-CA7D-71B1-7C43049F08F5}"/>
              </a:ext>
            </a:extLst>
          </p:cNvPr>
          <p:cNvSpPr txBox="1"/>
          <p:nvPr/>
        </p:nvSpPr>
        <p:spPr>
          <a:xfrm>
            <a:off x="1947746" y="702771"/>
            <a:ext cx="2387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Aptos Display" panose="020B0004020202020204" pitchFamily="34" charset="0"/>
              </a:rPr>
              <a:t>PCA / Truncated SVD</a:t>
            </a:r>
          </a:p>
        </p:txBody>
      </p:sp>
      <p:pic>
        <p:nvPicPr>
          <p:cNvPr id="4" name="Picture 3" descr="A blue and orange dots">
            <a:extLst>
              <a:ext uri="{FF2B5EF4-FFF2-40B4-BE49-F238E27FC236}">
                <a16:creationId xmlns:a16="http://schemas.microsoft.com/office/drawing/2014/main" id="{9C96D7B6-83E7-9C9A-CD24-6DCCA01F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740" y="1241502"/>
            <a:ext cx="6022811" cy="3053377"/>
          </a:xfrm>
          <a:prstGeom prst="rect">
            <a:avLst/>
          </a:prstGeom>
        </p:spPr>
      </p:pic>
      <p:pic>
        <p:nvPicPr>
          <p:cNvPr id="7" name="Picture 6" descr="A graph showing a graph of colored dots&#10;&#10;Description automatically generated with medium confidence">
            <a:extLst>
              <a:ext uri="{FF2B5EF4-FFF2-40B4-BE49-F238E27FC236}">
                <a16:creationId xmlns:a16="http://schemas.microsoft.com/office/drawing/2014/main" id="{55DA1A1B-3C3C-5AA4-12CB-FDD020EB1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50" y="437063"/>
            <a:ext cx="1783496" cy="133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1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DC0ED40D-8216-5DA1-8DB0-319A3075D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>
            <a:extLst>
              <a:ext uri="{FF2B5EF4-FFF2-40B4-BE49-F238E27FC236}">
                <a16:creationId xmlns:a16="http://schemas.microsoft.com/office/drawing/2014/main" id="{BF2F062C-551B-A7FF-71F8-AFFEE298BAF7}"/>
              </a:ext>
            </a:extLst>
          </p:cNvPr>
          <p:cNvSpPr txBox="1"/>
          <p:nvPr/>
        </p:nvSpPr>
        <p:spPr>
          <a:xfrm>
            <a:off x="1431480" y="2632553"/>
            <a:ext cx="5048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400" rIns="78825" bIns="39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9F970-DBED-EA8B-066A-9BEC4E4AB3A9}"/>
              </a:ext>
            </a:extLst>
          </p:cNvPr>
          <p:cNvSpPr txBox="1"/>
          <p:nvPr/>
        </p:nvSpPr>
        <p:spPr>
          <a:xfrm>
            <a:off x="3775447" y="465485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Aptos Display" panose="020B0004020202020204" pitchFamily="34" charset="0"/>
              </a:rPr>
              <a:t>Logistic Regression</a:t>
            </a:r>
          </a:p>
        </p:txBody>
      </p:sp>
      <p:pic>
        <p:nvPicPr>
          <p:cNvPr id="3" name="Picture 2" descr="A graph of a logistic model&#10;&#10;Description automatically generated">
            <a:extLst>
              <a:ext uri="{FF2B5EF4-FFF2-40B4-BE49-F238E27FC236}">
                <a16:creationId xmlns:a16="http://schemas.microsoft.com/office/drawing/2014/main" id="{262F89AB-8412-818F-A45D-4E1E25318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0" y="1517187"/>
            <a:ext cx="3840900" cy="2058346"/>
          </a:xfrm>
          <a:prstGeom prst="rect">
            <a:avLst/>
          </a:prstGeom>
        </p:spPr>
      </p:pic>
      <p:pic>
        <p:nvPicPr>
          <p:cNvPr id="6" name="Picture 5" descr="A blue and orange dots&#10;&#10;Description automatically generated">
            <a:extLst>
              <a:ext uri="{FF2B5EF4-FFF2-40B4-BE49-F238E27FC236}">
                <a16:creationId xmlns:a16="http://schemas.microsoft.com/office/drawing/2014/main" id="{16A19427-BBC2-30E5-EBED-6E8906D14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929" y="1078591"/>
            <a:ext cx="4938679" cy="24969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0A2FAF-7384-150F-EEAE-419393AAD33C}"/>
              </a:ext>
            </a:extLst>
          </p:cNvPr>
          <p:cNvSpPr txBox="1"/>
          <p:nvPr/>
        </p:nvSpPr>
        <p:spPr>
          <a:xfrm>
            <a:off x="5728010" y="378852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Accuracy: 0.645436</a:t>
            </a:r>
            <a:endParaRPr lang="en-IN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8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D4D5EB9A-7B05-8260-E6C1-157E12B61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>
            <a:extLst>
              <a:ext uri="{FF2B5EF4-FFF2-40B4-BE49-F238E27FC236}">
                <a16:creationId xmlns:a16="http://schemas.microsoft.com/office/drawing/2014/main" id="{81FD72AF-2727-4486-19AB-870FF03CCECC}"/>
              </a:ext>
            </a:extLst>
          </p:cNvPr>
          <p:cNvSpPr txBox="1"/>
          <p:nvPr/>
        </p:nvSpPr>
        <p:spPr>
          <a:xfrm>
            <a:off x="1431480" y="2632553"/>
            <a:ext cx="5048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400" rIns="78825" bIns="39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319BA-8A52-FCDA-5344-40A5C943D825}"/>
              </a:ext>
            </a:extLst>
          </p:cNvPr>
          <p:cNvSpPr txBox="1"/>
          <p:nvPr/>
        </p:nvSpPr>
        <p:spPr>
          <a:xfrm>
            <a:off x="3486734" y="544293"/>
            <a:ext cx="3371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Aptos Display" panose="020B0004020202020204" pitchFamily="34" charset="0"/>
              </a:rPr>
              <a:t>Support Vector Machine (SVM)</a:t>
            </a:r>
          </a:p>
        </p:txBody>
      </p:sp>
      <p:pic>
        <p:nvPicPr>
          <p:cNvPr id="3" name="Picture 2" descr="A diagram of a data point">
            <a:extLst>
              <a:ext uri="{FF2B5EF4-FFF2-40B4-BE49-F238E27FC236}">
                <a16:creationId xmlns:a16="http://schemas.microsoft.com/office/drawing/2014/main" id="{3320F46B-C83E-9096-A3FC-551831CEA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62" y="1520023"/>
            <a:ext cx="3127812" cy="2103454"/>
          </a:xfrm>
          <a:prstGeom prst="rect">
            <a:avLst/>
          </a:prstGeom>
        </p:spPr>
      </p:pic>
      <p:pic>
        <p:nvPicPr>
          <p:cNvPr id="6" name="Picture 5" descr="A diagram of a blue and orange dotted line">
            <a:extLst>
              <a:ext uri="{FF2B5EF4-FFF2-40B4-BE49-F238E27FC236}">
                <a16:creationId xmlns:a16="http://schemas.microsoft.com/office/drawing/2014/main" id="{C0A73112-4A8A-78E4-EF4D-FB4114DC5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666" y="1367776"/>
            <a:ext cx="5003180" cy="25295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262AC0-534B-9B56-C540-C8BF086AA848}"/>
              </a:ext>
            </a:extLst>
          </p:cNvPr>
          <p:cNvSpPr txBox="1"/>
          <p:nvPr/>
        </p:nvSpPr>
        <p:spPr>
          <a:xfrm>
            <a:off x="6278256" y="403745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ptos Narrow" panose="020B0004020202020204" pitchFamily="34" charset="0"/>
              </a:rPr>
              <a:t>Accuracy: 0.652659</a:t>
            </a:r>
          </a:p>
        </p:txBody>
      </p:sp>
    </p:spTree>
    <p:extLst>
      <p:ext uri="{BB962C8B-B14F-4D97-AF65-F5344CB8AC3E}">
        <p14:creationId xmlns:p14="http://schemas.microsoft.com/office/powerpoint/2010/main" val="29763351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175</Words>
  <Application>Microsoft Office PowerPoint</Application>
  <PresentationFormat>On-screen Show (16:9)</PresentationFormat>
  <Paragraphs>63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Montserrat</vt:lpstr>
      <vt:lpstr>Aptos Display</vt:lpstr>
      <vt:lpstr>Arial</vt:lpstr>
      <vt:lpstr>Aptos Narrow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James A</dc:creator>
  <cp:lastModifiedBy>James A</cp:lastModifiedBy>
  <cp:revision>1</cp:revision>
  <dcterms:modified xsi:type="dcterms:W3CDTF">2024-11-26T08:29:44Z</dcterms:modified>
</cp:coreProperties>
</file>