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004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18" d="100"/>
          <a:sy n="218" d="100"/>
        </p:scale>
        <p:origin x="172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71289"/>
            <a:ext cx="3060383" cy="100257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512522"/>
            <a:ext cx="2700338" cy="6952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53319"/>
            <a:ext cx="776347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53319"/>
            <a:ext cx="2284035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717932"/>
            <a:ext cx="3105388" cy="119788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927150"/>
            <a:ext cx="3105388" cy="629940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766593"/>
            <a:ext cx="1530191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766593"/>
            <a:ext cx="1530191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53319"/>
            <a:ext cx="3105388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705933"/>
            <a:ext cx="1523159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051899"/>
            <a:ext cx="1523159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705933"/>
            <a:ext cx="1530660" cy="34596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051899"/>
            <a:ext cx="1530660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2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2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414628"/>
            <a:ext cx="1822728" cy="2046471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982"/>
            <a:ext cx="1161239" cy="67193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414628"/>
            <a:ext cx="1822728" cy="2046471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63918"/>
            <a:ext cx="1161239" cy="160051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3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53319"/>
            <a:ext cx="310538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766593"/>
            <a:ext cx="310538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8F520-B712-5642-8BD6-3047172EAD21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669079"/>
            <a:ext cx="121515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669079"/>
            <a:ext cx="810101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A5F1-2F3C-754E-9FCB-1E0FC8356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BFE964-219B-79F2-8911-B3C58F214D6E}"/>
              </a:ext>
            </a:extLst>
          </p:cNvPr>
          <p:cNvCxnSpPr>
            <a:cxnSpLocks/>
          </p:cNvCxnSpPr>
          <p:nvPr/>
        </p:nvCxnSpPr>
        <p:spPr>
          <a:xfrm>
            <a:off x="486916" y="270943"/>
            <a:ext cx="0" cy="2173356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412487-F793-FFEA-8F2D-027D50C9D41D}"/>
              </a:ext>
            </a:extLst>
          </p:cNvPr>
          <p:cNvCxnSpPr>
            <a:cxnSpLocks/>
          </p:cNvCxnSpPr>
          <p:nvPr/>
        </p:nvCxnSpPr>
        <p:spPr>
          <a:xfrm flipH="1">
            <a:off x="486916" y="2444299"/>
            <a:ext cx="1969518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E45BF46-7792-44DD-201C-5872736EFFC7}"/>
              </a:ext>
            </a:extLst>
          </p:cNvPr>
          <p:cNvSpPr/>
          <p:nvPr/>
        </p:nvSpPr>
        <p:spPr>
          <a:xfrm>
            <a:off x="483988" y="2533414"/>
            <a:ext cx="19680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Biomass of species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F9035-57D2-7DC2-4635-4051905C2135}"/>
              </a:ext>
            </a:extLst>
          </p:cNvPr>
          <p:cNvSpPr/>
          <p:nvPr/>
        </p:nvSpPr>
        <p:spPr>
          <a:xfrm rot="16200000">
            <a:off x="-820438" y="1289765"/>
            <a:ext cx="21311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Biomass of species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8054D2-D5F1-2BBC-CE06-72116B96CE25}"/>
              </a:ext>
            </a:extLst>
          </p:cNvPr>
          <p:cNvCxnSpPr>
            <a:cxnSpLocks/>
          </p:cNvCxnSpPr>
          <p:nvPr/>
        </p:nvCxnSpPr>
        <p:spPr>
          <a:xfrm flipH="1">
            <a:off x="492139" y="269014"/>
            <a:ext cx="1939838" cy="21449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1304AD-9822-D9CF-7EE1-5CB973955D8A}"/>
              </a:ext>
            </a:extLst>
          </p:cNvPr>
          <p:cNvCxnSpPr>
            <a:cxnSpLocks/>
          </p:cNvCxnSpPr>
          <p:nvPr/>
        </p:nvCxnSpPr>
        <p:spPr>
          <a:xfrm flipH="1">
            <a:off x="490674" y="251313"/>
            <a:ext cx="1485120" cy="21626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3FD68E-6443-C5DB-1599-FA41A2590B6E}"/>
              </a:ext>
            </a:extLst>
          </p:cNvPr>
          <p:cNvCxnSpPr>
            <a:cxnSpLocks/>
          </p:cNvCxnSpPr>
          <p:nvPr/>
        </p:nvCxnSpPr>
        <p:spPr>
          <a:xfrm flipH="1">
            <a:off x="489209" y="2272921"/>
            <a:ext cx="1942768" cy="15197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F674A1-7534-E844-BF32-ED437BA180FE}"/>
              </a:ext>
            </a:extLst>
          </p:cNvPr>
          <p:cNvCxnSpPr>
            <a:cxnSpLocks/>
          </p:cNvCxnSpPr>
          <p:nvPr/>
        </p:nvCxnSpPr>
        <p:spPr>
          <a:xfrm flipH="1">
            <a:off x="489209" y="251659"/>
            <a:ext cx="138162" cy="21720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stealth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A4F001-F4AC-D46F-F3B5-32FA8782ACAA}"/>
              </a:ext>
            </a:extLst>
          </p:cNvPr>
          <p:cNvSpPr/>
          <p:nvPr/>
        </p:nvSpPr>
        <p:spPr>
          <a:xfrm rot="18825982">
            <a:off x="1102292" y="374857"/>
            <a:ext cx="1903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4F12E-584E-8EA6-C9B8-A2F7AE2E70A7}"/>
              </a:ext>
            </a:extLst>
          </p:cNvPr>
          <p:cNvSpPr/>
          <p:nvPr/>
        </p:nvSpPr>
        <p:spPr>
          <a:xfrm rot="18327112">
            <a:off x="554409" y="514848"/>
            <a:ext cx="1903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F9A216-E0D0-C7C8-226D-7C4BF37FB092}"/>
              </a:ext>
            </a:extLst>
          </p:cNvPr>
          <p:cNvSpPr/>
          <p:nvPr/>
        </p:nvSpPr>
        <p:spPr>
          <a:xfrm rot="16452238">
            <a:off x="-217738" y="641753"/>
            <a:ext cx="1903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9C5CBF-72FB-8E32-AE98-83B940812163}"/>
              </a:ext>
            </a:extLst>
          </p:cNvPr>
          <p:cNvSpPr/>
          <p:nvPr/>
        </p:nvSpPr>
        <p:spPr>
          <a:xfrm rot="21360404">
            <a:off x="1206713" y="2028359"/>
            <a:ext cx="190344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8BB7A98D-E43F-A3B9-FAEE-97D226E20E30}"/>
              </a:ext>
            </a:extLst>
          </p:cNvPr>
          <p:cNvSpPr/>
          <p:nvPr/>
        </p:nvSpPr>
        <p:spPr>
          <a:xfrm rot="19947097">
            <a:off x="198934" y="1759724"/>
            <a:ext cx="737743" cy="733621"/>
          </a:xfrm>
          <a:prstGeom prst="arc">
            <a:avLst>
              <a:gd name="adj1" fmla="val 17540214"/>
              <a:gd name="adj2" fmla="val 5479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135F1AC-BCB8-39E8-D943-E52B92B3CE16}"/>
              </a:ext>
            </a:extLst>
          </p:cNvPr>
          <p:cNvSpPr/>
          <p:nvPr/>
        </p:nvSpPr>
        <p:spPr>
          <a:xfrm rot="19831696">
            <a:off x="371991" y="1563189"/>
            <a:ext cx="616846" cy="677830"/>
          </a:xfrm>
          <a:prstGeom prst="arc">
            <a:avLst>
              <a:gd name="adj1" fmla="val 16558904"/>
              <a:gd name="adj2" fmla="val 2158778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73C19180-94C4-F7A3-FC5C-BB2F89208232}"/>
              </a:ext>
            </a:extLst>
          </p:cNvPr>
          <p:cNvSpPr/>
          <p:nvPr/>
        </p:nvSpPr>
        <p:spPr>
          <a:xfrm rot="839361">
            <a:off x="-351949" y="1888124"/>
            <a:ext cx="1238431" cy="1238431"/>
          </a:xfrm>
          <a:prstGeom prst="arc">
            <a:avLst>
              <a:gd name="adj1" fmla="val 16756296"/>
              <a:gd name="adj2" fmla="val 2012584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70DEF99E-2B11-34E3-BA4A-A24E61427836}"/>
              </a:ext>
            </a:extLst>
          </p:cNvPr>
          <p:cNvSpPr/>
          <p:nvPr/>
        </p:nvSpPr>
        <p:spPr>
          <a:xfrm rot="593346">
            <a:off x="236249" y="1900459"/>
            <a:ext cx="737743" cy="733621"/>
          </a:xfrm>
          <a:prstGeom prst="arc">
            <a:avLst>
              <a:gd name="adj1" fmla="val 17540214"/>
              <a:gd name="adj2" fmla="val 52696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B9F0DFE-D061-A280-50A1-19781B69CF8F}"/>
              </a:ext>
            </a:extLst>
          </p:cNvPr>
          <p:cNvSpPr/>
          <p:nvPr/>
        </p:nvSpPr>
        <p:spPr>
          <a:xfrm rot="593346">
            <a:off x="345015" y="1843392"/>
            <a:ext cx="861845" cy="857030"/>
          </a:xfrm>
          <a:prstGeom prst="arc">
            <a:avLst>
              <a:gd name="adj1" fmla="val 17242295"/>
              <a:gd name="adj2" fmla="val 18468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A99BFB32-0C82-1EEA-30BE-3D88FF825BF8}"/>
              </a:ext>
            </a:extLst>
          </p:cNvPr>
          <p:cNvSpPr/>
          <p:nvPr/>
        </p:nvSpPr>
        <p:spPr>
          <a:xfrm>
            <a:off x="896912" y="1416452"/>
            <a:ext cx="427573" cy="469845"/>
          </a:xfrm>
          <a:prstGeom prst="arc">
            <a:avLst>
              <a:gd name="adj1" fmla="val 17228634"/>
              <a:gd name="adj2" fmla="val 1951163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FDC259-CF2D-04EE-462E-99FA62E65F03}"/>
              </a:ext>
            </a:extLst>
          </p:cNvPr>
          <p:cNvSpPr/>
          <p:nvPr/>
        </p:nvSpPr>
        <p:spPr>
          <a:xfrm>
            <a:off x="688863" y="1532553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4D4A9E-EA04-22A3-8574-209ED3D13BF5}"/>
              </a:ext>
            </a:extLst>
          </p:cNvPr>
          <p:cNvSpPr/>
          <p:nvPr/>
        </p:nvSpPr>
        <p:spPr>
          <a:xfrm>
            <a:off x="670486" y="1732778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A3CD5F-2D85-9102-C598-6A9FA21C8B71}"/>
              </a:ext>
            </a:extLst>
          </p:cNvPr>
          <p:cNvSpPr/>
          <p:nvPr/>
        </p:nvSpPr>
        <p:spPr>
          <a:xfrm>
            <a:off x="670033" y="2046122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D0FA17-B14A-BBB9-6D65-C8517884670C}"/>
              </a:ext>
            </a:extLst>
          </p:cNvPr>
          <p:cNvSpPr/>
          <p:nvPr/>
        </p:nvSpPr>
        <p:spPr>
          <a:xfrm>
            <a:off x="1194543" y="1407748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618210-4840-1752-9289-F68CF7DA6C79}"/>
              </a:ext>
            </a:extLst>
          </p:cNvPr>
          <p:cNvSpPr/>
          <p:nvPr/>
        </p:nvSpPr>
        <p:spPr>
          <a:xfrm>
            <a:off x="906967" y="2112269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68A5BB-B2E9-E523-98D5-14E5BEA6761B}"/>
              </a:ext>
            </a:extLst>
          </p:cNvPr>
          <p:cNvSpPr/>
          <p:nvPr/>
        </p:nvSpPr>
        <p:spPr>
          <a:xfrm>
            <a:off x="1120706" y="2041757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6CFC89-9D0E-40DF-81CF-474744329456}"/>
              </a:ext>
            </a:extLst>
          </p:cNvPr>
          <p:cNvSpPr/>
          <p:nvPr/>
        </p:nvSpPr>
        <p:spPr>
          <a:xfrm>
            <a:off x="2759345" y="659100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4445B6-6ECE-1ED5-77AF-1BEF22BF1747}"/>
                  </a:ext>
                </a:extLst>
              </p:cNvPr>
              <p:cNvSpPr txBox="1"/>
              <p:nvPr/>
            </p:nvSpPr>
            <p:spPr>
              <a:xfrm>
                <a:off x="2801248" y="588870"/>
                <a:ext cx="45295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4445B6-6ECE-1ED5-77AF-1BEF22BF1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48" y="588870"/>
                <a:ext cx="452955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06B5D3B-5213-6B93-DD9F-54EB07F2A0C0}"/>
              </a:ext>
            </a:extLst>
          </p:cNvPr>
          <p:cNvSpPr/>
          <p:nvPr/>
        </p:nvSpPr>
        <p:spPr>
          <a:xfrm>
            <a:off x="2753063" y="874279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76A805-FBB1-2677-6E9B-8E500CF39D76}"/>
                  </a:ext>
                </a:extLst>
              </p:cNvPr>
              <p:cNvSpPr txBox="1"/>
              <p:nvPr/>
            </p:nvSpPr>
            <p:spPr>
              <a:xfrm>
                <a:off x="2794966" y="804049"/>
                <a:ext cx="45295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76A805-FBB1-2677-6E9B-8E500CF39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66" y="804049"/>
                <a:ext cx="452955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FC20792A-20F4-F222-28C1-4A8E82135897}"/>
              </a:ext>
            </a:extLst>
          </p:cNvPr>
          <p:cNvSpPr/>
          <p:nvPr/>
        </p:nvSpPr>
        <p:spPr>
          <a:xfrm>
            <a:off x="2753063" y="1089458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E4E0A3-F2A6-2E2A-D1B8-28D452F74154}"/>
                  </a:ext>
                </a:extLst>
              </p:cNvPr>
              <p:cNvSpPr txBox="1"/>
              <p:nvPr/>
            </p:nvSpPr>
            <p:spPr>
              <a:xfrm>
                <a:off x="2794966" y="1019228"/>
                <a:ext cx="45295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𝐴𝐷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E4E0A3-F2A6-2E2A-D1B8-28D452F7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66" y="1019228"/>
                <a:ext cx="45295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F1CB721D-1AE5-7E4A-5538-512AE3F3D22F}"/>
              </a:ext>
            </a:extLst>
          </p:cNvPr>
          <p:cNvSpPr/>
          <p:nvPr/>
        </p:nvSpPr>
        <p:spPr>
          <a:xfrm>
            <a:off x="2753063" y="1304637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95569AA-529A-8EC8-741A-BCB597F0F1F9}"/>
                  </a:ext>
                </a:extLst>
              </p:cNvPr>
              <p:cNvSpPr txBox="1"/>
              <p:nvPr/>
            </p:nvSpPr>
            <p:spPr>
              <a:xfrm>
                <a:off x="2794966" y="1234407"/>
                <a:ext cx="45295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𝐵𝐶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95569AA-529A-8EC8-741A-BCB597F0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66" y="1234407"/>
                <a:ext cx="45295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D1AF2E43-F485-3C5A-F199-DEE80F9F0DD5}"/>
              </a:ext>
            </a:extLst>
          </p:cNvPr>
          <p:cNvSpPr/>
          <p:nvPr/>
        </p:nvSpPr>
        <p:spPr>
          <a:xfrm>
            <a:off x="2753063" y="1527044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EE01E2-7BAD-5C33-4B5D-26C3EE7F0840}"/>
                  </a:ext>
                </a:extLst>
              </p:cNvPr>
              <p:cNvSpPr txBox="1"/>
              <p:nvPr/>
            </p:nvSpPr>
            <p:spPr>
              <a:xfrm>
                <a:off x="2794966" y="1456814"/>
                <a:ext cx="45295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𝐵𝐷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EE01E2-7BAD-5C33-4B5D-26C3EE7F0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66" y="1456814"/>
                <a:ext cx="45295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138439CE-84C0-A279-8EB9-A66AC5C65B96}"/>
              </a:ext>
            </a:extLst>
          </p:cNvPr>
          <p:cNvSpPr/>
          <p:nvPr/>
        </p:nvSpPr>
        <p:spPr>
          <a:xfrm>
            <a:off x="2753063" y="1764548"/>
            <a:ext cx="105763" cy="10576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376BD2-6FAF-C964-48D5-AFABAC30A060}"/>
                  </a:ext>
                </a:extLst>
              </p:cNvPr>
              <p:cNvSpPr txBox="1"/>
              <p:nvPr/>
            </p:nvSpPr>
            <p:spPr>
              <a:xfrm>
                <a:off x="2794966" y="1694318"/>
                <a:ext cx="45295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GB" sz="1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𝐶𝐷</m:t>
                        </m:r>
                      </m:sub>
                    </m:sSub>
                  </m:oMath>
                </a14:m>
                <a:r>
                  <a:rPr lang="en-US" sz="1000" dirty="0"/>
                  <a:t> 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376BD2-6FAF-C964-48D5-AFABAC30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966" y="1694318"/>
                <a:ext cx="45295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8EB858A-A710-592D-C9C0-E920D9CF4715}"/>
              </a:ext>
            </a:extLst>
          </p:cNvPr>
          <p:cNvSpPr txBox="1"/>
          <p:nvPr/>
        </p:nvSpPr>
        <p:spPr>
          <a:xfrm>
            <a:off x="3237426" y="804027"/>
            <a:ext cx="4205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✓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C61F89-D51E-2205-F3E8-B385A3186006}"/>
              </a:ext>
            </a:extLst>
          </p:cNvPr>
          <p:cNvSpPr txBox="1"/>
          <p:nvPr/>
        </p:nvSpPr>
        <p:spPr>
          <a:xfrm>
            <a:off x="3229083" y="1017400"/>
            <a:ext cx="4205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✓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1A3244-F7D5-166E-225C-B608885D8A66}"/>
              </a:ext>
            </a:extLst>
          </p:cNvPr>
          <p:cNvSpPr txBox="1"/>
          <p:nvPr/>
        </p:nvSpPr>
        <p:spPr>
          <a:xfrm>
            <a:off x="3229815" y="1230751"/>
            <a:ext cx="4205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✓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D69106-428A-9967-0202-5F1782DE5AB2}"/>
              </a:ext>
            </a:extLst>
          </p:cNvPr>
          <p:cNvSpPr txBox="1"/>
          <p:nvPr/>
        </p:nvSpPr>
        <p:spPr>
          <a:xfrm>
            <a:off x="3229083" y="1452017"/>
            <a:ext cx="4205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✓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346006-94C6-CE09-A13A-A1E45D13426B}"/>
              </a:ext>
            </a:extLst>
          </p:cNvPr>
          <p:cNvSpPr txBox="1"/>
          <p:nvPr/>
        </p:nvSpPr>
        <p:spPr>
          <a:xfrm>
            <a:off x="3229449" y="1664819"/>
            <a:ext cx="4205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✓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A6D84E-49AA-4212-9BF5-83B45964F235}"/>
              </a:ext>
            </a:extLst>
          </p:cNvPr>
          <p:cNvSpPr txBox="1"/>
          <p:nvPr/>
        </p:nvSpPr>
        <p:spPr>
          <a:xfrm>
            <a:off x="3253246" y="582761"/>
            <a:ext cx="4205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?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40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Orr</dc:creator>
  <cp:lastModifiedBy>James Orr</cp:lastModifiedBy>
  <cp:revision>7</cp:revision>
  <dcterms:created xsi:type="dcterms:W3CDTF">2023-11-20T16:27:14Z</dcterms:created>
  <dcterms:modified xsi:type="dcterms:W3CDTF">2023-11-20T16:48:02Z</dcterms:modified>
</cp:coreProperties>
</file>