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6192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77"/>
    <p:restoredTop sz="96327"/>
  </p:normalViewPr>
  <p:slideViewPr>
    <p:cSldViewPr snapToGrid="0">
      <p:cViewPr>
        <p:scale>
          <a:sx n="400" d="100"/>
          <a:sy n="400" d="100"/>
        </p:scale>
        <p:origin x="97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4" y="176668"/>
            <a:ext cx="13763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6" y="566988"/>
            <a:ext cx="12144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776" y="57474"/>
            <a:ext cx="34915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" y="57474"/>
            <a:ext cx="1027212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0" y="269126"/>
            <a:ext cx="1396603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0" y="722415"/>
            <a:ext cx="1396603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4" y="287367"/>
            <a:ext cx="68818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45" y="287367"/>
            <a:ext cx="688181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57474"/>
            <a:ext cx="1396603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34" y="264627"/>
            <a:ext cx="68501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4" y="394318"/>
            <a:ext cx="685019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745" y="264627"/>
            <a:ext cx="688392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745" y="394318"/>
            <a:ext cx="688392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71967"/>
            <a:ext cx="52225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392" y="155428"/>
            <a:ext cx="81974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323850"/>
            <a:ext cx="52225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71967"/>
            <a:ext cx="522250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392" y="155428"/>
            <a:ext cx="81974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323850"/>
            <a:ext cx="522250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4" y="57474"/>
            <a:ext cx="1396603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4" y="287367"/>
            <a:ext cx="1396603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24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7027-009F-6F49-BBB1-06C9565AE875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377" y="1000537"/>
            <a:ext cx="54649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59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9E0E-D70C-8B47-AF09-90EA665EB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>
            <a:extLst>
              <a:ext uri="{FF2B5EF4-FFF2-40B4-BE49-F238E27FC236}">
                <a16:creationId xmlns:a16="http://schemas.microsoft.com/office/drawing/2014/main" id="{CBF21E4F-98BD-3FA6-7FD7-1DBBE6D9CBDE}"/>
              </a:ext>
            </a:extLst>
          </p:cNvPr>
          <p:cNvSpPr/>
          <p:nvPr/>
        </p:nvSpPr>
        <p:spPr>
          <a:xfrm rot="1929378">
            <a:off x="810094" y="652532"/>
            <a:ext cx="306438" cy="402828"/>
          </a:xfrm>
          <a:prstGeom prst="arc">
            <a:avLst>
              <a:gd name="adj1" fmla="val 16181875"/>
              <a:gd name="adj2" fmla="val 17872657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82674-9FAE-3192-45C2-6A2402A54B70}"/>
              </a:ext>
            </a:extLst>
          </p:cNvPr>
          <p:cNvSpPr txBox="1"/>
          <p:nvPr/>
        </p:nvSpPr>
        <p:spPr>
          <a:xfrm>
            <a:off x="69598" y="233543"/>
            <a:ext cx="150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 i="1" dirty="0">
                <a:solidFill>
                  <a:schemeClr val="accent2"/>
                </a:solidFill>
                <a:latin typeface="Helvetica" pitchFamily="2" charset="0"/>
                <a:cs typeface="Arial" panose="020B0604020202020204" pitchFamily="34" charset="0"/>
              </a:rPr>
              <a:t>Tutorial</a:t>
            </a:r>
            <a:r>
              <a:rPr lang="en-US" sz="600" dirty="0">
                <a:latin typeface="Helvetica" pitchFamily="2" charset="0"/>
                <a:cs typeface="Arial" panose="020B0604020202020204" pitchFamily="34" charset="0"/>
              </a:rPr>
              <a:t> on variability of functional and biodiversity responses to perturbations</a:t>
            </a:r>
          </a:p>
        </p:txBody>
      </p:sp>
      <p:pic>
        <p:nvPicPr>
          <p:cNvPr id="54" name="Picture 53" descr="A grey circle and dots&#10;&#10;Description automatically generated with medium confidence">
            <a:extLst>
              <a:ext uri="{FF2B5EF4-FFF2-40B4-BE49-F238E27FC236}">
                <a16:creationId xmlns:a16="http://schemas.microsoft.com/office/drawing/2014/main" id="{6ED05F55-3A21-6E70-068F-490E20CB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5" y="504192"/>
            <a:ext cx="458489" cy="324688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551450-23E3-EB1F-67C9-FBCB670DAFE3}"/>
              </a:ext>
            </a:extLst>
          </p:cNvPr>
          <p:cNvCxnSpPr>
            <a:cxnSpLocks/>
          </p:cNvCxnSpPr>
          <p:nvPr/>
        </p:nvCxnSpPr>
        <p:spPr>
          <a:xfrm>
            <a:off x="993041" y="509704"/>
            <a:ext cx="0" cy="2718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F4317E-4E45-C092-B45D-9B08BA55EDA6}"/>
              </a:ext>
            </a:extLst>
          </p:cNvPr>
          <p:cNvCxnSpPr>
            <a:cxnSpLocks/>
          </p:cNvCxnSpPr>
          <p:nvPr/>
        </p:nvCxnSpPr>
        <p:spPr>
          <a:xfrm>
            <a:off x="993041" y="781598"/>
            <a:ext cx="2594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A76B74-4471-E7B3-E2E4-66057FE57B8A}"/>
              </a:ext>
            </a:extLst>
          </p:cNvPr>
          <p:cNvCxnSpPr>
            <a:cxnSpLocks/>
          </p:cNvCxnSpPr>
          <p:nvPr/>
        </p:nvCxnSpPr>
        <p:spPr>
          <a:xfrm flipV="1">
            <a:off x="994144" y="509703"/>
            <a:ext cx="76390" cy="268884"/>
          </a:xfrm>
          <a:prstGeom prst="straightConnector1">
            <a:avLst/>
          </a:prstGeom>
          <a:ln w="508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11BDB5-FAB2-6279-E42B-EDA8EA80FEDA}"/>
              </a:ext>
            </a:extLst>
          </p:cNvPr>
          <p:cNvCxnSpPr>
            <a:cxnSpLocks/>
          </p:cNvCxnSpPr>
          <p:nvPr/>
        </p:nvCxnSpPr>
        <p:spPr>
          <a:xfrm flipV="1">
            <a:off x="996920" y="571738"/>
            <a:ext cx="150769" cy="209843"/>
          </a:xfrm>
          <a:prstGeom prst="straightConnector1">
            <a:avLst/>
          </a:prstGeom>
          <a:ln w="5080"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D17DCE-532B-A84D-FF9D-E366B961268E}"/>
              </a:ext>
            </a:extLst>
          </p:cNvPr>
          <p:cNvCxnSpPr>
            <a:cxnSpLocks/>
          </p:cNvCxnSpPr>
          <p:nvPr/>
        </p:nvCxnSpPr>
        <p:spPr>
          <a:xfrm flipV="1">
            <a:off x="1002961" y="743904"/>
            <a:ext cx="197266" cy="32340"/>
          </a:xfrm>
          <a:prstGeom prst="straightConnector1">
            <a:avLst/>
          </a:prstGeom>
          <a:ln w="508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4C0D14B-3C31-60D3-80D1-2B4FF7605526}"/>
              </a:ext>
            </a:extLst>
          </p:cNvPr>
          <p:cNvSpPr/>
          <p:nvPr/>
        </p:nvSpPr>
        <p:spPr>
          <a:xfrm rot="315786">
            <a:off x="866494" y="637460"/>
            <a:ext cx="306438" cy="402828"/>
          </a:xfrm>
          <a:prstGeom prst="arc">
            <a:avLst>
              <a:gd name="adj1" fmla="val 16181875"/>
              <a:gd name="adj2" fmla="val 1718548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Orr</dc:creator>
  <cp:lastModifiedBy>James Orr</cp:lastModifiedBy>
  <cp:revision>11</cp:revision>
  <dcterms:created xsi:type="dcterms:W3CDTF">2023-11-17T10:16:17Z</dcterms:created>
  <dcterms:modified xsi:type="dcterms:W3CDTF">2023-11-17T13:22:10Z</dcterms:modified>
</cp:coreProperties>
</file>