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9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FF"/>
    <a:srgbClr val="FFBDBD"/>
    <a:srgbClr val="FF0100"/>
    <a:srgbClr val="FFDBDC"/>
    <a:srgbClr val="FF5853"/>
    <a:srgbClr val="FF0000"/>
    <a:srgbClr val="8DA8FF"/>
    <a:srgbClr val="FFDBD0"/>
    <a:srgbClr val="F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558"/>
  </p:normalViewPr>
  <p:slideViewPr>
    <p:cSldViewPr snapToGrid="0" snapToObjects="1">
      <p:cViewPr>
        <p:scale>
          <a:sx n="97" d="100"/>
          <a:sy n="97" d="100"/>
        </p:scale>
        <p:origin x="464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1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749A-96E3-984F-BF2D-4BD331514E45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17071-DF52-EB43-9606-36294C78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7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35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8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64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31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99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66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28" algn="l" defTabSz="9141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17071-DF52-EB43-9606-36294C78BC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0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D4A3-D4A5-274B-8281-E93A296B4E3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559B-3D9E-324C-983A-B614D0C90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6AAA4B41-F0D1-1F49-883D-C8804B1B2CB1}"/>
              </a:ext>
            </a:extLst>
          </p:cNvPr>
          <p:cNvSpPr/>
          <p:nvPr/>
        </p:nvSpPr>
        <p:spPr>
          <a:xfrm>
            <a:off x="596264" y="441645"/>
            <a:ext cx="2646468" cy="2646468"/>
          </a:xfrm>
          <a:prstGeom prst="rect">
            <a:avLst/>
          </a:prstGeom>
          <a:solidFill>
            <a:srgbClr val="4472FF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4">
              <a:solidFill>
                <a:schemeClr val="tx1"/>
              </a:solidFill>
            </a:endParaRP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3A74B40-3DCD-D14E-8102-A2B750073176}"/>
              </a:ext>
            </a:extLst>
          </p:cNvPr>
          <p:cNvCxnSpPr>
            <a:cxnSpLocks/>
            <a:stCxn id="251" idx="0"/>
            <a:endCxn id="251" idx="2"/>
          </p:cNvCxnSpPr>
          <p:nvPr/>
        </p:nvCxnSpPr>
        <p:spPr>
          <a:xfrm>
            <a:off x="1919494" y="441645"/>
            <a:ext cx="0" cy="2646468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47551F3-7172-5C41-8D1E-2BBC493A3782}"/>
              </a:ext>
            </a:extLst>
          </p:cNvPr>
          <p:cNvCxnSpPr>
            <a:cxnSpLocks/>
            <a:stCxn id="251" idx="3"/>
            <a:endCxn id="251" idx="1"/>
          </p:cNvCxnSpPr>
          <p:nvPr/>
        </p:nvCxnSpPr>
        <p:spPr>
          <a:xfrm flipH="1">
            <a:off x="596264" y="1764875"/>
            <a:ext cx="2646468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71A7B90-66E6-4548-A202-93FC61DD9FBB}"/>
              </a:ext>
            </a:extLst>
          </p:cNvPr>
          <p:cNvSpPr/>
          <p:nvPr/>
        </p:nvSpPr>
        <p:spPr>
          <a:xfrm>
            <a:off x="693098" y="3086525"/>
            <a:ext cx="24941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Response of species 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6863999-E068-5A47-A7F6-907566413510}"/>
              </a:ext>
            </a:extLst>
          </p:cNvPr>
          <p:cNvSpPr/>
          <p:nvPr/>
        </p:nvSpPr>
        <p:spPr>
          <a:xfrm rot="16200000">
            <a:off x="-832478" y="1577453"/>
            <a:ext cx="24941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Response of species 2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E3D462E-161C-2A46-BA71-F60D88C8B03A}"/>
              </a:ext>
            </a:extLst>
          </p:cNvPr>
          <p:cNvCxnSpPr>
            <a:cxnSpLocks/>
          </p:cNvCxnSpPr>
          <p:nvPr/>
        </p:nvCxnSpPr>
        <p:spPr>
          <a:xfrm flipH="1">
            <a:off x="594798" y="1581847"/>
            <a:ext cx="2647932" cy="37137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23381A0-9C6D-0346-BB15-8FBD09FA70AB}"/>
              </a:ext>
            </a:extLst>
          </p:cNvPr>
          <p:cNvCxnSpPr>
            <a:cxnSpLocks/>
          </p:cNvCxnSpPr>
          <p:nvPr/>
        </p:nvCxnSpPr>
        <p:spPr>
          <a:xfrm flipH="1">
            <a:off x="593331" y="476590"/>
            <a:ext cx="2635214" cy="257465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AF91A43-9EC5-9D4B-9CE9-21F815461F9E}"/>
              </a:ext>
            </a:extLst>
          </p:cNvPr>
          <p:cNvSpPr/>
          <p:nvPr/>
        </p:nvSpPr>
        <p:spPr>
          <a:xfrm rot="18825982">
            <a:off x="2154244" y="675573"/>
            <a:ext cx="11511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A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D0957DF-41E9-6D4D-8451-D0D8B3E16433}"/>
              </a:ext>
            </a:extLst>
          </p:cNvPr>
          <p:cNvSpPr/>
          <p:nvPr/>
        </p:nvSpPr>
        <p:spPr>
          <a:xfrm rot="20854887">
            <a:off x="2335102" y="1407638"/>
            <a:ext cx="101073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</a:t>
            </a:r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0B21A06E-CA54-CF42-9B9F-C387B2245CBE}"/>
              </a:ext>
            </a:extLst>
          </p:cNvPr>
          <p:cNvSpPr/>
          <p:nvPr/>
        </p:nvSpPr>
        <p:spPr>
          <a:xfrm>
            <a:off x="2107067" y="1416529"/>
            <a:ext cx="306436" cy="402826"/>
          </a:xfrm>
          <a:prstGeom prst="arc">
            <a:avLst>
              <a:gd name="adj1" fmla="val 16181875"/>
              <a:gd name="adj2" fmla="val 14397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24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9A87C27-5BDD-AC4C-B5A2-F1DEBFA0D04B}"/>
                  </a:ext>
                </a:extLst>
              </p:cNvPr>
              <p:cNvSpPr txBox="1"/>
              <p:nvPr/>
            </p:nvSpPr>
            <p:spPr>
              <a:xfrm>
                <a:off x="2093819" y="1458051"/>
                <a:ext cx="25666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30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9A87C27-5BDD-AC4C-B5A2-F1DEBFA0D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19" y="1458051"/>
                <a:ext cx="256661" cy="29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19C505C8-2AD4-4647-8795-410978131A56}"/>
              </a:ext>
            </a:extLst>
          </p:cNvPr>
          <p:cNvCxnSpPr>
            <a:cxnSpLocks/>
          </p:cNvCxnSpPr>
          <p:nvPr/>
        </p:nvCxnSpPr>
        <p:spPr>
          <a:xfrm flipH="1" flipV="1">
            <a:off x="611801" y="447848"/>
            <a:ext cx="2630933" cy="263833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3099309-928B-E942-9E0E-D4CC0E591A77}"/>
              </a:ext>
            </a:extLst>
          </p:cNvPr>
          <p:cNvCxnSpPr>
            <a:cxnSpLocks/>
          </p:cNvCxnSpPr>
          <p:nvPr/>
        </p:nvCxnSpPr>
        <p:spPr>
          <a:xfrm flipH="1" flipV="1">
            <a:off x="1614648" y="459859"/>
            <a:ext cx="607496" cy="26266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reeform 277">
            <a:extLst>
              <a:ext uri="{FF2B5EF4-FFF2-40B4-BE49-F238E27FC236}">
                <a16:creationId xmlns:a16="http://schemas.microsoft.com/office/drawing/2014/main" id="{CE952C0E-AD65-6C48-80AF-A8470AE320BB}"/>
              </a:ext>
            </a:extLst>
          </p:cNvPr>
          <p:cNvSpPr/>
          <p:nvPr/>
        </p:nvSpPr>
        <p:spPr>
          <a:xfrm>
            <a:off x="633551" y="453141"/>
            <a:ext cx="1275908" cy="1292183"/>
          </a:xfrm>
          <a:custGeom>
            <a:avLst/>
            <a:gdLst>
              <a:gd name="connsiteX0" fmla="*/ 1275907 w 1275907"/>
              <a:gd name="connsiteY0" fmla="*/ 1291856 h 1291856"/>
              <a:gd name="connsiteX1" fmla="*/ 0 w 1275907"/>
              <a:gd name="connsiteY1" fmla="*/ 0 h 1291856"/>
              <a:gd name="connsiteX2" fmla="*/ 978196 w 1275907"/>
              <a:gd name="connsiteY2" fmla="*/ 5317 h 1291856"/>
              <a:gd name="connsiteX3" fmla="*/ 1275907 w 1275907"/>
              <a:gd name="connsiteY3" fmla="*/ 1291856 h 129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5907" h="1291856">
                <a:moveTo>
                  <a:pt x="1275907" y="1291856"/>
                </a:moveTo>
                <a:lnTo>
                  <a:pt x="0" y="0"/>
                </a:lnTo>
                <a:lnTo>
                  <a:pt x="978196" y="5317"/>
                </a:lnTo>
                <a:lnTo>
                  <a:pt x="1275907" y="1291856"/>
                </a:lnTo>
                <a:close/>
              </a:path>
            </a:pathLst>
          </a:cu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4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D98EC882-B1B0-FE46-9EBE-4BA5746C9C6B}"/>
              </a:ext>
            </a:extLst>
          </p:cNvPr>
          <p:cNvSpPr/>
          <p:nvPr/>
        </p:nvSpPr>
        <p:spPr>
          <a:xfrm>
            <a:off x="1929922" y="1774241"/>
            <a:ext cx="1297858" cy="1307692"/>
          </a:xfrm>
          <a:custGeom>
            <a:avLst/>
            <a:gdLst>
              <a:gd name="connsiteX0" fmla="*/ 0 w 1297858"/>
              <a:gd name="connsiteY0" fmla="*/ 0 h 1317523"/>
              <a:gd name="connsiteX1" fmla="*/ 299884 w 1297858"/>
              <a:gd name="connsiteY1" fmla="*/ 1317523 h 1317523"/>
              <a:gd name="connsiteX2" fmla="*/ 1297858 w 1297858"/>
              <a:gd name="connsiteY2" fmla="*/ 1317523 h 1317523"/>
              <a:gd name="connsiteX3" fmla="*/ 0 w 1297858"/>
              <a:gd name="connsiteY3" fmla="*/ 0 h 131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7858" h="1317523">
                <a:moveTo>
                  <a:pt x="0" y="0"/>
                </a:moveTo>
                <a:lnTo>
                  <a:pt x="299884" y="1317523"/>
                </a:lnTo>
                <a:lnTo>
                  <a:pt x="1297858" y="1317523"/>
                </a:lnTo>
                <a:lnTo>
                  <a:pt x="0" y="0"/>
                </a:lnTo>
                <a:close/>
              </a:path>
            </a:pathLst>
          </a:custGeom>
          <a:solidFill>
            <a:srgbClr val="F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4"/>
          </a:p>
        </p:txBody>
      </p:sp>
    </p:spTree>
    <p:extLst>
      <p:ext uri="{BB962C8B-B14F-4D97-AF65-F5344CB8AC3E}">
        <p14:creationId xmlns:p14="http://schemas.microsoft.com/office/powerpoint/2010/main" val="335038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1321</TotalTime>
  <Words>14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Orr</dc:creator>
  <cp:lastModifiedBy>James Orr</cp:lastModifiedBy>
  <cp:revision>98</cp:revision>
  <dcterms:created xsi:type="dcterms:W3CDTF">2021-02-23T09:25:19Z</dcterms:created>
  <dcterms:modified xsi:type="dcterms:W3CDTF">2023-11-22T21:21:12Z</dcterms:modified>
</cp:coreProperties>
</file>