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6" d="100"/>
          <a:sy n="136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17ADC-FF61-D140-A7AF-08069851D75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5600" y="1143000"/>
            <a:ext cx="6146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B3FAB-8D37-BE4C-A9B4-4B9C3CA5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2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1143000"/>
            <a:ext cx="6146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B3FAB-8D37-BE4C-A9B4-4B9C3CA582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9D5C-EC9A-394F-8651-A3360AA5664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A60B-5D96-6748-8BF9-E7A31456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9D5C-EC9A-394F-8651-A3360AA5664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A60B-5D96-6748-8BF9-E7A31456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4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9D5C-EC9A-394F-8651-A3360AA5664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A60B-5D96-6748-8BF9-E7A31456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6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9D5C-EC9A-394F-8651-A3360AA5664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A60B-5D96-6748-8BF9-E7A31456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9D5C-EC9A-394F-8651-A3360AA5664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A60B-5D96-6748-8BF9-E7A31456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9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9D5C-EC9A-394F-8651-A3360AA5664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A60B-5D96-6748-8BF9-E7A31456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9D5C-EC9A-394F-8651-A3360AA5664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A60B-5D96-6748-8BF9-E7A31456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2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9D5C-EC9A-394F-8651-A3360AA5664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A60B-5D96-6748-8BF9-E7A31456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9D5C-EC9A-394F-8651-A3360AA5664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A60B-5D96-6748-8BF9-E7A31456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6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9D5C-EC9A-394F-8651-A3360AA5664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A60B-5D96-6748-8BF9-E7A31456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8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9D5C-EC9A-394F-8651-A3360AA5664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A60B-5D96-6748-8BF9-E7A31456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5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F9D5C-EC9A-394F-8651-A3360AA5664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4A60B-5D96-6748-8BF9-E7A31456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6B3307-6394-E868-8B1A-A5D0AF874D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04" r="2163" b="13875"/>
          <a:stretch/>
        </p:blipFill>
        <p:spPr>
          <a:xfrm>
            <a:off x="90615" y="112821"/>
            <a:ext cx="3962400" cy="5906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01BCD2-05F6-7491-1E2D-1AAB6D93A6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846" t="13874" r="-180"/>
          <a:stretch/>
        </p:blipFill>
        <p:spPr>
          <a:xfrm>
            <a:off x="8155459" y="112821"/>
            <a:ext cx="3962400" cy="5906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55C150-9AB1-2F79-A6BA-C1CDB787F3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82" t="6937" r="50585" b="6937"/>
          <a:stretch/>
        </p:blipFill>
        <p:spPr>
          <a:xfrm>
            <a:off x="4123037" y="112821"/>
            <a:ext cx="3962400" cy="59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6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Orr</dc:creator>
  <cp:lastModifiedBy>James Orr</cp:lastModifiedBy>
  <cp:revision>5</cp:revision>
  <dcterms:created xsi:type="dcterms:W3CDTF">2023-11-17T17:31:21Z</dcterms:created>
  <dcterms:modified xsi:type="dcterms:W3CDTF">2023-11-17T17:41:23Z</dcterms:modified>
</cp:coreProperties>
</file>