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>
        <p:scale>
          <a:sx n="190" d="100"/>
          <a:sy n="190" d="100"/>
        </p:scale>
        <p:origin x="-4768" y="-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D42E-43F3-71B5-0C26-1AEA810D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C0AA-BC8F-AFA4-A643-0BC135C5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6F9E-F6F5-B436-BAE4-832F57BA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5E93-2BFC-D2B4-7E5E-85B833F7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050B-213F-F8D5-78CD-0BCB032B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AEB8-BDA7-A6AC-199E-164C000B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BBF2B-0956-C021-DDF9-6A053EB3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93AE-DC1D-66A4-E114-EC804FC7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9677-508C-CFFC-0BC8-A7882FC8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5396-0C74-AD86-7FEC-405F395F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3578B-5AC0-4F1B-F957-21336AA2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2F761-520C-49D2-4243-156682FE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1369-89E5-C94E-A1E7-593A8D5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0ECE-2A7E-DE8D-81D5-DB23B3CB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05C9-50FC-014E-976D-A2A578EE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1899-D44A-96AF-868D-2E9B36D2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BDE1-C685-17AC-974B-78757A03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2011-B82F-9A6E-4306-CBAAECC5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211-3599-7D21-C8ED-255A07B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E827-073D-2A3F-A0E3-3A935210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166-5D98-B9DB-DC09-FD7F8A00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7623-C203-4B0A-3240-7DC7B777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BB0E-0B57-7EC6-DE2D-412C0561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5CD1-B066-7209-4561-DBA5D387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91C4-E58F-7813-9788-7D81568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C382-9A61-70F2-00EE-CD2B3BBF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AD85-1D05-9C56-61CC-11407701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2DB2-907E-0CAC-960F-0C40671E4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D42C9-4F34-6F1D-F75B-C2FF41D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F17FE-E0B0-99F8-D484-CDCC91F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5930-2F09-7C39-492A-9C59877E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14DB-9CA2-9E6F-51FE-6EE02098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4EB4-B58B-2F41-33FE-9670D6CA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07A22-0A5F-C437-B1FD-2EC99F48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02083-5CEE-F31B-C915-FED4D6F3E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A486-FC3C-65E1-BA4B-5BF863CDF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8DF6A-7EE9-73CA-04EF-4EA9D928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15F8-014B-276C-EC09-522E83F0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938A3-208B-293E-FA75-3939343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501C-B868-AEDA-34D4-1E4B1DA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4B035-44A6-BB68-51BC-82A86987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C7711-94F3-E5E3-609C-5A5289AD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99A39-AF0F-20F0-C1EA-6E74C4F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10763-33D9-5210-B79C-C4F1CAD7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99E3D-271E-ADF9-FDBE-28B3009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3AE40-00C7-885E-8144-2D3EA6C4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BB73-F384-1A56-CD05-CD20C40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2A71-645C-3516-E0B7-ED8144AA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6872-624B-72E2-5DD7-227D6024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5C15F-57F3-0931-0DF8-86A957CE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C572-B973-C500-7FD6-392C2BD6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AE0AE-31EE-3977-1F73-77FDB6E3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002E-3B6F-7453-6C12-BCC71EB2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A9C94-719A-C752-DB31-4CB702282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4D965-93D8-14D7-00A3-FCD51A0D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A72EC-7498-32E1-1496-D0AC56CE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4A6F-6C45-40D0-D92A-FFDB180A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7044-4FB9-AECD-0400-9326F862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123A0-E53A-B2C4-2602-41C3E7BD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89D9-2F36-18D5-F949-68106B75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EE8E-6742-6D81-389D-E4B2DCBE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4C41-BDCD-1245-BF65-D06790609E8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CD74-6BBB-2320-6694-9641CCD49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2A58-1972-8F47-5E31-5883AC8C1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47BE-4185-2B48-BEA2-DCC3EADA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etter in a purple circle&#10;&#10;Description automatically generated">
            <a:extLst>
              <a:ext uri="{FF2B5EF4-FFF2-40B4-BE49-F238E27FC236}">
                <a16:creationId xmlns:a16="http://schemas.microsoft.com/office/drawing/2014/main" id="{A8794EE9-4CB4-A52D-8FB9-64657073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21" y="1635678"/>
            <a:ext cx="1976582" cy="19765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688088-F4BF-964C-2EA1-1E17D11E757D}"/>
              </a:ext>
            </a:extLst>
          </p:cNvPr>
          <p:cNvSpPr/>
          <p:nvPr/>
        </p:nvSpPr>
        <p:spPr>
          <a:xfrm>
            <a:off x="2452255" y="2440709"/>
            <a:ext cx="1976582" cy="19765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7C164-804B-8155-E16D-426ED0836396}"/>
              </a:ext>
            </a:extLst>
          </p:cNvPr>
          <p:cNvSpPr txBox="1"/>
          <p:nvPr/>
        </p:nvSpPr>
        <p:spPr>
          <a:xfrm>
            <a:off x="2410216" y="2563790"/>
            <a:ext cx="20566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JA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9B3F0F-4B4F-687C-3991-B884585AF59C}"/>
              </a:ext>
            </a:extLst>
          </p:cNvPr>
          <p:cNvSpPr/>
          <p:nvPr/>
        </p:nvSpPr>
        <p:spPr>
          <a:xfrm>
            <a:off x="8112075" y="3959454"/>
            <a:ext cx="1976582" cy="19765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F80F-A341-9E91-5B50-21578E77D026}"/>
              </a:ext>
            </a:extLst>
          </p:cNvPr>
          <p:cNvSpPr txBox="1"/>
          <p:nvPr/>
        </p:nvSpPr>
        <p:spPr>
          <a:xfrm>
            <a:off x="8059526" y="4166615"/>
            <a:ext cx="20566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" pitchFamily="2" charset="0"/>
                <a:cs typeface="Algerian" panose="020F0502020204030204" pitchFamily="34" charset="0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23243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Book Antiqua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Arambam James SINGH</dc:creator>
  <cp:lastModifiedBy>Arambam James SINGH</cp:lastModifiedBy>
  <cp:revision>2</cp:revision>
  <dcterms:created xsi:type="dcterms:W3CDTF">2024-09-11T07:43:02Z</dcterms:created>
  <dcterms:modified xsi:type="dcterms:W3CDTF">2024-09-15T03:33:23Z</dcterms:modified>
</cp:coreProperties>
</file>