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handoutMasterIdLst>
    <p:handoutMasterId r:id="rId26"/>
  </p:handoutMasterIdLst>
  <p:sldIdLst>
    <p:sldId id="869" r:id="rId2"/>
    <p:sldId id="1155" r:id="rId3"/>
    <p:sldId id="1150" r:id="rId4"/>
    <p:sldId id="986" r:id="rId5"/>
    <p:sldId id="1139" r:id="rId6"/>
    <p:sldId id="1142" r:id="rId7"/>
    <p:sldId id="1140" r:id="rId8"/>
    <p:sldId id="1141" r:id="rId9"/>
    <p:sldId id="1143" r:id="rId10"/>
    <p:sldId id="1151" r:id="rId11"/>
    <p:sldId id="1145" r:id="rId12"/>
    <p:sldId id="1146" r:id="rId13"/>
    <p:sldId id="1147" r:id="rId14"/>
    <p:sldId id="1148" r:id="rId15"/>
    <p:sldId id="1149" r:id="rId16"/>
    <p:sldId id="998" r:id="rId17"/>
    <p:sldId id="999" r:id="rId18"/>
    <p:sldId id="1000" r:id="rId19"/>
    <p:sldId id="1001" r:id="rId20"/>
    <p:sldId id="1002" r:id="rId21"/>
    <p:sldId id="1003" r:id="rId22"/>
    <p:sldId id="1004" r:id="rId23"/>
    <p:sldId id="1005" r:id="rId24"/>
  </p:sldIdLst>
  <p:sldSz cx="9720263" cy="6480175"/>
  <p:notesSz cx="7772400" cy="10058400"/>
  <p:defaultTextStyle>
    <a:defPPr>
      <a:defRPr lang="en-GB"/>
    </a:defPPr>
    <a:lvl1pPr algn="l" rtl="0" fontAlgn="base">
      <a:spcBef>
        <a:spcPct val="0"/>
      </a:spcBef>
      <a:spcAft>
        <a:spcPct val="0"/>
      </a:spcAft>
      <a:defRPr sz="2800" kern="1200">
        <a:solidFill>
          <a:srgbClr val="000000"/>
        </a:solidFill>
        <a:latin typeface="Century" charset="0"/>
        <a:ea typeface="ＭＳ Ｐゴシック" charset="0"/>
        <a:cs typeface="ＭＳ Ｐゴシック" charset="0"/>
      </a:defRPr>
    </a:lvl1pPr>
    <a:lvl2pPr marL="457200" algn="l" rtl="0" fontAlgn="base">
      <a:spcBef>
        <a:spcPct val="0"/>
      </a:spcBef>
      <a:spcAft>
        <a:spcPct val="0"/>
      </a:spcAft>
      <a:defRPr sz="2800" kern="1200">
        <a:solidFill>
          <a:srgbClr val="000000"/>
        </a:solidFill>
        <a:latin typeface="Century" charset="0"/>
        <a:ea typeface="ＭＳ Ｐゴシック" charset="0"/>
        <a:cs typeface="ＭＳ Ｐゴシック" charset="0"/>
      </a:defRPr>
    </a:lvl2pPr>
    <a:lvl3pPr marL="914400" algn="l" rtl="0" fontAlgn="base">
      <a:spcBef>
        <a:spcPct val="0"/>
      </a:spcBef>
      <a:spcAft>
        <a:spcPct val="0"/>
      </a:spcAft>
      <a:defRPr sz="2800" kern="1200">
        <a:solidFill>
          <a:srgbClr val="000000"/>
        </a:solidFill>
        <a:latin typeface="Century" charset="0"/>
        <a:ea typeface="ＭＳ Ｐゴシック" charset="0"/>
        <a:cs typeface="ＭＳ Ｐゴシック" charset="0"/>
      </a:defRPr>
    </a:lvl3pPr>
    <a:lvl4pPr marL="1371600" algn="l" rtl="0" fontAlgn="base">
      <a:spcBef>
        <a:spcPct val="0"/>
      </a:spcBef>
      <a:spcAft>
        <a:spcPct val="0"/>
      </a:spcAft>
      <a:defRPr sz="2800" kern="1200">
        <a:solidFill>
          <a:srgbClr val="000000"/>
        </a:solidFill>
        <a:latin typeface="Century" charset="0"/>
        <a:ea typeface="ＭＳ Ｐゴシック" charset="0"/>
        <a:cs typeface="ＭＳ Ｐゴシック" charset="0"/>
      </a:defRPr>
    </a:lvl4pPr>
    <a:lvl5pPr marL="1828800" algn="l" rtl="0" fontAlgn="base">
      <a:spcBef>
        <a:spcPct val="0"/>
      </a:spcBef>
      <a:spcAft>
        <a:spcPct val="0"/>
      </a:spcAft>
      <a:defRPr sz="2800" kern="1200">
        <a:solidFill>
          <a:srgbClr val="000000"/>
        </a:solidFill>
        <a:latin typeface="Century" charset="0"/>
        <a:ea typeface="ＭＳ Ｐゴシック" charset="0"/>
        <a:cs typeface="ＭＳ Ｐゴシック" charset="0"/>
      </a:defRPr>
    </a:lvl5pPr>
    <a:lvl6pPr marL="2286000" algn="l" defTabSz="457200" rtl="0" eaLnBrk="1" latinLnBrk="0" hangingPunct="1">
      <a:defRPr sz="2800" kern="1200">
        <a:solidFill>
          <a:srgbClr val="000000"/>
        </a:solidFill>
        <a:latin typeface="Century" charset="0"/>
        <a:ea typeface="ＭＳ Ｐゴシック" charset="0"/>
        <a:cs typeface="ＭＳ Ｐゴシック" charset="0"/>
      </a:defRPr>
    </a:lvl6pPr>
    <a:lvl7pPr marL="2743200" algn="l" defTabSz="457200" rtl="0" eaLnBrk="1" latinLnBrk="0" hangingPunct="1">
      <a:defRPr sz="2800" kern="1200">
        <a:solidFill>
          <a:srgbClr val="000000"/>
        </a:solidFill>
        <a:latin typeface="Century" charset="0"/>
        <a:ea typeface="ＭＳ Ｐゴシック" charset="0"/>
        <a:cs typeface="ＭＳ Ｐゴシック" charset="0"/>
      </a:defRPr>
    </a:lvl7pPr>
    <a:lvl8pPr marL="3200400" algn="l" defTabSz="457200" rtl="0" eaLnBrk="1" latinLnBrk="0" hangingPunct="1">
      <a:defRPr sz="2800" kern="1200">
        <a:solidFill>
          <a:srgbClr val="000000"/>
        </a:solidFill>
        <a:latin typeface="Century" charset="0"/>
        <a:ea typeface="ＭＳ Ｐゴシック" charset="0"/>
        <a:cs typeface="ＭＳ Ｐゴシック" charset="0"/>
      </a:defRPr>
    </a:lvl8pPr>
    <a:lvl9pPr marL="3657600" algn="l" defTabSz="457200" rtl="0" eaLnBrk="1" latinLnBrk="0" hangingPunct="1">
      <a:defRPr sz="2800" kern="1200">
        <a:solidFill>
          <a:srgbClr val="000000"/>
        </a:solidFill>
        <a:latin typeface="Century"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FF1315"/>
    <a:srgbClr val="24FF34"/>
    <a:srgbClr val="000000"/>
    <a:srgbClr val="FFFEE2"/>
    <a:srgbClr val="DCE1F0"/>
    <a:srgbClr val="010E18"/>
    <a:srgbClr val="FAFAFA"/>
    <a:srgbClr val="E37903"/>
    <a:srgbClr val="FF8804"/>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636" autoAdjust="0"/>
    <p:restoredTop sz="84056" autoAdjust="0"/>
  </p:normalViewPr>
  <p:slideViewPr>
    <p:cSldViewPr>
      <p:cViewPr>
        <p:scale>
          <a:sx n="75" d="100"/>
          <a:sy n="75" d="100"/>
        </p:scale>
        <p:origin x="-2384" y="-744"/>
      </p:cViewPr>
      <p:guideLst>
        <p:guide orient="horz" pos="2160"/>
        <p:guide pos="288"/>
      </p:guideLst>
    </p:cSldViewPr>
  </p:slideViewPr>
  <p:outlineViewPr>
    <p:cViewPr varScale="1">
      <p:scale>
        <a:sx n="170" d="200"/>
        <a:sy n="170" d="200"/>
      </p:scale>
      <p:origin x="-784" y="-88"/>
    </p:cViewPr>
  </p:outlineViewPr>
  <p:notesTextViewPr>
    <p:cViewPr>
      <p:scale>
        <a:sx n="280" d="100"/>
        <a:sy n="280" d="100"/>
      </p:scale>
      <p:origin x="0" y="0"/>
    </p:cViewPr>
  </p:notesTextViewPr>
  <p:sorterViewPr>
    <p:cViewPr>
      <p:scale>
        <a:sx n="100" d="100"/>
        <a:sy n="100" d="100"/>
      </p:scale>
      <p:origin x="0" y="0"/>
    </p:cViewPr>
  </p:sorterViewPr>
  <p:notesViewPr>
    <p:cSldViewPr>
      <p:cViewPr varScale="1">
        <p:scale>
          <a:sx n="80" d="100"/>
          <a:sy n="80" d="100"/>
        </p:scale>
        <p:origin x="-2104"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4402138" y="0"/>
            <a:ext cx="3368675" cy="503238"/>
          </a:xfrm>
          <a:prstGeom prst="rect">
            <a:avLst/>
          </a:prstGeom>
        </p:spPr>
        <p:txBody>
          <a:bodyPr vert="horz" lIns="91440" tIns="45720" rIns="91440" bIns="45720" rtlCol="0"/>
          <a:lstStyle>
            <a:lvl1pPr algn="r">
              <a:defRPr sz="1200" smtClean="0"/>
            </a:lvl1pPr>
          </a:lstStyle>
          <a:p>
            <a:pPr>
              <a:defRPr/>
            </a:pPr>
            <a:fld id="{9513B198-E19C-754D-BBD4-6C71AFCC87D3}" type="datetimeFigureOut">
              <a:rPr lang="en-US"/>
              <a:pPr>
                <a:defRPr/>
              </a:pPr>
              <a:t>9/20/16</a:t>
            </a:fld>
            <a:endParaRPr lang="en-US"/>
          </a:p>
        </p:txBody>
      </p:sp>
      <p:sp>
        <p:nvSpPr>
          <p:cNvPr id="4" name="Footer Placeholder 3"/>
          <p:cNvSpPr>
            <a:spLocks noGrp="1"/>
          </p:cNvSpPr>
          <p:nvPr>
            <p:ph type="ftr" sz="quarter" idx="2"/>
          </p:nvPr>
        </p:nvSpPr>
        <p:spPr>
          <a:xfrm>
            <a:off x="0" y="9553575"/>
            <a:ext cx="3368675" cy="503238"/>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4402138" y="9553575"/>
            <a:ext cx="3368675" cy="503238"/>
          </a:xfrm>
          <a:prstGeom prst="rect">
            <a:avLst/>
          </a:prstGeom>
        </p:spPr>
        <p:txBody>
          <a:bodyPr vert="horz" lIns="91440" tIns="45720" rIns="91440" bIns="45720" rtlCol="0" anchor="b"/>
          <a:lstStyle>
            <a:lvl1pPr algn="r">
              <a:defRPr sz="1200" smtClean="0"/>
            </a:lvl1pPr>
          </a:lstStyle>
          <a:p>
            <a:pPr>
              <a:defRPr/>
            </a:pPr>
            <a:fld id="{CD06920A-BEC7-E246-81CE-C85D535EF096}" type="slidenum">
              <a:rPr lang="en-US"/>
              <a:pPr>
                <a:defRPr/>
              </a:pPr>
              <a:t>‹#›</a:t>
            </a:fld>
            <a:endParaRPr lang="en-US"/>
          </a:p>
        </p:txBody>
      </p:sp>
    </p:spTree>
    <p:extLst>
      <p:ext uri="{BB962C8B-B14F-4D97-AF65-F5344CB8AC3E}">
        <p14:creationId xmlns:p14="http://schemas.microsoft.com/office/powerpoint/2010/main" val="1657584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w="9525">
            <a:solidFill>
              <a:srgbClr val="000000"/>
            </a:solidFill>
            <a:miter lim="800000"/>
            <a:headEnd/>
            <a:tailEnd/>
          </a:ln>
          <a:extLst>
            <a:ext uri="{FAA26D3D-D897-4be2-8F04-BA451C77F1D7}">
              <ma14:placeholderFlag xmlns:ma14="http://schemas.microsoft.com/office/mac/drawingml/2011/main" val="1"/>
            </a:ext>
          </a:extLst>
        </p:spPr>
      </p:sp>
      <p:sp>
        <p:nvSpPr>
          <p:cNvPr id="2" name="Text Box 2"/>
          <p:cNvSpPr txBox="1">
            <a:spLocks noGrp="1" noChangeArrowheads="1"/>
          </p:cNvSpPr>
          <p:nvPr>
            <p:ph type="body" idx="1"/>
          </p:nvPr>
        </p:nvSpPr>
        <p:spPr bwMode="auto">
          <a:xfrm>
            <a:off x="1185863" y="4787900"/>
            <a:ext cx="5407025" cy="38258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en-US" noProof="0"/>
          </a:p>
        </p:txBody>
      </p:sp>
    </p:spTree>
    <p:extLst>
      <p:ext uri="{BB962C8B-B14F-4D97-AF65-F5344CB8AC3E}">
        <p14:creationId xmlns:p14="http://schemas.microsoft.com/office/powerpoint/2010/main" val="274838498"/>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59" charset="0"/>
        <a:ea typeface="ＭＳ Ｐゴシック" pitchFamily="59" charset="-128"/>
        <a:cs typeface="ＭＳ Ｐゴシック" pitchFamily="59" charset="-128"/>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59" charset="0"/>
        <a:ea typeface="ＭＳ Ｐゴシック" pitchFamily="59" charset="-128"/>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59" charset="0"/>
        <a:ea typeface="ＭＳ Ｐゴシック" pitchFamily="59" charset="-128"/>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59" charset="0"/>
        <a:ea typeface="ＭＳ Ｐゴシック" pitchFamily="59" charset="-128"/>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59" charset="0"/>
        <a:ea typeface="ＭＳ Ｐゴシック" pitchFamily="59"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026"/>
          <p:cNvSpPr>
            <a:spLocks noGrp="1" noRot="1" noChangeAspect="1" noChangeArrowheads="1" noTextEdit="1"/>
          </p:cNvSpPr>
          <p:nvPr>
            <p:ph type="sldImg"/>
          </p:nvPr>
        </p:nvSpPr>
        <p:spPr>
          <a:xfrm>
            <a:off x="1300163" y="1006475"/>
            <a:ext cx="5170487" cy="3448050"/>
          </a:xfrm>
          <a:ln/>
        </p:spPr>
      </p:sp>
      <p:sp>
        <p:nvSpPr>
          <p:cNvPr id="8195" name="Text Box 1027"/>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462088" y="1366838"/>
            <a:ext cx="4848225" cy="3232150"/>
          </a:xfrm>
          <a:ln/>
        </p:spPr>
      </p:sp>
      <p:sp>
        <p:nvSpPr>
          <p:cNvPr id="16387" name="Text Box 3"/>
          <p:cNvSpPr txBox="1">
            <a:spLocks noGrp="1" noChangeArrowheads="1"/>
          </p:cNvSpPr>
          <p:nvPr>
            <p:ph type="body" idx="1"/>
          </p:nvPr>
        </p:nvSpPr>
        <p:spPr>
          <a:xfrm>
            <a:off x="1563688" y="4813300"/>
            <a:ext cx="4643437" cy="38782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1462088" y="1366838"/>
            <a:ext cx="4848225" cy="3232150"/>
          </a:xfrm>
          <a:ln/>
        </p:spPr>
      </p:sp>
      <p:sp>
        <p:nvSpPr>
          <p:cNvPr id="18435" name="Text Box 3"/>
          <p:cNvSpPr txBox="1">
            <a:spLocks noGrp="1" noChangeArrowheads="1"/>
          </p:cNvSpPr>
          <p:nvPr>
            <p:ph type="body" idx="1"/>
          </p:nvPr>
        </p:nvSpPr>
        <p:spPr>
          <a:xfrm>
            <a:off x="1563688" y="4813300"/>
            <a:ext cx="4643437" cy="38782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noChangeArrowheads="1" noTextEdit="1"/>
          </p:cNvSpPr>
          <p:nvPr>
            <p:ph type="sldImg"/>
          </p:nvPr>
        </p:nvSpPr>
        <p:spPr>
          <a:xfrm>
            <a:off x="1085850" y="762000"/>
            <a:ext cx="5600700" cy="3733800"/>
          </a:xfrm>
          <a:noFill/>
          <a:ln/>
          <a:extLst>
            <a:ext uri="{909E8E84-426E-40dd-AFC4-6F175D3DCCD1}">
              <a14:hiddenFill xmlns:a14="http://schemas.microsoft.com/office/drawing/2010/main">
                <a:solidFill>
                  <a:srgbClr val="FFFFFF"/>
                </a:solidFill>
              </a14:hiddenFill>
            </a:ext>
          </a:extLst>
        </p:spPr>
      </p:sp>
      <p:sp>
        <p:nvSpPr>
          <p:cNvPr id="20482" name="Text Box 3"/>
          <p:cNvSpPr txBox="1">
            <a:spLocks noGrp="1" noChangeArrowheads="1"/>
          </p:cNvSpPr>
          <p:nvPr>
            <p:ph type="body" idx="1"/>
          </p:nvPr>
        </p:nvSpPr>
        <p:spPr>
          <a:solidFill>
            <a:srgbClr val="FFFFFF"/>
          </a:solidFill>
          <a:ln>
            <a:solidFill>
              <a:srgbClr val="000000"/>
            </a:solidFill>
          </a:ln>
        </p:spPr>
        <p:txBody>
          <a:bodyPr/>
          <a:lstStyle/>
          <a:p>
            <a:r>
              <a:rPr lang="en-US">
                <a:latin typeface="Times New Roman" charset="0"/>
                <a:ea typeface="ＭＳ Ｐゴシック" charset="0"/>
                <a:cs typeface="ＭＳ Ｐゴシック" charset="0"/>
              </a:rPr>
              <a:t>This slide foreshadows our discussion of life and evolution.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ChangeArrowheads="1" noTextEdit="1"/>
          </p:cNvSpPr>
          <p:nvPr>
            <p:ph type="sldImg"/>
          </p:nvPr>
        </p:nvSpPr>
        <p:spPr>
          <a:xfrm>
            <a:off x="1085850" y="762000"/>
            <a:ext cx="5600700" cy="3733800"/>
          </a:xfrm>
          <a:noFill/>
          <a:ln/>
          <a:extLst>
            <a:ext uri="{909E8E84-426E-40dd-AFC4-6F175D3DCCD1}">
              <a14:hiddenFill xmlns:a14="http://schemas.microsoft.com/office/drawing/2010/main">
                <a:solidFill>
                  <a:srgbClr val="FFFFFF"/>
                </a:solidFill>
              </a14:hiddenFill>
            </a:ext>
          </a:extLst>
        </p:spPr>
      </p:sp>
      <p:sp>
        <p:nvSpPr>
          <p:cNvPr id="22530" name="Text Box 3"/>
          <p:cNvSpPr txBox="1">
            <a:spLocks noGrp="1" noChangeArrowheads="1"/>
          </p:cNvSpPr>
          <p:nvPr>
            <p:ph type="body" idx="1"/>
          </p:nvPr>
        </p:nvSpPr>
        <p:spPr>
          <a:solidFill>
            <a:srgbClr val="FFFFFF"/>
          </a:solidFill>
          <a:ln>
            <a:solidFill>
              <a:srgbClr val="000000"/>
            </a:solidFill>
          </a:ln>
        </p:spPr>
        <p:txBody>
          <a:bodyPr/>
          <a:lstStyle/>
          <a:p>
            <a:r>
              <a:rPr lang="en-US">
                <a:latin typeface="Times New Roman" charset="0"/>
                <a:ea typeface="ＭＳ Ｐゴシック" charset="0"/>
                <a:cs typeface="ＭＳ Ｐゴシック" charset="0"/>
              </a:rPr>
              <a:t>The heated iron bars illustrate thermal emission.  Point out that the brightest portion of the bar is the yellowest.  Both orange and red are also seen, but fainter,  IR emissions are coming from everything in the picture.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1300163" y="1006475"/>
            <a:ext cx="5170487" cy="3448050"/>
          </a:xfrm>
          <a:ln/>
        </p:spPr>
      </p:sp>
      <p:sp>
        <p:nvSpPr>
          <p:cNvPr id="24579" name="Text Box 3"/>
          <p:cNvSpPr txBox="1">
            <a:spLocks noGrp="1" noChangeArrowheads="1"/>
          </p:cNvSpPr>
          <p:nvPr>
            <p:ph type="body" idx="1"/>
          </p:nvPr>
        </p:nvSpPr>
        <p:spPr>
          <a:xfrm>
            <a:off x="1185863" y="4787900"/>
            <a:ext cx="5407025" cy="3827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ChangeArrowheads="1" noTextEdit="1"/>
          </p:cNvSpPr>
          <p:nvPr>
            <p:ph type="sldImg"/>
          </p:nvPr>
        </p:nvSpPr>
        <p:spPr>
          <a:xfrm>
            <a:off x="1085850" y="762000"/>
            <a:ext cx="5600700" cy="3733800"/>
          </a:xfrm>
          <a:noFill/>
          <a:ln/>
          <a:extLst>
            <a:ext uri="{909E8E84-426E-40dd-AFC4-6F175D3DCCD1}">
              <a14:hiddenFill xmlns:a14="http://schemas.microsoft.com/office/drawing/2010/main">
                <a:solidFill>
                  <a:srgbClr val="FFFFFF"/>
                </a:solidFill>
              </a14:hiddenFill>
            </a:ext>
          </a:extLst>
        </p:spPr>
      </p:sp>
      <p:sp>
        <p:nvSpPr>
          <p:cNvPr id="26626" name="Text Box 3"/>
          <p:cNvSpPr txBox="1">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1462088" y="1366838"/>
            <a:ext cx="4848225" cy="3232150"/>
          </a:xfrm>
          <a:ln/>
        </p:spPr>
      </p:sp>
      <p:sp>
        <p:nvSpPr>
          <p:cNvPr id="29699" name="Text Box 3"/>
          <p:cNvSpPr txBox="1">
            <a:spLocks noGrp="1" noChangeArrowheads="1"/>
          </p:cNvSpPr>
          <p:nvPr>
            <p:ph type="body" idx="1"/>
          </p:nvPr>
        </p:nvSpPr>
        <p:spPr>
          <a:xfrm>
            <a:off x="1563688" y="4813300"/>
            <a:ext cx="4643437" cy="38782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noChangeArrowheads="1" noTextEdit="1"/>
          </p:cNvSpPr>
          <p:nvPr>
            <p:ph type="sldImg"/>
          </p:nvPr>
        </p:nvSpPr>
        <p:spPr>
          <a:xfrm>
            <a:off x="1085850" y="762000"/>
            <a:ext cx="5600700" cy="3733800"/>
          </a:xfrm>
          <a:noFill/>
          <a:ln/>
          <a:extLst>
            <a:ext uri="{909E8E84-426E-40dd-AFC4-6F175D3DCCD1}">
              <a14:hiddenFill xmlns:a14="http://schemas.microsoft.com/office/drawing/2010/main">
                <a:solidFill>
                  <a:srgbClr val="FFFFFF"/>
                </a:solidFill>
              </a14:hiddenFill>
            </a:ext>
          </a:extLst>
        </p:spPr>
      </p:sp>
      <p:sp>
        <p:nvSpPr>
          <p:cNvPr id="31746" name="Text Box 3"/>
          <p:cNvSpPr txBox="1">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026"/>
          <p:cNvSpPr>
            <a:spLocks noGrp="1" noRot="1" noChangeAspect="1" noChangeArrowheads="1" noTextEdit="1"/>
          </p:cNvSpPr>
          <p:nvPr>
            <p:ph type="sldImg"/>
          </p:nvPr>
        </p:nvSpPr>
        <p:spPr>
          <a:xfrm>
            <a:off x="1300163" y="1006475"/>
            <a:ext cx="5170487" cy="3448050"/>
          </a:xfrm>
          <a:ln/>
        </p:spPr>
      </p:sp>
      <p:sp>
        <p:nvSpPr>
          <p:cNvPr id="8195" name="Text Box 1027"/>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00163" y="1006475"/>
            <a:ext cx="5170487" cy="3448050"/>
          </a:xfrm>
        </p:spPr>
      </p:sp>
      <p:sp>
        <p:nvSpPr>
          <p:cNvPr id="3" name="Notes Placeholder 2"/>
          <p:cNvSpPr>
            <a:spLocks noGrp="1"/>
          </p:cNvSpPr>
          <p:nvPr>
            <p:ph type="body" idx="1"/>
          </p:nvPr>
        </p:nvSpPr>
        <p:spPr/>
        <p:txBody>
          <a:bodyPr/>
          <a:lstStyle/>
          <a:p>
            <a:r>
              <a:rPr lang="en-US" dirty="0" smtClean="0"/>
              <a:t>NGC 1672 – barred spiral galaxy.  Dust, young hot stars (blue), star forming regions</a:t>
            </a:r>
            <a:r>
              <a:rPr lang="en-US" baseline="0" dirty="0" smtClean="0"/>
              <a:t> (red “emission” nebula of glowing hydrogen gas.  We are “star stuff”</a:t>
            </a:r>
            <a:endParaRPr lang="en-US" dirty="0"/>
          </a:p>
        </p:txBody>
      </p:sp>
    </p:spTree>
    <p:extLst>
      <p:ext uri="{BB962C8B-B14F-4D97-AF65-F5344CB8AC3E}">
        <p14:creationId xmlns:p14="http://schemas.microsoft.com/office/powerpoint/2010/main" val="2894028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1462088" y="1366838"/>
            <a:ext cx="4848225" cy="3232150"/>
          </a:xfrm>
          <a:ln/>
        </p:spPr>
      </p:sp>
      <p:sp>
        <p:nvSpPr>
          <p:cNvPr id="99331" name="Text Box 3"/>
          <p:cNvSpPr txBox="1">
            <a:spLocks noGrp="1" noChangeArrowheads="1"/>
          </p:cNvSpPr>
          <p:nvPr>
            <p:ph type="body" idx="1"/>
          </p:nvPr>
        </p:nvSpPr>
        <p:spPr>
          <a:xfrm>
            <a:off x="1563688" y="4813300"/>
            <a:ext cx="4643437" cy="38782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1463675" y="1366838"/>
            <a:ext cx="4846638" cy="3232150"/>
          </a:xfrm>
          <a:ln/>
        </p:spPr>
      </p:sp>
      <p:sp>
        <p:nvSpPr>
          <p:cNvPr id="8195" name="Text Box 3"/>
          <p:cNvSpPr txBox="1">
            <a:spLocks noGrp="1" noChangeArrowheads="1"/>
          </p:cNvSpPr>
          <p:nvPr>
            <p:ph type="body" idx="1"/>
          </p:nvPr>
        </p:nvSpPr>
        <p:spPr>
          <a:xfrm>
            <a:off x="1563688" y="4813300"/>
            <a:ext cx="4643437" cy="38782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lIns="91429" tIns="45715" rIns="91429" bIns="45715" anchor="ct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1462088" y="1366838"/>
            <a:ext cx="4848225" cy="3232150"/>
          </a:xfrm>
          <a:ln/>
        </p:spPr>
      </p:sp>
      <p:sp>
        <p:nvSpPr>
          <p:cNvPr id="10243" name="Text Box 3"/>
          <p:cNvSpPr txBox="1">
            <a:spLocks noGrp="1" noChangeArrowheads="1"/>
          </p:cNvSpPr>
          <p:nvPr>
            <p:ph type="body" idx="1"/>
          </p:nvPr>
        </p:nvSpPr>
        <p:spPr>
          <a:xfrm>
            <a:off x="1563688" y="4813300"/>
            <a:ext cx="4643437" cy="38782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1462088" y="1366838"/>
            <a:ext cx="4848225" cy="3232150"/>
          </a:xfrm>
          <a:ln/>
        </p:spPr>
      </p:sp>
      <p:sp>
        <p:nvSpPr>
          <p:cNvPr id="10243" name="Text Box 3"/>
          <p:cNvSpPr txBox="1">
            <a:spLocks noGrp="1" noChangeArrowheads="1"/>
          </p:cNvSpPr>
          <p:nvPr>
            <p:ph type="body" idx="1"/>
          </p:nvPr>
        </p:nvSpPr>
        <p:spPr>
          <a:xfrm>
            <a:off x="1563688" y="4813300"/>
            <a:ext cx="4643437" cy="38782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1462088" y="1366838"/>
            <a:ext cx="4848225" cy="3232150"/>
          </a:xfrm>
          <a:ln/>
        </p:spPr>
      </p:sp>
      <p:sp>
        <p:nvSpPr>
          <p:cNvPr id="10243" name="Text Box 3"/>
          <p:cNvSpPr txBox="1">
            <a:spLocks noGrp="1" noChangeArrowheads="1"/>
          </p:cNvSpPr>
          <p:nvPr>
            <p:ph type="body" idx="1"/>
          </p:nvPr>
        </p:nvSpPr>
        <p:spPr>
          <a:xfrm>
            <a:off x="1563688" y="4813300"/>
            <a:ext cx="4643437" cy="38782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xfrm>
            <a:off x="1085850" y="762000"/>
            <a:ext cx="5600700" cy="3733800"/>
          </a:xfrm>
          <a:noFill/>
          <a:ln/>
          <a:extLst>
            <a:ext uri="{909E8E84-426E-40dd-AFC4-6F175D3DCCD1}">
              <a14:hiddenFill xmlns:a14="http://schemas.microsoft.com/office/drawing/2010/main">
                <a:solidFill>
                  <a:srgbClr val="FFFFFF"/>
                </a:solidFill>
              </a14:hiddenFill>
            </a:ext>
          </a:extLst>
        </p:spPr>
      </p:sp>
      <p:sp>
        <p:nvSpPr>
          <p:cNvPr id="14338" name="Text Box 3"/>
          <p:cNvSpPr txBox="1">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latin typeface="Times New Roman"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8663" y="2012950"/>
            <a:ext cx="8262937" cy="1389063"/>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457325" y="3671888"/>
            <a:ext cx="6805613" cy="1655762"/>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338958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85775" y="258763"/>
            <a:ext cx="8748713" cy="1081087"/>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485775" y="1511300"/>
            <a:ext cx="8748713" cy="42767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44024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48500" y="258763"/>
            <a:ext cx="2185988" cy="552926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85775" y="258763"/>
            <a:ext cx="6410325" cy="552926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42837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5775" y="258763"/>
            <a:ext cx="8748713" cy="1081087"/>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485775" y="1511300"/>
            <a:ext cx="8748713" cy="4276725"/>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45075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8350" y="4164013"/>
            <a:ext cx="8261350" cy="1287462"/>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68350" y="2746375"/>
            <a:ext cx="8261350" cy="1417638"/>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87758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85775" y="258763"/>
            <a:ext cx="8748713" cy="1081087"/>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485775" y="1511300"/>
            <a:ext cx="4297363" cy="4276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8" y="1511300"/>
            <a:ext cx="4298950" cy="4276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38627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85775" y="258763"/>
            <a:ext cx="8748713" cy="1081087"/>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85775" y="1450975"/>
            <a:ext cx="4295775" cy="604838"/>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85775" y="2055813"/>
            <a:ext cx="4295775" cy="3732212"/>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937125" y="1450975"/>
            <a:ext cx="4297363" cy="604838"/>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37125" y="2055813"/>
            <a:ext cx="4297363" cy="3732212"/>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13893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85775" y="258763"/>
            <a:ext cx="8748713" cy="1081087"/>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509600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7328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5775" y="258763"/>
            <a:ext cx="3198813" cy="1096962"/>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0475" y="258763"/>
            <a:ext cx="5434013" cy="5529262"/>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5775" y="1355725"/>
            <a:ext cx="3198813" cy="443230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31089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5000" y="4535488"/>
            <a:ext cx="5832475" cy="536575"/>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05000" y="579438"/>
            <a:ext cx="5832475" cy="3887787"/>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05000" y="5072063"/>
            <a:ext cx="5832475" cy="76041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575250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45000"/>
        <a:buFont typeface="StarSymbol" charset="0"/>
        <a:defRPr sz="4400">
          <a:solidFill>
            <a:srgbClr val="000000"/>
          </a:solidFill>
          <a:latin typeface="+mj-lt"/>
          <a:ea typeface="ＭＳ Ｐゴシック" pitchFamily="59" charset="-128"/>
          <a:cs typeface="ＭＳ Ｐゴシック" pitchFamily="59" charset="-128"/>
        </a:defRPr>
      </a:lvl1pPr>
      <a:lvl2pPr algn="ctr" defTabSz="449263" rtl="0" eaLnBrk="0" fontAlgn="base" hangingPunct="0">
        <a:spcBef>
          <a:spcPct val="0"/>
        </a:spcBef>
        <a:spcAft>
          <a:spcPct val="0"/>
        </a:spcAft>
        <a:buClr>
          <a:srgbClr val="000000"/>
        </a:buClr>
        <a:buSzPct val="45000"/>
        <a:buFont typeface="StarSymbol" charset="0"/>
        <a:defRPr sz="4400">
          <a:solidFill>
            <a:srgbClr val="000000"/>
          </a:solidFill>
          <a:latin typeface="Arial" charset="0"/>
          <a:ea typeface="ＭＳ Ｐゴシック" pitchFamily="59" charset="-128"/>
          <a:cs typeface="ＭＳ Ｐゴシック" pitchFamily="59" charset="-128"/>
        </a:defRPr>
      </a:lvl2pPr>
      <a:lvl3pPr algn="ctr" defTabSz="449263" rtl="0" eaLnBrk="0" fontAlgn="base" hangingPunct="0">
        <a:spcBef>
          <a:spcPct val="0"/>
        </a:spcBef>
        <a:spcAft>
          <a:spcPct val="0"/>
        </a:spcAft>
        <a:buClr>
          <a:srgbClr val="000000"/>
        </a:buClr>
        <a:buSzPct val="45000"/>
        <a:buFont typeface="StarSymbol" charset="0"/>
        <a:defRPr sz="4400">
          <a:solidFill>
            <a:srgbClr val="000000"/>
          </a:solidFill>
          <a:latin typeface="Arial" charset="0"/>
          <a:ea typeface="ＭＳ Ｐゴシック" pitchFamily="59" charset="-128"/>
          <a:cs typeface="ＭＳ Ｐゴシック" pitchFamily="59" charset="-128"/>
        </a:defRPr>
      </a:lvl3pPr>
      <a:lvl4pPr algn="ctr" defTabSz="449263" rtl="0" eaLnBrk="0" fontAlgn="base" hangingPunct="0">
        <a:spcBef>
          <a:spcPct val="0"/>
        </a:spcBef>
        <a:spcAft>
          <a:spcPct val="0"/>
        </a:spcAft>
        <a:buClr>
          <a:srgbClr val="000000"/>
        </a:buClr>
        <a:buSzPct val="45000"/>
        <a:buFont typeface="StarSymbol" charset="0"/>
        <a:defRPr sz="4400">
          <a:solidFill>
            <a:srgbClr val="000000"/>
          </a:solidFill>
          <a:latin typeface="Arial" charset="0"/>
          <a:ea typeface="ＭＳ Ｐゴシック" pitchFamily="59" charset="-128"/>
          <a:cs typeface="ＭＳ Ｐゴシック" pitchFamily="59" charset="-128"/>
        </a:defRPr>
      </a:lvl4pPr>
      <a:lvl5pPr algn="ctr" defTabSz="449263" rtl="0" eaLnBrk="0" fontAlgn="base" hangingPunct="0">
        <a:spcBef>
          <a:spcPct val="0"/>
        </a:spcBef>
        <a:spcAft>
          <a:spcPct val="0"/>
        </a:spcAft>
        <a:buClr>
          <a:srgbClr val="000000"/>
        </a:buClr>
        <a:buSzPct val="45000"/>
        <a:buFont typeface="StarSymbol" charset="0"/>
        <a:defRPr sz="4400">
          <a:solidFill>
            <a:srgbClr val="000000"/>
          </a:solidFill>
          <a:latin typeface="Arial" charset="0"/>
          <a:ea typeface="ＭＳ Ｐゴシック" pitchFamily="59" charset="-128"/>
          <a:cs typeface="ＭＳ Ｐゴシック" pitchFamily="59" charset="-128"/>
        </a:defRPr>
      </a:lvl5pPr>
      <a:lvl6pPr marL="1897063" algn="l" defTabSz="449263" rtl="0" fontAlgn="base" hangingPunct="0">
        <a:spcBef>
          <a:spcPct val="0"/>
        </a:spcBef>
        <a:spcAft>
          <a:spcPct val="0"/>
        </a:spcAft>
        <a:buClr>
          <a:srgbClr val="000000"/>
        </a:buClr>
        <a:buSzPct val="45000"/>
        <a:buFont typeface="StarSymbol" charset="0"/>
        <a:defRPr sz="4400">
          <a:solidFill>
            <a:srgbClr val="000000"/>
          </a:solidFill>
          <a:latin typeface="Times New Roman" pitchFamily="59" charset="0"/>
          <a:ea typeface="ＭＳ Ｐゴシック" pitchFamily="59" charset="-128"/>
        </a:defRPr>
      </a:lvl6pPr>
      <a:lvl7pPr marL="2354263" algn="l" defTabSz="449263" rtl="0" fontAlgn="base" hangingPunct="0">
        <a:spcBef>
          <a:spcPct val="0"/>
        </a:spcBef>
        <a:spcAft>
          <a:spcPct val="0"/>
        </a:spcAft>
        <a:buClr>
          <a:srgbClr val="000000"/>
        </a:buClr>
        <a:buSzPct val="45000"/>
        <a:buFont typeface="StarSymbol" charset="0"/>
        <a:defRPr sz="4400">
          <a:solidFill>
            <a:srgbClr val="000000"/>
          </a:solidFill>
          <a:latin typeface="Times New Roman" pitchFamily="59" charset="0"/>
          <a:ea typeface="ＭＳ Ｐゴシック" pitchFamily="59" charset="-128"/>
        </a:defRPr>
      </a:lvl7pPr>
      <a:lvl8pPr marL="2811463" algn="l" defTabSz="449263" rtl="0" fontAlgn="base" hangingPunct="0">
        <a:spcBef>
          <a:spcPct val="0"/>
        </a:spcBef>
        <a:spcAft>
          <a:spcPct val="0"/>
        </a:spcAft>
        <a:buClr>
          <a:srgbClr val="000000"/>
        </a:buClr>
        <a:buSzPct val="45000"/>
        <a:buFont typeface="StarSymbol" charset="0"/>
        <a:defRPr sz="4400">
          <a:solidFill>
            <a:srgbClr val="000000"/>
          </a:solidFill>
          <a:latin typeface="Times New Roman" pitchFamily="59" charset="0"/>
          <a:ea typeface="ＭＳ Ｐゴシック" pitchFamily="59" charset="-128"/>
        </a:defRPr>
      </a:lvl8pPr>
      <a:lvl9pPr marL="3268663" algn="l" defTabSz="449263" rtl="0" fontAlgn="base" hangingPunct="0">
        <a:spcBef>
          <a:spcPct val="0"/>
        </a:spcBef>
        <a:spcAft>
          <a:spcPct val="0"/>
        </a:spcAft>
        <a:buClr>
          <a:srgbClr val="000000"/>
        </a:buClr>
        <a:buSzPct val="45000"/>
        <a:buFont typeface="StarSymbol" charset="0"/>
        <a:defRPr sz="4400">
          <a:solidFill>
            <a:srgbClr val="000000"/>
          </a:solidFill>
          <a:latin typeface="Times New Roman" pitchFamily="59" charset="0"/>
          <a:ea typeface="ＭＳ Ｐゴシック" pitchFamily="59" charset="-128"/>
        </a:defRPr>
      </a:lvl9pPr>
    </p:titleStyle>
    <p:bodyStyle>
      <a:lvl1pPr marL="431800" indent="-323850" algn="l" defTabSz="449263" rtl="0" eaLnBrk="0" fontAlgn="base" hangingPunct="0">
        <a:spcBef>
          <a:spcPct val="0"/>
        </a:spcBef>
        <a:spcAft>
          <a:spcPts val="1413"/>
        </a:spcAft>
        <a:buClr>
          <a:srgbClr val="000000"/>
        </a:buClr>
        <a:buSzPct val="45000"/>
        <a:buFont typeface="StarSymbol" charset="0"/>
        <a:buChar char="●"/>
        <a:defRPr sz="3200">
          <a:solidFill>
            <a:srgbClr val="000000"/>
          </a:solidFill>
          <a:latin typeface="+mn-lt"/>
          <a:ea typeface="ＭＳ Ｐゴシック" pitchFamily="59" charset="-128"/>
          <a:cs typeface="ＭＳ Ｐゴシック" pitchFamily="59" charset="-128"/>
        </a:defRPr>
      </a:lvl1pPr>
      <a:lvl2pPr marL="863600" indent="-287338" algn="l" defTabSz="449263" rtl="0" eaLnBrk="0" fontAlgn="base" hangingPunct="0">
        <a:spcBef>
          <a:spcPct val="0"/>
        </a:spcBef>
        <a:spcAft>
          <a:spcPts val="1125"/>
        </a:spcAft>
        <a:buClr>
          <a:srgbClr val="000000"/>
        </a:buClr>
        <a:buSzPct val="75000"/>
        <a:buFont typeface="StarSymbol" charset="0"/>
        <a:buChar char="–"/>
        <a:defRPr sz="2800">
          <a:solidFill>
            <a:srgbClr val="000000"/>
          </a:solidFill>
          <a:latin typeface="+mn-lt"/>
          <a:ea typeface="ＭＳ Ｐゴシック" pitchFamily="59" charset="-128"/>
        </a:defRPr>
      </a:lvl2pPr>
      <a:lvl3pPr marL="1295400" indent="-215900" algn="l" defTabSz="449263" rtl="0" eaLnBrk="0" fontAlgn="base" hangingPunct="0">
        <a:spcBef>
          <a:spcPct val="0"/>
        </a:spcBef>
        <a:spcAft>
          <a:spcPts val="850"/>
        </a:spcAft>
        <a:buClr>
          <a:srgbClr val="000000"/>
        </a:buClr>
        <a:buSzPct val="45000"/>
        <a:buFont typeface="StarSymbol" charset="0"/>
        <a:buChar char="●"/>
        <a:defRPr sz="2400">
          <a:solidFill>
            <a:srgbClr val="000000"/>
          </a:solidFill>
          <a:latin typeface="+mn-lt"/>
          <a:ea typeface="ＭＳ Ｐゴシック" pitchFamily="59" charset="-128"/>
        </a:defRPr>
      </a:lvl3pPr>
      <a:lvl4pPr marL="1727200" indent="-215900" algn="l" defTabSz="449263" rtl="0" eaLnBrk="0" fontAlgn="base" hangingPunct="0">
        <a:spcBef>
          <a:spcPct val="0"/>
        </a:spcBef>
        <a:spcAft>
          <a:spcPts val="563"/>
        </a:spcAft>
        <a:buClr>
          <a:srgbClr val="000000"/>
        </a:buClr>
        <a:buSzPct val="75000"/>
        <a:buFont typeface="StarSymbol" charset="0"/>
        <a:buChar char="–"/>
        <a:defRPr sz="2000">
          <a:solidFill>
            <a:srgbClr val="000000"/>
          </a:solidFill>
          <a:latin typeface="+mn-lt"/>
          <a:ea typeface="ＭＳ Ｐゴシック" pitchFamily="59" charset="-128"/>
        </a:defRPr>
      </a:lvl4pPr>
      <a:lvl5pPr marL="2159000" indent="-215900" algn="l" defTabSz="449263" rtl="0" eaLnBrk="0" fontAlgn="base" hangingPunct="0">
        <a:spcBef>
          <a:spcPct val="0"/>
        </a:spcBef>
        <a:spcAft>
          <a:spcPts val="275"/>
        </a:spcAft>
        <a:buClr>
          <a:srgbClr val="000000"/>
        </a:buClr>
        <a:buSzPct val="45000"/>
        <a:buFont typeface="StarSymbol" charset="0"/>
        <a:buChar char="●"/>
        <a:defRPr sz="2000">
          <a:solidFill>
            <a:srgbClr val="000000"/>
          </a:solidFill>
          <a:latin typeface="+mn-lt"/>
          <a:ea typeface="ＭＳ Ｐゴシック" pitchFamily="59" charset="-128"/>
        </a:defRPr>
      </a:lvl5pPr>
      <a:lvl6pPr marL="2616200" indent="-215900" algn="l" defTabSz="449263" rtl="0" fontAlgn="base" hangingPunct="0">
        <a:spcBef>
          <a:spcPct val="0"/>
        </a:spcBef>
        <a:spcAft>
          <a:spcPts val="275"/>
        </a:spcAft>
        <a:buClr>
          <a:srgbClr val="000000"/>
        </a:buClr>
        <a:buSzPct val="45000"/>
        <a:buFont typeface="StarSymbol" charset="0"/>
        <a:buChar char="●"/>
        <a:defRPr sz="2000">
          <a:solidFill>
            <a:srgbClr val="000000"/>
          </a:solidFill>
          <a:latin typeface="+mn-lt"/>
          <a:ea typeface="ＭＳ Ｐゴシック" pitchFamily="59" charset="-128"/>
        </a:defRPr>
      </a:lvl6pPr>
      <a:lvl7pPr marL="3073400" indent="-215900" algn="l" defTabSz="449263" rtl="0" fontAlgn="base" hangingPunct="0">
        <a:spcBef>
          <a:spcPct val="0"/>
        </a:spcBef>
        <a:spcAft>
          <a:spcPts val="275"/>
        </a:spcAft>
        <a:buClr>
          <a:srgbClr val="000000"/>
        </a:buClr>
        <a:buSzPct val="45000"/>
        <a:buFont typeface="StarSymbol" charset="0"/>
        <a:buChar char="●"/>
        <a:defRPr sz="2000">
          <a:solidFill>
            <a:srgbClr val="000000"/>
          </a:solidFill>
          <a:latin typeface="+mn-lt"/>
          <a:ea typeface="ＭＳ Ｐゴシック" pitchFamily="59" charset="-128"/>
        </a:defRPr>
      </a:lvl7pPr>
      <a:lvl8pPr marL="3530600" indent="-215900" algn="l" defTabSz="449263" rtl="0" fontAlgn="base" hangingPunct="0">
        <a:spcBef>
          <a:spcPct val="0"/>
        </a:spcBef>
        <a:spcAft>
          <a:spcPts val="275"/>
        </a:spcAft>
        <a:buClr>
          <a:srgbClr val="000000"/>
        </a:buClr>
        <a:buSzPct val="45000"/>
        <a:buFont typeface="StarSymbol" charset="0"/>
        <a:buChar char="●"/>
        <a:defRPr sz="2000">
          <a:solidFill>
            <a:srgbClr val="000000"/>
          </a:solidFill>
          <a:latin typeface="+mn-lt"/>
          <a:ea typeface="ＭＳ Ｐゴシック" pitchFamily="59" charset="-128"/>
        </a:defRPr>
      </a:lvl8pPr>
      <a:lvl9pPr marL="3987800" indent="-215900" algn="l" defTabSz="449263" rtl="0" fontAlgn="base" hangingPunct="0">
        <a:spcBef>
          <a:spcPct val="0"/>
        </a:spcBef>
        <a:spcAft>
          <a:spcPts val="275"/>
        </a:spcAft>
        <a:buClr>
          <a:srgbClr val="000000"/>
        </a:buClr>
        <a:buSzPct val="45000"/>
        <a:buFont typeface="StarSymbol" charset="0"/>
        <a:buChar char="●"/>
        <a:defRPr sz="2000">
          <a:solidFill>
            <a:srgbClr val="000000"/>
          </a:solidFill>
          <a:latin typeface="+mn-lt"/>
          <a:ea typeface="ＭＳ Ｐゴシック" pitchFamily="59"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astro.indiana.edu/~classweb/a100s1275/Chapter6/Applets/thermal_radiation.htm" TargetMode="External"/><Relationship Id="rId4" Type="http://schemas.openxmlformats.org/officeDocument/2006/relationships/image" Target="../media/image12.png"/><Relationship Id="rId5" Type="http://schemas.openxmlformats.org/officeDocument/2006/relationships/image" Target="../media/image13.jpeg"/><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www.youtube.com/watch?v=h4OnBYrbCjY"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8.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youtube.com/watch?v=UzI1z0u_70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1026"/>
          <p:cNvSpPr>
            <a:spLocks noChangeArrowheads="1"/>
          </p:cNvSpPr>
          <p:nvPr/>
        </p:nvSpPr>
        <p:spPr bwMode="auto">
          <a:xfrm>
            <a:off x="211931" y="4041860"/>
            <a:ext cx="9355932" cy="1560427"/>
          </a:xfrm>
          <a:prstGeom prst="rect">
            <a:avLst/>
          </a:prstGeom>
          <a:solidFill>
            <a:srgbClr val="000080"/>
          </a:solidFill>
          <a:ln w="28575">
            <a:solidFill>
              <a:srgbClr val="33CCCC"/>
            </a:solidFill>
            <a:miter lim="800000"/>
            <a:headEnd/>
            <a:tailEnd/>
          </a:ln>
        </p:spPr>
        <p:txBody>
          <a:bodyPr wrap="square" lIns="274320" tIns="228600" rIns="274320" bIns="228600">
            <a:spAutoFit/>
          </a:bodyPr>
          <a:lstStyle/>
          <a:p>
            <a:pPr>
              <a:lnSpc>
                <a:spcPct val="130000"/>
              </a:lnSpc>
              <a:buClr>
                <a:schemeClr val="bg1">
                  <a:lumMod val="20000"/>
                  <a:lumOff val="80000"/>
                </a:schemeClr>
              </a:buClr>
              <a:defRPr/>
            </a:pPr>
            <a:r>
              <a:rPr lang="en-US" dirty="0" smtClean="0">
                <a:solidFill>
                  <a:srgbClr val="FFFF00"/>
                </a:solidFill>
                <a:latin typeface="+mj-lt"/>
                <a:cs typeface="Arial Narrow"/>
              </a:rPr>
              <a:t>Grades will be posted in </a:t>
            </a:r>
            <a:r>
              <a:rPr lang="en-US" dirty="0" err="1" smtClean="0">
                <a:solidFill>
                  <a:srgbClr val="FFFF00"/>
                </a:solidFill>
                <a:latin typeface="+mj-lt"/>
                <a:cs typeface="Arial Narrow"/>
              </a:rPr>
              <a:t>View’em</a:t>
            </a:r>
            <a:r>
              <a:rPr lang="en-US" dirty="0" smtClean="0">
                <a:solidFill>
                  <a:srgbClr val="FFFF00"/>
                </a:solidFill>
                <a:latin typeface="+mj-lt"/>
                <a:cs typeface="Arial Narrow"/>
              </a:rPr>
              <a:t> (not Grades) for the rest of the semester.</a:t>
            </a:r>
            <a:endParaRPr lang="en-US" dirty="0">
              <a:solidFill>
                <a:srgbClr val="FFFF00"/>
              </a:solidFill>
              <a:latin typeface="+mj-lt"/>
              <a:cs typeface="Arial Narrow"/>
            </a:endParaRPr>
          </a:p>
        </p:txBody>
      </p:sp>
      <p:sp>
        <p:nvSpPr>
          <p:cNvPr id="4" name="Rectangle 1026"/>
          <p:cNvSpPr>
            <a:spLocks noChangeArrowheads="1"/>
          </p:cNvSpPr>
          <p:nvPr/>
        </p:nvSpPr>
        <p:spPr bwMode="auto">
          <a:xfrm>
            <a:off x="228599" y="2898860"/>
            <a:ext cx="9355932" cy="1000274"/>
          </a:xfrm>
          <a:prstGeom prst="rect">
            <a:avLst/>
          </a:prstGeom>
          <a:solidFill>
            <a:srgbClr val="000080"/>
          </a:solidFill>
          <a:ln w="28575">
            <a:solidFill>
              <a:srgbClr val="33CCCC"/>
            </a:solidFill>
            <a:miter lim="800000"/>
            <a:headEnd/>
            <a:tailEnd/>
          </a:ln>
        </p:spPr>
        <p:txBody>
          <a:bodyPr wrap="square" lIns="274320" tIns="228600" rIns="274320" bIns="228600">
            <a:spAutoFit/>
          </a:bodyPr>
          <a:lstStyle/>
          <a:p>
            <a:pPr>
              <a:lnSpc>
                <a:spcPct val="130000"/>
              </a:lnSpc>
              <a:buClr>
                <a:schemeClr val="bg1">
                  <a:lumMod val="20000"/>
                  <a:lumOff val="80000"/>
                </a:schemeClr>
              </a:buClr>
              <a:defRPr/>
            </a:pPr>
            <a:r>
              <a:rPr lang="en-US" dirty="0" smtClean="0">
                <a:solidFill>
                  <a:srgbClr val="FFFF00"/>
                </a:solidFill>
                <a:latin typeface="+mj-lt"/>
                <a:cs typeface="Arial Narrow"/>
              </a:rPr>
              <a:t>Exam 1: 		Wednesday, Sept. 28</a:t>
            </a:r>
          </a:p>
        </p:txBody>
      </p:sp>
      <p:sp>
        <p:nvSpPr>
          <p:cNvPr id="5" name="Rectangle 1026"/>
          <p:cNvSpPr>
            <a:spLocks noChangeArrowheads="1"/>
          </p:cNvSpPr>
          <p:nvPr/>
        </p:nvSpPr>
        <p:spPr bwMode="auto">
          <a:xfrm>
            <a:off x="211931" y="612860"/>
            <a:ext cx="9355932" cy="1000274"/>
          </a:xfrm>
          <a:prstGeom prst="rect">
            <a:avLst/>
          </a:prstGeom>
          <a:solidFill>
            <a:srgbClr val="000080"/>
          </a:solidFill>
          <a:ln w="28575">
            <a:solidFill>
              <a:srgbClr val="33CCCC"/>
            </a:solidFill>
            <a:miter lim="800000"/>
            <a:headEnd/>
            <a:tailEnd/>
          </a:ln>
        </p:spPr>
        <p:txBody>
          <a:bodyPr wrap="square" lIns="274320" tIns="228600" rIns="274320" bIns="228600">
            <a:spAutoFit/>
          </a:bodyPr>
          <a:lstStyle/>
          <a:p>
            <a:pPr>
              <a:lnSpc>
                <a:spcPct val="130000"/>
              </a:lnSpc>
              <a:buClr>
                <a:schemeClr val="bg1">
                  <a:lumMod val="20000"/>
                  <a:lumOff val="80000"/>
                </a:schemeClr>
              </a:buClr>
              <a:defRPr/>
            </a:pPr>
            <a:r>
              <a:rPr lang="en-US" dirty="0">
                <a:solidFill>
                  <a:srgbClr val="FFFF00"/>
                </a:solidFill>
                <a:latin typeface="+mj-lt"/>
                <a:cs typeface="Arial Narrow"/>
              </a:rPr>
              <a:t>Homework </a:t>
            </a:r>
            <a:r>
              <a:rPr lang="en-US" dirty="0" smtClean="0">
                <a:solidFill>
                  <a:srgbClr val="FFFF00"/>
                </a:solidFill>
                <a:latin typeface="+mj-lt"/>
                <a:cs typeface="Arial Narrow"/>
              </a:rPr>
              <a:t>#3: 	due tomorrow 5</a:t>
            </a:r>
            <a:r>
              <a:rPr lang="en-US" dirty="0">
                <a:solidFill>
                  <a:srgbClr val="FFFF00"/>
                </a:solidFill>
                <a:latin typeface="+mj-lt"/>
                <a:cs typeface="Arial Narrow"/>
              </a:rPr>
              <a:t>:00 </a:t>
            </a:r>
            <a:r>
              <a:rPr lang="en-US" dirty="0" smtClean="0">
                <a:solidFill>
                  <a:srgbClr val="FFFF00"/>
                </a:solidFill>
                <a:latin typeface="+mj-lt"/>
                <a:cs typeface="Arial Narrow"/>
              </a:rPr>
              <a:t>pm</a:t>
            </a:r>
          </a:p>
        </p:txBody>
      </p:sp>
      <p:sp>
        <p:nvSpPr>
          <p:cNvPr id="6" name="Rectangle 1026"/>
          <p:cNvSpPr>
            <a:spLocks noChangeArrowheads="1"/>
          </p:cNvSpPr>
          <p:nvPr/>
        </p:nvSpPr>
        <p:spPr bwMode="auto">
          <a:xfrm>
            <a:off x="211931" y="1755860"/>
            <a:ext cx="9355932" cy="1000274"/>
          </a:xfrm>
          <a:prstGeom prst="rect">
            <a:avLst/>
          </a:prstGeom>
          <a:solidFill>
            <a:srgbClr val="000080"/>
          </a:solidFill>
          <a:ln w="28575">
            <a:solidFill>
              <a:srgbClr val="33CCCC"/>
            </a:solidFill>
            <a:miter lim="800000"/>
            <a:headEnd/>
            <a:tailEnd/>
          </a:ln>
        </p:spPr>
        <p:txBody>
          <a:bodyPr wrap="square" lIns="274320" tIns="228600" rIns="274320" bIns="228600">
            <a:spAutoFit/>
          </a:bodyPr>
          <a:lstStyle/>
          <a:p>
            <a:pPr>
              <a:lnSpc>
                <a:spcPct val="130000"/>
              </a:lnSpc>
              <a:buClr>
                <a:schemeClr val="bg1">
                  <a:lumMod val="20000"/>
                  <a:lumOff val="80000"/>
                </a:schemeClr>
              </a:buClr>
              <a:defRPr/>
            </a:pPr>
            <a:r>
              <a:rPr lang="en-US" dirty="0">
                <a:solidFill>
                  <a:srgbClr val="FFFF00"/>
                </a:solidFill>
                <a:latin typeface="+mj-lt"/>
                <a:cs typeface="Arial Narrow"/>
              </a:rPr>
              <a:t>Homework </a:t>
            </a:r>
            <a:r>
              <a:rPr lang="en-US" dirty="0" smtClean="0">
                <a:solidFill>
                  <a:srgbClr val="FFFF00"/>
                </a:solidFill>
                <a:latin typeface="+mj-lt"/>
                <a:cs typeface="Arial Narrow"/>
              </a:rPr>
              <a:t>#4: 	due Monday, Sept. 26, 9:00 pm</a:t>
            </a:r>
          </a:p>
        </p:txBody>
      </p:sp>
    </p:spTree>
    <p:extLst>
      <p:ext uri="{BB962C8B-B14F-4D97-AF65-F5344CB8AC3E}">
        <p14:creationId xmlns:p14="http://schemas.microsoft.com/office/powerpoint/2010/main" val="163808759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2819" name="Rectangle 3"/>
          <p:cNvSpPr>
            <a:spLocks noGrp="1" noChangeArrowheads="1"/>
          </p:cNvSpPr>
          <p:nvPr>
            <p:ph type="body" idx="1"/>
          </p:nvPr>
        </p:nvSpPr>
        <p:spPr bwMode="auto">
          <a:xfrm>
            <a:off x="5164931" y="1182687"/>
            <a:ext cx="4343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647" tIns="42976" rIns="82647" bIns="42976" numCol="1" anchor="t" anchorCtr="0" compatLnSpc="1">
            <a:prstTxWarp prst="textNoShape">
              <a:avLst/>
            </a:prstTxWarp>
          </a:bodyPr>
          <a:lstStyle/>
          <a:p>
            <a:pPr marL="341313" indent="-341313">
              <a:lnSpc>
                <a:spcPct val="110000"/>
              </a:lnSpc>
              <a:spcBef>
                <a:spcPts val="688"/>
              </a:spcBef>
              <a:spcAft>
                <a:spcPct val="0"/>
              </a:spcAft>
              <a:buSzPct val="87000"/>
              <a:buFont typeface="Times New Roman" charset="0"/>
              <a:buChar char=" "/>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800" dirty="0">
                <a:latin typeface="Arial" charset="0"/>
                <a:ea typeface="ＭＳ Ｐゴシック" charset="0"/>
                <a:cs typeface="ＭＳ Ｐゴシック" charset="0"/>
              </a:rPr>
              <a:t>Spectroscopic analysis of an object</a:t>
            </a:r>
            <a:r>
              <a:rPr lang="en-GB" altLang="ja-JP" sz="2800" dirty="0">
                <a:latin typeface="Arial" charset="0"/>
                <a:ea typeface="ＭＳ Ｐゴシック" charset="0"/>
                <a:cs typeface="ＭＳ Ｐゴシック" charset="0"/>
              </a:rPr>
              <a:t>s spectrum can reveal the object’s</a:t>
            </a:r>
            <a:r>
              <a:rPr lang="en-GB" altLang="ja-JP" sz="2800" dirty="0" smtClean="0">
                <a:latin typeface="Arial" charset="0"/>
                <a:ea typeface="ＭＳ Ｐゴシック" charset="0"/>
                <a:cs typeface="ＭＳ Ｐゴシック" charset="0"/>
              </a:rPr>
              <a:t>:</a:t>
            </a:r>
            <a:endParaRPr lang="en-GB" sz="1200" b="1" dirty="0">
              <a:solidFill>
                <a:srgbClr val="FF0000"/>
              </a:solidFill>
              <a:latin typeface="Arial" charset="0"/>
              <a:ea typeface="ＭＳ Ｐゴシック" charset="0"/>
              <a:cs typeface="ＭＳ Ｐゴシック" charset="0"/>
            </a:endParaRPr>
          </a:p>
          <a:p>
            <a:pPr marL="773113" lvl="1" indent="-341313">
              <a:lnSpc>
                <a:spcPct val="110000"/>
              </a:lnSpc>
              <a:spcBef>
                <a:spcPts val="688"/>
              </a:spcBef>
              <a:spcAft>
                <a:spcPct val="0"/>
              </a:spcAft>
              <a:buSzPct val="87000"/>
              <a:buFont typeface="Times New Roman" charset="0"/>
              <a:buChar char=" "/>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3600" b="1" dirty="0" smtClean="0">
                <a:solidFill>
                  <a:srgbClr val="FF0000"/>
                </a:solidFill>
                <a:latin typeface="Arial" charset="0"/>
                <a:ea typeface="ＭＳ Ｐゴシック" charset="0"/>
                <a:cs typeface="ＭＳ Ｐゴシック" charset="0"/>
              </a:rPr>
              <a:t>Temperature</a:t>
            </a:r>
          </a:p>
          <a:p>
            <a:pPr marL="773113" lvl="1" indent="-341313">
              <a:lnSpc>
                <a:spcPct val="200000"/>
              </a:lnSpc>
              <a:spcBef>
                <a:spcPts val="688"/>
              </a:spcBef>
              <a:spcAft>
                <a:spcPct val="0"/>
              </a:spcAft>
              <a:buSzPct val="87000"/>
              <a:buFont typeface="Times New Roman" charset="0"/>
              <a:buChar char=" "/>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3600" b="1" dirty="0" smtClean="0">
                <a:solidFill>
                  <a:srgbClr val="FF0000"/>
                </a:solidFill>
                <a:latin typeface="Arial" charset="0"/>
                <a:ea typeface="ＭＳ Ｐゴシック" charset="0"/>
                <a:cs typeface="ＭＳ Ｐゴシック" charset="0"/>
              </a:rPr>
              <a:t>Composition</a:t>
            </a:r>
            <a:endParaRPr lang="en-GB" sz="3600" b="1" dirty="0">
              <a:solidFill>
                <a:srgbClr val="FF0000"/>
              </a:solidFill>
              <a:latin typeface="Arial" charset="0"/>
              <a:ea typeface="ＭＳ Ｐゴシック" charset="0"/>
              <a:cs typeface="ＭＳ Ｐゴシック" charset="0"/>
            </a:endParaRPr>
          </a:p>
          <a:p>
            <a:pPr marL="773113" lvl="1" indent="-341313">
              <a:lnSpc>
                <a:spcPct val="200000"/>
              </a:lnSpc>
              <a:spcBef>
                <a:spcPts val="688"/>
              </a:spcBef>
              <a:spcAft>
                <a:spcPct val="0"/>
              </a:spcAft>
              <a:buSzPct val="87000"/>
              <a:buFont typeface="Times New Roman" charset="0"/>
              <a:buChar char=" "/>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3600" b="1" dirty="0" smtClean="0">
                <a:solidFill>
                  <a:srgbClr val="FF0000"/>
                </a:solidFill>
                <a:latin typeface="Arial" charset="0"/>
                <a:ea typeface="ＭＳ Ｐゴシック" charset="0"/>
                <a:cs typeface="ＭＳ Ｐゴシック" charset="0"/>
              </a:rPr>
              <a:t>Velocity</a:t>
            </a:r>
            <a:endParaRPr lang="en-GB" sz="3600" b="1" dirty="0">
              <a:solidFill>
                <a:srgbClr val="FF0000"/>
              </a:solidFill>
              <a:latin typeface="Arial" charset="0"/>
              <a:ea typeface="ＭＳ Ｐゴシック" charset="0"/>
              <a:cs typeface="ＭＳ Ｐゴシック" charset="0"/>
            </a:endParaRPr>
          </a:p>
        </p:txBody>
      </p:sp>
      <p:sp>
        <p:nvSpPr>
          <p:cNvPr id="15363" name="Text Box 5"/>
          <p:cNvSpPr txBox="1">
            <a:spLocks noChangeArrowheads="1"/>
          </p:cNvSpPr>
          <p:nvPr/>
        </p:nvSpPr>
        <p:spPr bwMode="auto">
          <a:xfrm>
            <a:off x="363538" y="192088"/>
            <a:ext cx="9067800" cy="538162"/>
          </a:xfrm>
          <a:prstGeom prst="rect">
            <a:avLst/>
          </a:prstGeom>
          <a:solidFill>
            <a:srgbClr val="000080"/>
          </a:solidFill>
          <a:ln w="25400">
            <a:solidFill>
              <a:schemeClr val="tx1"/>
            </a:solidFill>
            <a:miter lim="800000"/>
            <a:headEnd/>
            <a:tailEnd/>
          </a:ln>
        </p:spPr>
        <p:txBody>
          <a:bodyPr lIns="82647" tIns="42976" rIns="82647" bIns="42976">
            <a:spAutoFit/>
          </a:bodyPr>
          <a:lstStyle>
            <a:lvl1pPr defTabSz="839788" eaLnBrk="0" hangingPunct="0">
              <a:tabLst>
                <a:tab pos="665163" algn="l"/>
                <a:tab pos="1328738" algn="l"/>
                <a:tab pos="1993900" algn="l"/>
                <a:tab pos="2659063" algn="l"/>
                <a:tab pos="3324225" algn="l"/>
                <a:tab pos="3987800" algn="l"/>
                <a:tab pos="4652963" algn="l"/>
                <a:tab pos="5318125" algn="l"/>
                <a:tab pos="5983288" algn="l"/>
                <a:tab pos="6646863" algn="l"/>
                <a:tab pos="7312025" algn="l"/>
                <a:tab pos="7977188" algn="l"/>
              </a:tabLst>
              <a:defRPr sz="2800">
                <a:solidFill>
                  <a:srgbClr val="000000"/>
                </a:solidFill>
                <a:latin typeface="Century" charset="0"/>
                <a:ea typeface="ＭＳ Ｐゴシック" charset="0"/>
                <a:cs typeface="ＭＳ Ｐゴシック" charset="0"/>
              </a:defRPr>
            </a:lvl1pPr>
            <a:lvl2pPr marL="742950" indent="-285750" defTabSz="839788" eaLnBrk="0" hangingPunct="0">
              <a:tabLst>
                <a:tab pos="665163" algn="l"/>
                <a:tab pos="1328738" algn="l"/>
                <a:tab pos="1993900" algn="l"/>
                <a:tab pos="2659063" algn="l"/>
                <a:tab pos="3324225" algn="l"/>
                <a:tab pos="3987800" algn="l"/>
                <a:tab pos="4652963" algn="l"/>
                <a:tab pos="5318125" algn="l"/>
                <a:tab pos="5983288" algn="l"/>
                <a:tab pos="6646863" algn="l"/>
                <a:tab pos="7312025" algn="l"/>
                <a:tab pos="7977188" algn="l"/>
              </a:tabLst>
              <a:defRPr sz="2800">
                <a:solidFill>
                  <a:srgbClr val="000000"/>
                </a:solidFill>
                <a:latin typeface="Century" charset="0"/>
                <a:ea typeface="ＭＳ Ｐゴシック" charset="0"/>
              </a:defRPr>
            </a:lvl2pPr>
            <a:lvl3pPr marL="1143000" indent="-228600" defTabSz="839788" eaLnBrk="0" hangingPunct="0">
              <a:tabLst>
                <a:tab pos="665163" algn="l"/>
                <a:tab pos="1328738" algn="l"/>
                <a:tab pos="1993900" algn="l"/>
                <a:tab pos="2659063" algn="l"/>
                <a:tab pos="3324225" algn="l"/>
                <a:tab pos="3987800" algn="l"/>
                <a:tab pos="4652963" algn="l"/>
                <a:tab pos="5318125" algn="l"/>
                <a:tab pos="5983288" algn="l"/>
                <a:tab pos="6646863" algn="l"/>
                <a:tab pos="7312025" algn="l"/>
                <a:tab pos="7977188" algn="l"/>
              </a:tabLst>
              <a:defRPr sz="2800">
                <a:solidFill>
                  <a:srgbClr val="000000"/>
                </a:solidFill>
                <a:latin typeface="Century" charset="0"/>
                <a:ea typeface="ＭＳ Ｐゴシック" charset="0"/>
              </a:defRPr>
            </a:lvl3pPr>
            <a:lvl4pPr marL="1600200" indent="-228600" defTabSz="839788" eaLnBrk="0" hangingPunct="0">
              <a:tabLst>
                <a:tab pos="665163" algn="l"/>
                <a:tab pos="1328738" algn="l"/>
                <a:tab pos="1993900" algn="l"/>
                <a:tab pos="2659063" algn="l"/>
                <a:tab pos="3324225" algn="l"/>
                <a:tab pos="3987800" algn="l"/>
                <a:tab pos="4652963" algn="l"/>
                <a:tab pos="5318125" algn="l"/>
                <a:tab pos="5983288" algn="l"/>
                <a:tab pos="6646863" algn="l"/>
                <a:tab pos="7312025" algn="l"/>
                <a:tab pos="7977188" algn="l"/>
              </a:tabLst>
              <a:defRPr sz="2800">
                <a:solidFill>
                  <a:srgbClr val="000000"/>
                </a:solidFill>
                <a:latin typeface="Century" charset="0"/>
                <a:ea typeface="ＭＳ Ｐゴシック" charset="0"/>
              </a:defRPr>
            </a:lvl4pPr>
            <a:lvl5pPr marL="2057400" indent="-228600" defTabSz="839788" eaLnBrk="0" hangingPunct="0">
              <a:tabLst>
                <a:tab pos="665163" algn="l"/>
                <a:tab pos="1328738" algn="l"/>
                <a:tab pos="1993900" algn="l"/>
                <a:tab pos="2659063" algn="l"/>
                <a:tab pos="3324225" algn="l"/>
                <a:tab pos="3987800" algn="l"/>
                <a:tab pos="4652963" algn="l"/>
                <a:tab pos="5318125" algn="l"/>
                <a:tab pos="5983288" algn="l"/>
                <a:tab pos="6646863" algn="l"/>
                <a:tab pos="7312025" algn="l"/>
                <a:tab pos="7977188" algn="l"/>
              </a:tabLst>
              <a:defRPr sz="2800">
                <a:solidFill>
                  <a:srgbClr val="000000"/>
                </a:solidFill>
                <a:latin typeface="Century" charset="0"/>
                <a:ea typeface="ＭＳ Ｐゴシック" charset="0"/>
              </a:defRPr>
            </a:lvl5pPr>
            <a:lvl6pPr marL="2514600" indent="-228600" defTabSz="839788" eaLnBrk="0" fontAlgn="base" hangingPunct="0">
              <a:spcBef>
                <a:spcPct val="0"/>
              </a:spcBef>
              <a:spcAft>
                <a:spcPct val="0"/>
              </a:spcAft>
              <a:tabLst>
                <a:tab pos="665163" algn="l"/>
                <a:tab pos="1328738" algn="l"/>
                <a:tab pos="1993900" algn="l"/>
                <a:tab pos="2659063" algn="l"/>
                <a:tab pos="3324225" algn="l"/>
                <a:tab pos="3987800" algn="l"/>
                <a:tab pos="4652963" algn="l"/>
                <a:tab pos="5318125" algn="l"/>
                <a:tab pos="5983288" algn="l"/>
                <a:tab pos="6646863" algn="l"/>
                <a:tab pos="7312025" algn="l"/>
                <a:tab pos="7977188" algn="l"/>
              </a:tabLst>
              <a:defRPr sz="2800">
                <a:solidFill>
                  <a:srgbClr val="000000"/>
                </a:solidFill>
                <a:latin typeface="Century" charset="0"/>
                <a:ea typeface="ＭＳ Ｐゴシック" charset="0"/>
              </a:defRPr>
            </a:lvl6pPr>
            <a:lvl7pPr marL="2971800" indent="-228600" defTabSz="839788" eaLnBrk="0" fontAlgn="base" hangingPunct="0">
              <a:spcBef>
                <a:spcPct val="0"/>
              </a:spcBef>
              <a:spcAft>
                <a:spcPct val="0"/>
              </a:spcAft>
              <a:tabLst>
                <a:tab pos="665163" algn="l"/>
                <a:tab pos="1328738" algn="l"/>
                <a:tab pos="1993900" algn="l"/>
                <a:tab pos="2659063" algn="l"/>
                <a:tab pos="3324225" algn="l"/>
                <a:tab pos="3987800" algn="l"/>
                <a:tab pos="4652963" algn="l"/>
                <a:tab pos="5318125" algn="l"/>
                <a:tab pos="5983288" algn="l"/>
                <a:tab pos="6646863" algn="l"/>
                <a:tab pos="7312025" algn="l"/>
                <a:tab pos="7977188" algn="l"/>
              </a:tabLst>
              <a:defRPr sz="2800">
                <a:solidFill>
                  <a:srgbClr val="000000"/>
                </a:solidFill>
                <a:latin typeface="Century" charset="0"/>
                <a:ea typeface="ＭＳ Ｐゴシック" charset="0"/>
              </a:defRPr>
            </a:lvl7pPr>
            <a:lvl8pPr marL="3429000" indent="-228600" defTabSz="839788" eaLnBrk="0" fontAlgn="base" hangingPunct="0">
              <a:spcBef>
                <a:spcPct val="0"/>
              </a:spcBef>
              <a:spcAft>
                <a:spcPct val="0"/>
              </a:spcAft>
              <a:tabLst>
                <a:tab pos="665163" algn="l"/>
                <a:tab pos="1328738" algn="l"/>
                <a:tab pos="1993900" algn="l"/>
                <a:tab pos="2659063" algn="l"/>
                <a:tab pos="3324225" algn="l"/>
                <a:tab pos="3987800" algn="l"/>
                <a:tab pos="4652963" algn="l"/>
                <a:tab pos="5318125" algn="l"/>
                <a:tab pos="5983288" algn="l"/>
                <a:tab pos="6646863" algn="l"/>
                <a:tab pos="7312025" algn="l"/>
                <a:tab pos="7977188" algn="l"/>
              </a:tabLst>
              <a:defRPr sz="2800">
                <a:solidFill>
                  <a:srgbClr val="000000"/>
                </a:solidFill>
                <a:latin typeface="Century" charset="0"/>
                <a:ea typeface="ＭＳ Ｐゴシック" charset="0"/>
              </a:defRPr>
            </a:lvl8pPr>
            <a:lvl9pPr marL="3886200" indent="-228600" defTabSz="839788" eaLnBrk="0" fontAlgn="base" hangingPunct="0">
              <a:spcBef>
                <a:spcPct val="0"/>
              </a:spcBef>
              <a:spcAft>
                <a:spcPct val="0"/>
              </a:spcAft>
              <a:tabLst>
                <a:tab pos="665163" algn="l"/>
                <a:tab pos="1328738" algn="l"/>
                <a:tab pos="1993900" algn="l"/>
                <a:tab pos="2659063" algn="l"/>
                <a:tab pos="3324225" algn="l"/>
                <a:tab pos="3987800" algn="l"/>
                <a:tab pos="4652963" algn="l"/>
                <a:tab pos="5318125" algn="l"/>
                <a:tab pos="5983288" algn="l"/>
                <a:tab pos="6646863" algn="l"/>
                <a:tab pos="7312025" algn="l"/>
                <a:tab pos="7977188" algn="l"/>
              </a:tabLst>
              <a:defRPr sz="2800">
                <a:solidFill>
                  <a:srgbClr val="000000"/>
                </a:solidFill>
                <a:latin typeface="Century" charset="0"/>
                <a:ea typeface="ＭＳ Ｐゴシック" charset="0"/>
              </a:defRPr>
            </a:lvl9pPr>
          </a:lstStyle>
          <a:p>
            <a:pPr algn="ctr" eaLnBrk="1" hangingPunct="1">
              <a:buClr>
                <a:srgbClr val="000000"/>
              </a:buClr>
              <a:buSzPct val="45000"/>
              <a:buFont typeface="StarSymbol" charset="0"/>
              <a:buNone/>
            </a:pPr>
            <a:r>
              <a:rPr lang="en-GB">
                <a:solidFill>
                  <a:srgbClr val="FFFF00"/>
                </a:solidFill>
                <a:latin typeface="Arial" charset="0"/>
              </a:rPr>
              <a:t>Spectroscopy: </a:t>
            </a:r>
            <a:r>
              <a:rPr lang="en-GB">
                <a:solidFill>
                  <a:srgbClr val="FFFFFF"/>
                </a:solidFill>
                <a:latin typeface="Arial" charset="0"/>
              </a:rPr>
              <a:t>The quantitative analysis of spectra</a:t>
            </a:r>
            <a:endParaRPr lang="en-GB" sz="3200">
              <a:solidFill>
                <a:srgbClr val="FFFFFF"/>
              </a:solidFill>
              <a:latin typeface="Arial"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0531" y="2478087"/>
            <a:ext cx="43688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a:spLocks noChangeArrowheads="1"/>
          </p:cNvSpPr>
          <p:nvPr/>
        </p:nvSpPr>
        <p:spPr bwMode="auto">
          <a:xfrm>
            <a:off x="288131" y="1182687"/>
            <a:ext cx="45640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rgbClr val="000000"/>
                </a:solidFill>
                <a:latin typeface="Century" charset="0"/>
                <a:ea typeface="ＭＳ Ｐゴシック" charset="0"/>
                <a:cs typeface="ＭＳ Ｐゴシック" charset="0"/>
              </a:defRPr>
            </a:lvl1pPr>
            <a:lvl2pPr marL="742950" indent="-285750" eaLnBrk="0" hangingPunct="0">
              <a:defRPr sz="2800">
                <a:solidFill>
                  <a:srgbClr val="000000"/>
                </a:solidFill>
                <a:latin typeface="Century" charset="0"/>
                <a:ea typeface="ＭＳ Ｐゴシック" charset="0"/>
              </a:defRPr>
            </a:lvl2pPr>
            <a:lvl3pPr marL="1143000" indent="-228600" eaLnBrk="0" hangingPunct="0">
              <a:defRPr sz="2800">
                <a:solidFill>
                  <a:srgbClr val="000000"/>
                </a:solidFill>
                <a:latin typeface="Century" charset="0"/>
                <a:ea typeface="ＭＳ Ｐゴシック" charset="0"/>
              </a:defRPr>
            </a:lvl3pPr>
            <a:lvl4pPr marL="1600200" indent="-228600" eaLnBrk="0" hangingPunct="0">
              <a:defRPr sz="2800">
                <a:solidFill>
                  <a:srgbClr val="000000"/>
                </a:solidFill>
                <a:latin typeface="Century" charset="0"/>
                <a:ea typeface="ＭＳ Ｐゴシック" charset="0"/>
              </a:defRPr>
            </a:lvl4pPr>
            <a:lvl5pPr marL="2057400" indent="-228600" eaLnBrk="0" hangingPunct="0">
              <a:defRPr sz="2800">
                <a:solidFill>
                  <a:srgbClr val="000000"/>
                </a:solidFill>
                <a:latin typeface="Century" charset="0"/>
                <a:ea typeface="ＭＳ Ｐゴシック" charset="0"/>
              </a:defRPr>
            </a:lvl5pPr>
            <a:lvl6pPr marL="2514600" indent="-228600" eaLnBrk="0" fontAlgn="base" hangingPunct="0">
              <a:spcBef>
                <a:spcPct val="0"/>
              </a:spcBef>
              <a:spcAft>
                <a:spcPct val="0"/>
              </a:spcAft>
              <a:defRPr sz="2800">
                <a:solidFill>
                  <a:srgbClr val="000000"/>
                </a:solidFill>
                <a:latin typeface="Century" charset="0"/>
                <a:ea typeface="ＭＳ Ｐゴシック" charset="0"/>
              </a:defRPr>
            </a:lvl6pPr>
            <a:lvl7pPr marL="2971800" indent="-228600" eaLnBrk="0" fontAlgn="base" hangingPunct="0">
              <a:spcBef>
                <a:spcPct val="0"/>
              </a:spcBef>
              <a:spcAft>
                <a:spcPct val="0"/>
              </a:spcAft>
              <a:defRPr sz="2800">
                <a:solidFill>
                  <a:srgbClr val="000000"/>
                </a:solidFill>
                <a:latin typeface="Century" charset="0"/>
                <a:ea typeface="ＭＳ Ｐゴシック" charset="0"/>
              </a:defRPr>
            </a:lvl7pPr>
            <a:lvl8pPr marL="3429000" indent="-228600" eaLnBrk="0" fontAlgn="base" hangingPunct="0">
              <a:spcBef>
                <a:spcPct val="0"/>
              </a:spcBef>
              <a:spcAft>
                <a:spcPct val="0"/>
              </a:spcAft>
              <a:defRPr sz="2800">
                <a:solidFill>
                  <a:srgbClr val="000000"/>
                </a:solidFill>
                <a:latin typeface="Century" charset="0"/>
                <a:ea typeface="ＭＳ Ｐゴシック" charset="0"/>
              </a:defRPr>
            </a:lvl8pPr>
            <a:lvl9pPr marL="3886200" indent="-228600" eaLnBrk="0" fontAlgn="base" hangingPunct="0">
              <a:spcBef>
                <a:spcPct val="0"/>
              </a:spcBef>
              <a:spcAft>
                <a:spcPct val="0"/>
              </a:spcAft>
              <a:defRPr sz="2800">
                <a:solidFill>
                  <a:srgbClr val="000000"/>
                </a:solidFill>
                <a:latin typeface="Century" charset="0"/>
                <a:ea typeface="ＭＳ Ｐゴシック" charset="0"/>
              </a:defRPr>
            </a:lvl9pPr>
          </a:lstStyle>
          <a:p>
            <a:pPr eaLnBrk="1" hangingPunct="1"/>
            <a:r>
              <a:rPr lang="en-GB" sz="3200" b="1">
                <a:solidFill>
                  <a:srgbClr val="0000FF"/>
                </a:solidFill>
                <a:latin typeface="Arial" charset="0"/>
              </a:rPr>
              <a:t>Three types of spectra</a:t>
            </a:r>
          </a:p>
          <a:p>
            <a:pPr eaLnBrk="1" hangingPunct="1"/>
            <a:endParaRPr lang="en-US"/>
          </a:p>
        </p:txBody>
      </p:sp>
      <p:cxnSp>
        <p:nvCxnSpPr>
          <p:cNvPr id="6" name="Straight Arrow Connector 5"/>
          <p:cNvCxnSpPr/>
          <p:nvPr/>
        </p:nvCxnSpPr>
        <p:spPr bwMode="auto">
          <a:xfrm>
            <a:off x="5012531" y="3087687"/>
            <a:ext cx="914400" cy="0"/>
          </a:xfrm>
          <a:prstGeom prst="straightConnector1">
            <a:avLst/>
          </a:prstGeom>
          <a:solidFill>
            <a:srgbClr val="00B8FF"/>
          </a:solidFill>
          <a:ln w="38100" cap="flat" cmpd="sng" algn="ctr">
            <a:solidFill>
              <a:schemeClr val="accent3">
                <a:lumMod val="75000"/>
              </a:schemeClr>
            </a:solidFill>
            <a:prstDash val="solid"/>
            <a:round/>
            <a:headEnd type="arrow" w="med" len="med"/>
            <a:tailEnd type="arrow"/>
          </a:ln>
          <a:effectLst/>
        </p:spPr>
      </p:cxnSp>
      <p:sp>
        <p:nvSpPr>
          <p:cNvPr id="8" name="Left Brace 7"/>
          <p:cNvSpPr/>
          <p:nvPr/>
        </p:nvSpPr>
        <p:spPr bwMode="auto">
          <a:xfrm>
            <a:off x="5683091" y="3925887"/>
            <a:ext cx="320040" cy="1600200"/>
          </a:xfrm>
          <a:prstGeom prst="leftBrace">
            <a:avLst/>
          </a:prstGeom>
          <a:noFill/>
          <a:ln w="38100" cap="flat" cmpd="sng" algn="ctr">
            <a:solidFill>
              <a:schemeClr val="accent3">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rgbClr val="000000"/>
              </a:solidFill>
              <a:effectLst/>
              <a:latin typeface="Century" pitchFamily="59" charset="0"/>
            </a:endParaRPr>
          </a:p>
        </p:txBody>
      </p:sp>
      <p:sp>
        <p:nvSpPr>
          <p:cNvPr id="13" name="Left Brace 12"/>
          <p:cNvSpPr/>
          <p:nvPr/>
        </p:nvSpPr>
        <p:spPr bwMode="auto">
          <a:xfrm rot="10800000">
            <a:off x="4860132" y="3925887"/>
            <a:ext cx="320040" cy="1600200"/>
          </a:xfrm>
          <a:prstGeom prst="leftBrace">
            <a:avLst/>
          </a:prstGeom>
          <a:noFill/>
          <a:ln w="38100" cap="flat" cmpd="sng" algn="ctr">
            <a:solidFill>
              <a:schemeClr val="accent3">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rgbClr val="000000"/>
              </a:solidFill>
              <a:effectLst/>
              <a:latin typeface="Century" pitchFamily="59" charset="0"/>
            </a:endParaRPr>
          </a:p>
        </p:txBody>
      </p:sp>
      <p:cxnSp>
        <p:nvCxnSpPr>
          <p:cNvPr id="15" name="Straight Arrow Connector 14"/>
          <p:cNvCxnSpPr/>
          <p:nvPr/>
        </p:nvCxnSpPr>
        <p:spPr bwMode="auto">
          <a:xfrm>
            <a:off x="5212080" y="4736592"/>
            <a:ext cx="457200" cy="0"/>
          </a:xfrm>
          <a:prstGeom prst="straightConnector1">
            <a:avLst/>
          </a:prstGeom>
          <a:solidFill>
            <a:srgbClr val="00B8FF"/>
          </a:solidFill>
          <a:ln w="38100" cap="flat" cmpd="sng" algn="ctr">
            <a:solidFill>
              <a:schemeClr val="accent3">
                <a:lumMod val="75000"/>
              </a:schemeClr>
            </a:solidFill>
            <a:prstDash val="solid"/>
            <a:round/>
            <a:headEnd type="arrow" w="med" len="med"/>
            <a:tailEnd type="arrow"/>
          </a:ln>
          <a:effectLst/>
        </p:spPr>
      </p:cxnSp>
      <p:sp>
        <p:nvSpPr>
          <p:cNvPr id="14" name="TextBox 13"/>
          <p:cNvSpPr txBox="1"/>
          <p:nvPr/>
        </p:nvSpPr>
        <p:spPr>
          <a:xfrm>
            <a:off x="6147135" y="5602287"/>
            <a:ext cx="2978525" cy="523220"/>
          </a:xfrm>
          <a:prstGeom prst="rect">
            <a:avLst/>
          </a:prstGeom>
          <a:noFill/>
        </p:spPr>
        <p:txBody>
          <a:bodyPr wrap="none" rtlCol="0">
            <a:spAutoFit/>
          </a:bodyPr>
          <a:lstStyle/>
          <a:p>
            <a:r>
              <a:rPr lang="en-US" dirty="0" smtClean="0">
                <a:latin typeface="+mj-lt"/>
              </a:rPr>
              <a:t>(&amp; Magnetic field)</a:t>
            </a:r>
            <a:endParaRPr lang="en-US" dirty="0">
              <a:latin typeface="+mj-lt"/>
            </a:endParaRPr>
          </a:p>
        </p:txBody>
      </p:sp>
    </p:spTree>
    <p:extLst>
      <p:ext uri="{BB962C8B-B14F-4D97-AF65-F5344CB8AC3E}">
        <p14:creationId xmlns:p14="http://schemas.microsoft.com/office/powerpoint/2010/main" val="46692775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descr="0306.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1931" y="2020887"/>
            <a:ext cx="5636419" cy="4227314"/>
          </a:xfrm>
          <a:prstGeom prst="rect">
            <a:avLst/>
          </a:prstGeom>
          <a:ln w="19050">
            <a:solidFill>
              <a:schemeClr val="tx1"/>
            </a:solidFill>
          </a:ln>
        </p:spPr>
      </p:pic>
      <p:sp>
        <p:nvSpPr>
          <p:cNvPr id="17410" name="Rectangle 2"/>
          <p:cNvSpPr>
            <a:spLocks noGrp="1" noChangeArrowheads="1"/>
          </p:cNvSpPr>
          <p:nvPr>
            <p:ph type="title"/>
          </p:nvPr>
        </p:nvSpPr>
        <p:spPr bwMode="auto">
          <a:xfrm>
            <a:off x="774700" y="-112713"/>
            <a:ext cx="8194675" cy="925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647" tIns="42976" rIns="82647" bIns="42976" numCol="1" anchor="ctr" anchorCtr="0" compatLnSpc="1">
            <a:prstTxWarp prst="textNoShape">
              <a:avLst/>
            </a:prstTxWarp>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dirty="0">
                <a:solidFill>
                  <a:srgbClr val="0000FF"/>
                </a:solidFill>
                <a:latin typeface="Tahoma" charset="0"/>
                <a:ea typeface="ＭＳ Ｐゴシック" charset="0"/>
                <a:cs typeface="ＭＳ Ｐゴシック" charset="0"/>
              </a:rPr>
              <a:t>Thermal Emission</a:t>
            </a:r>
          </a:p>
        </p:txBody>
      </p:sp>
      <p:sp>
        <p:nvSpPr>
          <p:cNvPr id="17411" name="Rectangle 3"/>
          <p:cNvSpPr>
            <a:spLocks noGrp="1" noChangeArrowheads="1"/>
          </p:cNvSpPr>
          <p:nvPr>
            <p:ph type="body" idx="1"/>
          </p:nvPr>
        </p:nvSpPr>
        <p:spPr bwMode="auto">
          <a:xfrm>
            <a:off x="515938" y="649287"/>
            <a:ext cx="9067800" cy="3887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647" tIns="42976" rIns="82647" bIns="42976" numCol="1" anchor="t" anchorCtr="0" compatLnSpc="1">
            <a:prstTxWarp prst="textNoShape">
              <a:avLst/>
            </a:prstTxWarp>
          </a:bodyPr>
          <a:lstStyle/>
          <a:p>
            <a:pPr marL="341313" indent="-341313" algn="ctr">
              <a:spcBef>
                <a:spcPts val="888"/>
              </a:spcBef>
              <a:spcAft>
                <a:spcPct val="0"/>
              </a:spcAft>
              <a:buSzPct val="100000"/>
              <a:buFont typeface="Aria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800" dirty="0">
                <a:latin typeface="Tahoma" charset="0"/>
                <a:ea typeface="ＭＳ Ｐゴシック" charset="0"/>
                <a:cs typeface="ＭＳ Ｐゴシック" charset="0"/>
              </a:rPr>
              <a:t>Opaque objects emit a </a:t>
            </a:r>
            <a:r>
              <a:rPr lang="en-GB" sz="2800" dirty="0">
                <a:solidFill>
                  <a:srgbClr val="FF0027"/>
                </a:solidFill>
                <a:latin typeface="Copperplate Gothic Bold" charset="0"/>
                <a:ea typeface="ＭＳ Ｐゴシック" charset="0"/>
                <a:cs typeface="Copperplate Gothic Bold" charset="0"/>
              </a:rPr>
              <a:t>continuous spectrum.</a:t>
            </a:r>
          </a:p>
        </p:txBody>
      </p:sp>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b="29591"/>
          <a:stretch>
            <a:fillRect/>
          </a:stretch>
        </p:blipFill>
        <p:spPr bwMode="auto">
          <a:xfrm>
            <a:off x="363538" y="1258888"/>
            <a:ext cx="906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3"/>
          <p:cNvSpPr txBox="1">
            <a:spLocks noChangeArrowheads="1"/>
          </p:cNvSpPr>
          <p:nvPr/>
        </p:nvSpPr>
        <p:spPr bwMode="auto">
          <a:xfrm>
            <a:off x="59531" y="2173287"/>
            <a:ext cx="4267200" cy="3652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647" tIns="42976" rIns="82647" bIns="42976">
            <a:spAutoFit/>
          </a:bodyPr>
          <a:lstStyle>
            <a:lvl1pPr marL="457200" indent="-457200" defTabSz="839788" eaLnBrk="0" hangingPunct="0">
              <a:tabLst>
                <a:tab pos="665163" algn="l"/>
                <a:tab pos="1328738" algn="l"/>
                <a:tab pos="1993900" algn="l"/>
                <a:tab pos="2659063" algn="l"/>
                <a:tab pos="3324225" algn="l"/>
                <a:tab pos="3987800" algn="l"/>
                <a:tab pos="4652963" algn="l"/>
                <a:tab pos="5318125" algn="l"/>
                <a:tab pos="5983288" algn="l"/>
                <a:tab pos="6646863" algn="l"/>
                <a:tab pos="7312025" algn="l"/>
                <a:tab pos="7977188" algn="l"/>
              </a:tabLst>
              <a:defRPr sz="2800">
                <a:solidFill>
                  <a:srgbClr val="000000"/>
                </a:solidFill>
                <a:latin typeface="Century" charset="0"/>
                <a:ea typeface="ＭＳ Ｐゴシック" charset="0"/>
                <a:cs typeface="ＭＳ Ｐゴシック" charset="0"/>
              </a:defRPr>
            </a:lvl1pPr>
            <a:lvl2pPr marL="876300" indent="-457200" defTabSz="839788" eaLnBrk="0" hangingPunct="0">
              <a:tabLst>
                <a:tab pos="665163" algn="l"/>
                <a:tab pos="1328738" algn="l"/>
                <a:tab pos="1993900" algn="l"/>
                <a:tab pos="2659063" algn="l"/>
                <a:tab pos="3324225" algn="l"/>
                <a:tab pos="3987800" algn="l"/>
                <a:tab pos="4652963" algn="l"/>
                <a:tab pos="5318125" algn="l"/>
                <a:tab pos="5983288" algn="l"/>
                <a:tab pos="6646863" algn="l"/>
                <a:tab pos="7312025" algn="l"/>
                <a:tab pos="7977188" algn="l"/>
              </a:tabLst>
              <a:defRPr sz="2800">
                <a:solidFill>
                  <a:srgbClr val="000000"/>
                </a:solidFill>
                <a:latin typeface="Century" charset="0"/>
                <a:ea typeface="ＭＳ Ｐゴシック" charset="0"/>
              </a:defRPr>
            </a:lvl2pPr>
            <a:lvl3pPr marL="1143000" indent="-228600" defTabSz="839788" eaLnBrk="0" hangingPunct="0">
              <a:tabLst>
                <a:tab pos="665163" algn="l"/>
                <a:tab pos="1328738" algn="l"/>
                <a:tab pos="1993900" algn="l"/>
                <a:tab pos="2659063" algn="l"/>
                <a:tab pos="3324225" algn="l"/>
                <a:tab pos="3987800" algn="l"/>
                <a:tab pos="4652963" algn="l"/>
                <a:tab pos="5318125" algn="l"/>
                <a:tab pos="5983288" algn="l"/>
                <a:tab pos="6646863" algn="l"/>
                <a:tab pos="7312025" algn="l"/>
                <a:tab pos="7977188" algn="l"/>
              </a:tabLst>
              <a:defRPr sz="2800">
                <a:solidFill>
                  <a:srgbClr val="000000"/>
                </a:solidFill>
                <a:latin typeface="Century" charset="0"/>
                <a:ea typeface="ＭＳ Ｐゴシック" charset="0"/>
              </a:defRPr>
            </a:lvl3pPr>
            <a:lvl4pPr marL="1600200" indent="-228600" defTabSz="839788" eaLnBrk="0" hangingPunct="0">
              <a:tabLst>
                <a:tab pos="665163" algn="l"/>
                <a:tab pos="1328738" algn="l"/>
                <a:tab pos="1993900" algn="l"/>
                <a:tab pos="2659063" algn="l"/>
                <a:tab pos="3324225" algn="l"/>
                <a:tab pos="3987800" algn="l"/>
                <a:tab pos="4652963" algn="l"/>
                <a:tab pos="5318125" algn="l"/>
                <a:tab pos="5983288" algn="l"/>
                <a:tab pos="6646863" algn="l"/>
                <a:tab pos="7312025" algn="l"/>
                <a:tab pos="7977188" algn="l"/>
              </a:tabLst>
              <a:defRPr sz="2800">
                <a:solidFill>
                  <a:srgbClr val="000000"/>
                </a:solidFill>
                <a:latin typeface="Century" charset="0"/>
                <a:ea typeface="ＭＳ Ｐゴシック" charset="0"/>
              </a:defRPr>
            </a:lvl4pPr>
            <a:lvl5pPr marL="2057400" indent="-228600" defTabSz="839788" eaLnBrk="0" hangingPunct="0">
              <a:tabLst>
                <a:tab pos="665163" algn="l"/>
                <a:tab pos="1328738" algn="l"/>
                <a:tab pos="1993900" algn="l"/>
                <a:tab pos="2659063" algn="l"/>
                <a:tab pos="3324225" algn="l"/>
                <a:tab pos="3987800" algn="l"/>
                <a:tab pos="4652963" algn="l"/>
                <a:tab pos="5318125" algn="l"/>
                <a:tab pos="5983288" algn="l"/>
                <a:tab pos="6646863" algn="l"/>
                <a:tab pos="7312025" algn="l"/>
                <a:tab pos="7977188" algn="l"/>
              </a:tabLst>
              <a:defRPr sz="2800">
                <a:solidFill>
                  <a:srgbClr val="000000"/>
                </a:solidFill>
                <a:latin typeface="Century" charset="0"/>
                <a:ea typeface="ＭＳ Ｐゴシック" charset="0"/>
              </a:defRPr>
            </a:lvl5pPr>
            <a:lvl6pPr marL="2514600" indent="-228600" defTabSz="839788" eaLnBrk="0" fontAlgn="base" hangingPunct="0">
              <a:spcBef>
                <a:spcPct val="0"/>
              </a:spcBef>
              <a:spcAft>
                <a:spcPct val="0"/>
              </a:spcAft>
              <a:tabLst>
                <a:tab pos="665163" algn="l"/>
                <a:tab pos="1328738" algn="l"/>
                <a:tab pos="1993900" algn="l"/>
                <a:tab pos="2659063" algn="l"/>
                <a:tab pos="3324225" algn="l"/>
                <a:tab pos="3987800" algn="l"/>
                <a:tab pos="4652963" algn="l"/>
                <a:tab pos="5318125" algn="l"/>
                <a:tab pos="5983288" algn="l"/>
                <a:tab pos="6646863" algn="l"/>
                <a:tab pos="7312025" algn="l"/>
                <a:tab pos="7977188" algn="l"/>
              </a:tabLst>
              <a:defRPr sz="2800">
                <a:solidFill>
                  <a:srgbClr val="000000"/>
                </a:solidFill>
                <a:latin typeface="Century" charset="0"/>
                <a:ea typeface="ＭＳ Ｐゴシック" charset="0"/>
              </a:defRPr>
            </a:lvl6pPr>
            <a:lvl7pPr marL="2971800" indent="-228600" defTabSz="839788" eaLnBrk="0" fontAlgn="base" hangingPunct="0">
              <a:spcBef>
                <a:spcPct val="0"/>
              </a:spcBef>
              <a:spcAft>
                <a:spcPct val="0"/>
              </a:spcAft>
              <a:tabLst>
                <a:tab pos="665163" algn="l"/>
                <a:tab pos="1328738" algn="l"/>
                <a:tab pos="1993900" algn="l"/>
                <a:tab pos="2659063" algn="l"/>
                <a:tab pos="3324225" algn="l"/>
                <a:tab pos="3987800" algn="l"/>
                <a:tab pos="4652963" algn="l"/>
                <a:tab pos="5318125" algn="l"/>
                <a:tab pos="5983288" algn="l"/>
                <a:tab pos="6646863" algn="l"/>
                <a:tab pos="7312025" algn="l"/>
                <a:tab pos="7977188" algn="l"/>
              </a:tabLst>
              <a:defRPr sz="2800">
                <a:solidFill>
                  <a:srgbClr val="000000"/>
                </a:solidFill>
                <a:latin typeface="Century" charset="0"/>
                <a:ea typeface="ＭＳ Ｐゴシック" charset="0"/>
              </a:defRPr>
            </a:lvl7pPr>
            <a:lvl8pPr marL="3429000" indent="-228600" defTabSz="839788" eaLnBrk="0" fontAlgn="base" hangingPunct="0">
              <a:spcBef>
                <a:spcPct val="0"/>
              </a:spcBef>
              <a:spcAft>
                <a:spcPct val="0"/>
              </a:spcAft>
              <a:tabLst>
                <a:tab pos="665163" algn="l"/>
                <a:tab pos="1328738" algn="l"/>
                <a:tab pos="1993900" algn="l"/>
                <a:tab pos="2659063" algn="l"/>
                <a:tab pos="3324225" algn="l"/>
                <a:tab pos="3987800" algn="l"/>
                <a:tab pos="4652963" algn="l"/>
                <a:tab pos="5318125" algn="l"/>
                <a:tab pos="5983288" algn="l"/>
                <a:tab pos="6646863" algn="l"/>
                <a:tab pos="7312025" algn="l"/>
                <a:tab pos="7977188" algn="l"/>
              </a:tabLst>
              <a:defRPr sz="2800">
                <a:solidFill>
                  <a:srgbClr val="000000"/>
                </a:solidFill>
                <a:latin typeface="Century" charset="0"/>
                <a:ea typeface="ＭＳ Ｐゴシック" charset="0"/>
              </a:defRPr>
            </a:lvl8pPr>
            <a:lvl9pPr marL="3886200" indent="-228600" defTabSz="839788" eaLnBrk="0" fontAlgn="base" hangingPunct="0">
              <a:spcBef>
                <a:spcPct val="0"/>
              </a:spcBef>
              <a:spcAft>
                <a:spcPct val="0"/>
              </a:spcAft>
              <a:tabLst>
                <a:tab pos="665163" algn="l"/>
                <a:tab pos="1328738" algn="l"/>
                <a:tab pos="1993900" algn="l"/>
                <a:tab pos="2659063" algn="l"/>
                <a:tab pos="3324225" algn="l"/>
                <a:tab pos="3987800" algn="l"/>
                <a:tab pos="4652963" algn="l"/>
                <a:tab pos="5318125" algn="l"/>
                <a:tab pos="5983288" algn="l"/>
                <a:tab pos="6646863" algn="l"/>
                <a:tab pos="7312025" algn="l"/>
                <a:tab pos="7977188" algn="l"/>
              </a:tabLst>
              <a:defRPr sz="2800">
                <a:solidFill>
                  <a:srgbClr val="000000"/>
                </a:solidFill>
                <a:latin typeface="Century" charset="0"/>
                <a:ea typeface="ＭＳ Ｐゴシック" charset="0"/>
              </a:defRPr>
            </a:lvl9pPr>
          </a:lstStyle>
          <a:p>
            <a:pPr eaLnBrk="1" hangingPunct="1">
              <a:lnSpc>
                <a:spcPct val="95000"/>
              </a:lnSpc>
              <a:buClr>
                <a:srgbClr val="000000"/>
              </a:buClr>
              <a:buFont typeface="Arial" charset="0"/>
              <a:buAutoNum type="arabicPeriod"/>
            </a:pPr>
            <a:r>
              <a:rPr lang="en-GB" dirty="0">
                <a:solidFill>
                  <a:schemeClr val="tx1"/>
                </a:solidFill>
                <a:latin typeface="Arial" charset="0"/>
              </a:rPr>
              <a:t>Hotter objects emit more total radiation </a:t>
            </a:r>
            <a:r>
              <a:rPr lang="en-GB" u="sng" dirty="0">
                <a:solidFill>
                  <a:schemeClr val="tx1"/>
                </a:solidFill>
                <a:latin typeface="Arial" charset="0"/>
              </a:rPr>
              <a:t>per unit surface area.</a:t>
            </a:r>
            <a:endParaRPr lang="en-GB" dirty="0">
              <a:solidFill>
                <a:schemeClr val="tx1"/>
              </a:solidFill>
              <a:latin typeface="Arial" charset="0"/>
            </a:endParaRPr>
          </a:p>
          <a:p>
            <a:pPr lvl="1" eaLnBrk="1" hangingPunct="1">
              <a:buClr>
                <a:srgbClr val="000000"/>
              </a:buClr>
              <a:buFont typeface="Arial" charset="0"/>
              <a:buNone/>
            </a:pPr>
            <a:r>
              <a:rPr lang="en-GB" baseline="50000" dirty="0">
                <a:latin typeface="Arial" charset="0"/>
              </a:rPr>
              <a:t>		</a:t>
            </a:r>
          </a:p>
          <a:p>
            <a:pPr eaLnBrk="1" hangingPunct="1">
              <a:lnSpc>
                <a:spcPct val="95000"/>
              </a:lnSpc>
              <a:buClr>
                <a:srgbClr val="000000"/>
              </a:buClr>
              <a:buFont typeface="Arial" charset="0"/>
              <a:buAutoNum type="arabicPeriod"/>
            </a:pPr>
            <a:r>
              <a:rPr lang="en-GB" dirty="0">
                <a:solidFill>
                  <a:schemeClr val="tx1"/>
                </a:solidFill>
                <a:latin typeface="Arial" charset="0"/>
              </a:rPr>
              <a:t>Hotter objects have peak emissions at shorter wavelengths (they will appear </a:t>
            </a:r>
            <a:r>
              <a:rPr lang="ja-JP" altLang="en-GB" dirty="0">
                <a:solidFill>
                  <a:schemeClr val="tx1"/>
                </a:solidFill>
                <a:latin typeface="Arial" charset="0"/>
              </a:rPr>
              <a:t>“</a:t>
            </a:r>
            <a:r>
              <a:rPr lang="en-GB" altLang="ja-JP" dirty="0">
                <a:solidFill>
                  <a:schemeClr val="tx1"/>
                </a:solidFill>
                <a:latin typeface="Arial" charset="0"/>
              </a:rPr>
              <a:t>bluer</a:t>
            </a:r>
            <a:r>
              <a:rPr lang="ja-JP" altLang="en-GB" dirty="0">
                <a:solidFill>
                  <a:schemeClr val="tx1"/>
                </a:solidFill>
                <a:latin typeface="Arial" charset="0"/>
              </a:rPr>
              <a:t>”</a:t>
            </a:r>
            <a:r>
              <a:rPr lang="en-GB" altLang="ja-JP" dirty="0">
                <a:solidFill>
                  <a:schemeClr val="tx1"/>
                </a:solidFill>
                <a:latin typeface="Arial" charset="0"/>
              </a:rPr>
              <a:t>)</a:t>
            </a:r>
            <a:endParaRPr lang="en-GB" dirty="0">
              <a:solidFill>
                <a:schemeClr val="tx1"/>
              </a:solidFill>
              <a:latin typeface="Arial" charset="0"/>
            </a:endParaRPr>
          </a:p>
        </p:txBody>
      </p:sp>
      <p:sp>
        <p:nvSpPr>
          <p:cNvPr id="6" name="TextBox 8"/>
          <p:cNvSpPr txBox="1">
            <a:spLocks noChangeArrowheads="1"/>
          </p:cNvSpPr>
          <p:nvPr/>
        </p:nvSpPr>
        <p:spPr bwMode="auto">
          <a:xfrm rot="-5400000">
            <a:off x="3439388" y="4638744"/>
            <a:ext cx="2743200" cy="707886"/>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rgbClr val="000000"/>
                </a:solidFill>
                <a:latin typeface="Century" charset="0"/>
                <a:ea typeface="ＭＳ Ｐゴシック" charset="0"/>
                <a:cs typeface="ＭＳ Ｐゴシック" charset="0"/>
              </a:defRPr>
            </a:lvl1pPr>
            <a:lvl2pPr marL="742950" indent="-285750" eaLnBrk="0" hangingPunct="0">
              <a:defRPr sz="2800">
                <a:solidFill>
                  <a:srgbClr val="000000"/>
                </a:solidFill>
                <a:latin typeface="Century" charset="0"/>
                <a:ea typeface="ＭＳ Ｐゴシック" charset="0"/>
              </a:defRPr>
            </a:lvl2pPr>
            <a:lvl3pPr marL="1143000" indent="-228600" eaLnBrk="0" hangingPunct="0">
              <a:defRPr sz="2800">
                <a:solidFill>
                  <a:srgbClr val="000000"/>
                </a:solidFill>
                <a:latin typeface="Century" charset="0"/>
                <a:ea typeface="ＭＳ Ｐゴシック" charset="0"/>
              </a:defRPr>
            </a:lvl3pPr>
            <a:lvl4pPr marL="1600200" indent="-228600" eaLnBrk="0" hangingPunct="0">
              <a:defRPr sz="2800">
                <a:solidFill>
                  <a:srgbClr val="000000"/>
                </a:solidFill>
                <a:latin typeface="Century" charset="0"/>
                <a:ea typeface="ＭＳ Ｐゴシック" charset="0"/>
              </a:defRPr>
            </a:lvl4pPr>
            <a:lvl5pPr marL="2057400" indent="-228600" eaLnBrk="0" hangingPunct="0">
              <a:defRPr sz="2800">
                <a:solidFill>
                  <a:srgbClr val="000000"/>
                </a:solidFill>
                <a:latin typeface="Century" charset="0"/>
                <a:ea typeface="ＭＳ Ｐゴシック" charset="0"/>
              </a:defRPr>
            </a:lvl5pPr>
            <a:lvl6pPr marL="2514600" indent="-228600" eaLnBrk="0" fontAlgn="base" hangingPunct="0">
              <a:spcBef>
                <a:spcPct val="0"/>
              </a:spcBef>
              <a:spcAft>
                <a:spcPct val="0"/>
              </a:spcAft>
              <a:defRPr sz="2800">
                <a:solidFill>
                  <a:srgbClr val="000000"/>
                </a:solidFill>
                <a:latin typeface="Century" charset="0"/>
                <a:ea typeface="ＭＳ Ｐゴシック" charset="0"/>
              </a:defRPr>
            </a:lvl6pPr>
            <a:lvl7pPr marL="2971800" indent="-228600" eaLnBrk="0" fontAlgn="base" hangingPunct="0">
              <a:spcBef>
                <a:spcPct val="0"/>
              </a:spcBef>
              <a:spcAft>
                <a:spcPct val="0"/>
              </a:spcAft>
              <a:defRPr sz="2800">
                <a:solidFill>
                  <a:srgbClr val="000000"/>
                </a:solidFill>
                <a:latin typeface="Century" charset="0"/>
                <a:ea typeface="ＭＳ Ｐゴシック" charset="0"/>
              </a:defRPr>
            </a:lvl7pPr>
            <a:lvl8pPr marL="3429000" indent="-228600" eaLnBrk="0" fontAlgn="base" hangingPunct="0">
              <a:spcBef>
                <a:spcPct val="0"/>
              </a:spcBef>
              <a:spcAft>
                <a:spcPct val="0"/>
              </a:spcAft>
              <a:defRPr sz="2800">
                <a:solidFill>
                  <a:srgbClr val="000000"/>
                </a:solidFill>
                <a:latin typeface="Century" charset="0"/>
                <a:ea typeface="ＭＳ Ｐゴシック" charset="0"/>
              </a:defRPr>
            </a:lvl8pPr>
            <a:lvl9pPr marL="3886200" indent="-228600" eaLnBrk="0" fontAlgn="base" hangingPunct="0">
              <a:spcBef>
                <a:spcPct val="0"/>
              </a:spcBef>
              <a:spcAft>
                <a:spcPct val="0"/>
              </a:spcAft>
              <a:defRPr sz="2800">
                <a:solidFill>
                  <a:srgbClr val="000000"/>
                </a:solidFill>
                <a:latin typeface="Century" charset="0"/>
                <a:ea typeface="ＭＳ Ｐゴシック" charset="0"/>
              </a:defRPr>
            </a:lvl9pPr>
          </a:lstStyle>
          <a:p>
            <a:pPr algn="ctr" eaLnBrk="1" hangingPunct="1"/>
            <a:endParaRPr lang="en-US" sz="2000" dirty="0" smtClean="0">
              <a:solidFill>
                <a:schemeClr val="tx1"/>
              </a:solidFill>
              <a:latin typeface="Arial" charset="0"/>
              <a:cs typeface="Arial" charset="0"/>
            </a:endParaRPr>
          </a:p>
          <a:p>
            <a:pPr algn="ctr" eaLnBrk="1" hangingPunct="1"/>
            <a:r>
              <a:rPr lang="en-US" sz="2000" dirty="0" smtClean="0">
                <a:solidFill>
                  <a:schemeClr val="tx1"/>
                </a:solidFill>
                <a:latin typeface="Arial" charset="0"/>
                <a:cs typeface="Arial" charset="0"/>
              </a:rPr>
              <a:t>Energy  </a:t>
            </a:r>
            <a:r>
              <a:rPr lang="en-US" sz="2000" dirty="0">
                <a:solidFill>
                  <a:schemeClr val="tx1"/>
                </a:solidFill>
                <a:latin typeface="Arial" charset="0"/>
                <a:cs typeface="Arial" charset="0"/>
              </a:rPr>
              <a:t>per meter</a:t>
            </a:r>
            <a:r>
              <a:rPr lang="en-US" sz="2000" baseline="30000" dirty="0">
                <a:solidFill>
                  <a:schemeClr val="tx1"/>
                </a:solidFill>
                <a:latin typeface="Arial" charset="0"/>
                <a:cs typeface="Arial" charset="0"/>
              </a:rPr>
              <a:t>2</a:t>
            </a:r>
          </a:p>
        </p:txBody>
      </p:sp>
      <p:sp>
        <p:nvSpPr>
          <p:cNvPr id="9" name="TextBox 8"/>
          <p:cNvSpPr txBox="1">
            <a:spLocks noChangeArrowheads="1"/>
          </p:cNvSpPr>
          <p:nvPr/>
        </p:nvSpPr>
        <p:spPr bwMode="auto">
          <a:xfrm>
            <a:off x="5469731" y="6059487"/>
            <a:ext cx="3200400" cy="400050"/>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00"/>
                </a:solidFill>
                <a:latin typeface="Century" charset="0"/>
                <a:ea typeface="ＭＳ Ｐゴシック" charset="0"/>
                <a:cs typeface="ＭＳ Ｐゴシック" charset="0"/>
              </a:defRPr>
            </a:lvl1pPr>
            <a:lvl2pPr marL="742950" indent="-285750" eaLnBrk="0" hangingPunct="0">
              <a:defRPr sz="2800">
                <a:solidFill>
                  <a:srgbClr val="000000"/>
                </a:solidFill>
                <a:latin typeface="Century" charset="0"/>
                <a:ea typeface="ＭＳ Ｐゴシック" charset="0"/>
              </a:defRPr>
            </a:lvl2pPr>
            <a:lvl3pPr marL="1143000" indent="-228600" eaLnBrk="0" hangingPunct="0">
              <a:defRPr sz="2800">
                <a:solidFill>
                  <a:srgbClr val="000000"/>
                </a:solidFill>
                <a:latin typeface="Century" charset="0"/>
                <a:ea typeface="ＭＳ Ｐゴシック" charset="0"/>
              </a:defRPr>
            </a:lvl3pPr>
            <a:lvl4pPr marL="1600200" indent="-228600" eaLnBrk="0" hangingPunct="0">
              <a:defRPr sz="2800">
                <a:solidFill>
                  <a:srgbClr val="000000"/>
                </a:solidFill>
                <a:latin typeface="Century" charset="0"/>
                <a:ea typeface="ＭＳ Ｐゴシック" charset="0"/>
              </a:defRPr>
            </a:lvl4pPr>
            <a:lvl5pPr marL="2057400" indent="-228600" eaLnBrk="0" hangingPunct="0">
              <a:defRPr sz="2800">
                <a:solidFill>
                  <a:srgbClr val="000000"/>
                </a:solidFill>
                <a:latin typeface="Century" charset="0"/>
                <a:ea typeface="ＭＳ Ｐゴシック" charset="0"/>
              </a:defRPr>
            </a:lvl5pPr>
            <a:lvl6pPr marL="2514600" indent="-228600" eaLnBrk="0" fontAlgn="base" hangingPunct="0">
              <a:spcBef>
                <a:spcPct val="0"/>
              </a:spcBef>
              <a:spcAft>
                <a:spcPct val="0"/>
              </a:spcAft>
              <a:defRPr sz="2800">
                <a:solidFill>
                  <a:srgbClr val="000000"/>
                </a:solidFill>
                <a:latin typeface="Century" charset="0"/>
                <a:ea typeface="ＭＳ Ｐゴシック" charset="0"/>
              </a:defRPr>
            </a:lvl6pPr>
            <a:lvl7pPr marL="2971800" indent="-228600" eaLnBrk="0" fontAlgn="base" hangingPunct="0">
              <a:spcBef>
                <a:spcPct val="0"/>
              </a:spcBef>
              <a:spcAft>
                <a:spcPct val="0"/>
              </a:spcAft>
              <a:defRPr sz="2800">
                <a:solidFill>
                  <a:srgbClr val="000000"/>
                </a:solidFill>
                <a:latin typeface="Century" charset="0"/>
                <a:ea typeface="ＭＳ Ｐゴシック" charset="0"/>
              </a:defRPr>
            </a:lvl7pPr>
            <a:lvl8pPr marL="3429000" indent="-228600" eaLnBrk="0" fontAlgn="base" hangingPunct="0">
              <a:spcBef>
                <a:spcPct val="0"/>
              </a:spcBef>
              <a:spcAft>
                <a:spcPct val="0"/>
              </a:spcAft>
              <a:defRPr sz="2800">
                <a:solidFill>
                  <a:srgbClr val="000000"/>
                </a:solidFill>
                <a:latin typeface="Century" charset="0"/>
                <a:ea typeface="ＭＳ Ｐゴシック" charset="0"/>
              </a:defRPr>
            </a:lvl8pPr>
            <a:lvl9pPr marL="3886200" indent="-228600" eaLnBrk="0" fontAlgn="base" hangingPunct="0">
              <a:spcBef>
                <a:spcPct val="0"/>
              </a:spcBef>
              <a:spcAft>
                <a:spcPct val="0"/>
              </a:spcAft>
              <a:defRPr sz="2800">
                <a:solidFill>
                  <a:srgbClr val="000000"/>
                </a:solidFill>
                <a:latin typeface="Century" charset="0"/>
                <a:ea typeface="ＭＳ Ｐゴシック" charset="0"/>
              </a:defRPr>
            </a:lvl9pPr>
          </a:lstStyle>
          <a:p>
            <a:pPr algn="ctr" eaLnBrk="1" hangingPunct="1"/>
            <a:r>
              <a:rPr lang="en-US" sz="2000" dirty="0">
                <a:solidFill>
                  <a:schemeClr val="tx1"/>
                </a:solidFill>
                <a:latin typeface="Arial" charset="0"/>
                <a:cs typeface="Arial" charset="0"/>
              </a:rPr>
              <a:t>Wavelength</a:t>
            </a:r>
            <a:endParaRPr lang="en-US" sz="2000" baseline="30000" dirty="0">
              <a:solidFill>
                <a:schemeClr val="tx1"/>
              </a:solidFill>
              <a:latin typeface="Arial" charset="0"/>
              <a:cs typeface="Arial" charset="0"/>
            </a:endParaRPr>
          </a:p>
        </p:txBody>
      </p:sp>
      <p:cxnSp>
        <p:nvCxnSpPr>
          <p:cNvPr id="4" name="Straight Arrow Connector 3"/>
          <p:cNvCxnSpPr/>
          <p:nvPr/>
        </p:nvCxnSpPr>
        <p:spPr bwMode="auto">
          <a:xfrm>
            <a:off x="7908131" y="6288087"/>
            <a:ext cx="5334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2" name="Straight Arrow Connector 11"/>
          <p:cNvCxnSpPr/>
          <p:nvPr/>
        </p:nvCxnSpPr>
        <p:spPr bwMode="auto">
          <a:xfrm flipV="1">
            <a:off x="4936331" y="3316287"/>
            <a:ext cx="0" cy="457200"/>
          </a:xfrm>
          <a:prstGeom prst="straightConnector1">
            <a:avLst/>
          </a:prstGeom>
          <a:solidFill>
            <a:srgbClr val="00B8FF"/>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18071744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9459" name="Rectangle 3"/>
          <p:cNvSpPr>
            <a:spLocks noChangeArrowheads="1"/>
          </p:cNvSpPr>
          <p:nvPr/>
        </p:nvSpPr>
        <p:spPr bwMode="auto">
          <a:xfrm>
            <a:off x="2497138" y="6135688"/>
            <a:ext cx="9448800" cy="344487"/>
          </a:xfrm>
          <a:prstGeom prst="rect">
            <a:avLst/>
          </a:prstGeom>
          <a:solidFill>
            <a:schemeClr val="tx1"/>
          </a:solidFill>
          <a:ln w="9525">
            <a:solidFill>
              <a:schemeClr val="tx1"/>
            </a:solidFill>
            <a:round/>
            <a:headEnd/>
            <a:tailEnd/>
          </a:ln>
        </p:spPr>
        <p:txBody>
          <a:bodyPr/>
          <a:lstStyle/>
          <a:p>
            <a:endParaRPr lang="en-US"/>
          </a:p>
        </p:txBody>
      </p:sp>
      <p:sp>
        <p:nvSpPr>
          <p:cNvPr id="19460" name="Rectangle 4"/>
          <p:cNvSpPr>
            <a:spLocks noChangeArrowheads="1"/>
          </p:cNvSpPr>
          <p:nvPr/>
        </p:nvSpPr>
        <p:spPr bwMode="auto">
          <a:xfrm flipV="1">
            <a:off x="7145338" y="0"/>
            <a:ext cx="3048000" cy="6288088"/>
          </a:xfrm>
          <a:prstGeom prst="rect">
            <a:avLst/>
          </a:prstGeom>
          <a:solidFill>
            <a:schemeClr val="tx1"/>
          </a:solidFill>
          <a:ln w="9525">
            <a:solidFill>
              <a:schemeClr val="tx1"/>
            </a:solidFill>
            <a:round/>
            <a:headEnd/>
            <a:tailEnd/>
          </a:ln>
        </p:spPr>
        <p:txBody>
          <a:bodyPr/>
          <a:lstStyle/>
          <a:p>
            <a:endParaRPr lang="en-US"/>
          </a:p>
        </p:txBody>
      </p:sp>
      <p:sp>
        <p:nvSpPr>
          <p:cNvPr id="19461" name="Rectangle 2"/>
          <p:cNvSpPr txBox="1">
            <a:spLocks noChangeArrowheads="1"/>
          </p:cNvSpPr>
          <p:nvPr/>
        </p:nvSpPr>
        <p:spPr bwMode="auto">
          <a:xfrm>
            <a:off x="-92869" y="5221287"/>
            <a:ext cx="9982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49263" eaLnBrk="0" hangingPunct="0">
              <a:defRPr sz="2800">
                <a:solidFill>
                  <a:srgbClr val="000000"/>
                </a:solidFill>
                <a:latin typeface="Century" charset="0"/>
                <a:ea typeface="ＭＳ Ｐゴシック" charset="0"/>
                <a:cs typeface="ＭＳ Ｐゴシック" charset="0"/>
              </a:defRPr>
            </a:lvl1pPr>
            <a:lvl2pPr marL="742950" indent="-285750" defTabSz="449263" eaLnBrk="0" hangingPunct="0">
              <a:defRPr sz="2800">
                <a:solidFill>
                  <a:srgbClr val="000000"/>
                </a:solidFill>
                <a:latin typeface="Century" charset="0"/>
                <a:ea typeface="ＭＳ Ｐゴシック" charset="0"/>
              </a:defRPr>
            </a:lvl2pPr>
            <a:lvl3pPr marL="1143000" indent="-228600" defTabSz="449263" eaLnBrk="0" hangingPunct="0">
              <a:defRPr sz="2800">
                <a:solidFill>
                  <a:srgbClr val="000000"/>
                </a:solidFill>
                <a:latin typeface="Century" charset="0"/>
                <a:ea typeface="ＭＳ Ｐゴシック" charset="0"/>
              </a:defRPr>
            </a:lvl3pPr>
            <a:lvl4pPr marL="1600200" indent="-228600" defTabSz="449263" eaLnBrk="0" hangingPunct="0">
              <a:defRPr sz="2800">
                <a:solidFill>
                  <a:srgbClr val="000000"/>
                </a:solidFill>
                <a:latin typeface="Century" charset="0"/>
                <a:ea typeface="ＭＳ Ｐゴシック" charset="0"/>
              </a:defRPr>
            </a:lvl4pPr>
            <a:lvl5pPr marL="2057400" indent="-228600" defTabSz="449263" eaLnBrk="0" hangingPunct="0">
              <a:defRPr sz="2800">
                <a:solidFill>
                  <a:srgbClr val="000000"/>
                </a:solidFill>
                <a:latin typeface="Century" charset="0"/>
                <a:ea typeface="ＭＳ Ｐゴシック" charset="0"/>
              </a:defRPr>
            </a:lvl5pPr>
            <a:lvl6pPr marL="2514600" indent="-228600" defTabSz="449263" eaLnBrk="0" fontAlgn="base" hangingPunct="0">
              <a:spcBef>
                <a:spcPct val="0"/>
              </a:spcBef>
              <a:spcAft>
                <a:spcPct val="0"/>
              </a:spcAft>
              <a:defRPr sz="2800">
                <a:solidFill>
                  <a:srgbClr val="000000"/>
                </a:solidFill>
                <a:latin typeface="Century" charset="0"/>
                <a:ea typeface="ＭＳ Ｐゴシック" charset="0"/>
              </a:defRPr>
            </a:lvl6pPr>
            <a:lvl7pPr marL="2971800" indent="-228600" defTabSz="449263" eaLnBrk="0" fontAlgn="base" hangingPunct="0">
              <a:spcBef>
                <a:spcPct val="0"/>
              </a:spcBef>
              <a:spcAft>
                <a:spcPct val="0"/>
              </a:spcAft>
              <a:defRPr sz="2800">
                <a:solidFill>
                  <a:srgbClr val="000000"/>
                </a:solidFill>
                <a:latin typeface="Century" charset="0"/>
                <a:ea typeface="ＭＳ Ｐゴシック" charset="0"/>
              </a:defRPr>
            </a:lvl7pPr>
            <a:lvl8pPr marL="3429000" indent="-228600" defTabSz="449263" eaLnBrk="0" fontAlgn="base" hangingPunct="0">
              <a:spcBef>
                <a:spcPct val="0"/>
              </a:spcBef>
              <a:spcAft>
                <a:spcPct val="0"/>
              </a:spcAft>
              <a:defRPr sz="2800">
                <a:solidFill>
                  <a:srgbClr val="000000"/>
                </a:solidFill>
                <a:latin typeface="Century" charset="0"/>
                <a:ea typeface="ＭＳ Ｐゴシック" charset="0"/>
              </a:defRPr>
            </a:lvl8pPr>
            <a:lvl9pPr marL="3886200" indent="-228600" defTabSz="449263" eaLnBrk="0" fontAlgn="base" hangingPunct="0">
              <a:spcBef>
                <a:spcPct val="0"/>
              </a:spcBef>
              <a:spcAft>
                <a:spcPct val="0"/>
              </a:spcAft>
              <a:defRPr sz="2800">
                <a:solidFill>
                  <a:srgbClr val="000000"/>
                </a:solidFill>
                <a:latin typeface="Century" charset="0"/>
                <a:ea typeface="ＭＳ Ｐゴシック" charset="0"/>
              </a:defRPr>
            </a:lvl9pPr>
          </a:lstStyle>
          <a:p>
            <a:pPr algn="ctr" eaLnBrk="1" hangingPunct="1">
              <a:buClr>
                <a:srgbClr val="000000"/>
              </a:buClr>
              <a:buSzPct val="100000"/>
              <a:buFont typeface="Times New Roman" charset="0"/>
              <a:buNone/>
            </a:pPr>
            <a:r>
              <a:rPr lang="en-US" dirty="0">
                <a:solidFill>
                  <a:srgbClr val="FFFF00"/>
                </a:solidFill>
                <a:latin typeface="Arial" charset="0"/>
              </a:rPr>
              <a:t>The </a:t>
            </a:r>
            <a:r>
              <a:rPr lang="en-US" dirty="0" smtClean="0">
                <a:solidFill>
                  <a:srgbClr val="FFFF00"/>
                </a:solidFill>
                <a:latin typeface="Arial" charset="0"/>
              </a:rPr>
              <a:t>sun’s </a:t>
            </a:r>
            <a:r>
              <a:rPr lang="en-US" dirty="0">
                <a:solidFill>
                  <a:srgbClr val="FFFF00"/>
                </a:solidFill>
                <a:latin typeface="Arial" charset="0"/>
              </a:rPr>
              <a:t>peak radiation </a:t>
            </a:r>
            <a:r>
              <a:rPr lang="en-US" dirty="0" smtClean="0">
                <a:solidFill>
                  <a:srgbClr val="FFFF00"/>
                </a:solidFill>
                <a:latin typeface="Arial" charset="0"/>
              </a:rPr>
              <a:t>is in the same spectral region that the human eye has its maximum sensitivity. </a:t>
            </a:r>
            <a:r>
              <a:rPr lang="en-US" dirty="0" smtClean="0">
                <a:solidFill>
                  <a:srgbClr val="FF0000"/>
                </a:solidFill>
                <a:latin typeface="Arial" charset="0"/>
              </a:rPr>
              <a:t>COINCIDENCE?</a:t>
            </a:r>
            <a:r>
              <a:rPr lang="en-US" dirty="0">
                <a:solidFill>
                  <a:srgbClr val="FF0000"/>
                </a:solidFill>
                <a:latin typeface="Arial" charset="0"/>
              </a:rPr>
              <a:t/>
            </a:r>
            <a:br>
              <a:rPr lang="en-US" dirty="0">
                <a:solidFill>
                  <a:srgbClr val="FF0000"/>
                </a:solidFill>
                <a:latin typeface="Arial" charset="0"/>
              </a:rPr>
            </a:br>
            <a:r>
              <a:rPr lang="en-US" dirty="0">
                <a:solidFill>
                  <a:srgbClr val="FFFF00"/>
                </a:solidFill>
                <a:latin typeface="Arial" charset="0"/>
              </a:rPr>
              <a:t/>
            </a:r>
            <a:br>
              <a:rPr lang="en-US" dirty="0">
                <a:solidFill>
                  <a:srgbClr val="FFFF00"/>
                </a:solidFill>
                <a:latin typeface="Arial" charset="0"/>
              </a:rPr>
            </a:br>
            <a:endParaRPr lang="en-US" dirty="0">
              <a:latin typeface="Times New Roman" charset="0"/>
            </a:endParaRPr>
          </a:p>
        </p:txBody>
      </p:sp>
      <p:sp>
        <p:nvSpPr>
          <p:cNvPr id="19464" name="Rectangle 8"/>
          <p:cNvSpPr>
            <a:spLocks noChangeArrowheads="1"/>
          </p:cNvSpPr>
          <p:nvPr/>
        </p:nvSpPr>
        <p:spPr bwMode="auto">
          <a:xfrm flipV="1">
            <a:off x="2725738" y="4383088"/>
            <a:ext cx="7315200" cy="457200"/>
          </a:xfrm>
          <a:prstGeom prst="rect">
            <a:avLst/>
          </a:prstGeom>
          <a:solidFill>
            <a:schemeClr val="tx1"/>
          </a:solidFill>
          <a:ln w="9525">
            <a:solidFill>
              <a:schemeClr val="tx1"/>
            </a:solidFill>
            <a:round/>
            <a:headEnd/>
            <a:tailEnd/>
          </a:ln>
        </p:spPr>
        <p:txBody>
          <a:bodyPr/>
          <a:lstStyle/>
          <a:p>
            <a:endParaRPr lang="en-US"/>
          </a:p>
        </p:txBody>
      </p:sp>
      <p:pic>
        <p:nvPicPr>
          <p:cNvPr id="5" name="Picture 4" descr="4G9nb.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931" y="115887"/>
            <a:ext cx="8424068" cy="5023323"/>
          </a:xfrm>
          <a:prstGeom prst="rect">
            <a:avLst/>
          </a:prstGeom>
        </p:spPr>
      </p:pic>
    </p:spTree>
    <p:extLst>
      <p:ext uri="{BB962C8B-B14F-4D97-AF65-F5344CB8AC3E}">
        <p14:creationId xmlns:p14="http://schemas.microsoft.com/office/powerpoint/2010/main" val="54191557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bwMode="auto">
          <a:xfrm>
            <a:off x="134938" y="496888"/>
            <a:ext cx="2971800" cy="5638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a:buSzPct val="100000"/>
              <a:buFont typeface="Times New Roman" charset="0"/>
              <a:buNone/>
            </a:pPr>
            <a:r>
              <a:rPr lang="en-US" sz="2400">
                <a:solidFill>
                  <a:srgbClr val="FFFFFF"/>
                </a:solidFill>
                <a:latin typeface="Arial" charset="0"/>
                <a:ea typeface="ＭＳ Ｐゴシック" charset="0"/>
                <a:cs typeface="ＭＳ Ｐゴシック" charset="0"/>
              </a:rPr>
              <a:t/>
            </a:r>
            <a:br>
              <a:rPr lang="en-US" sz="2400">
                <a:solidFill>
                  <a:srgbClr val="FFFFFF"/>
                </a:solidFill>
                <a:latin typeface="Arial" charset="0"/>
                <a:ea typeface="ＭＳ Ｐゴシック" charset="0"/>
                <a:cs typeface="ＭＳ Ｐゴシック" charset="0"/>
              </a:rPr>
            </a:br>
            <a:r>
              <a:rPr lang="en-US" sz="2400">
                <a:solidFill>
                  <a:srgbClr val="FFFFFF"/>
                </a:solidFill>
                <a:latin typeface="Arial" charset="0"/>
                <a:ea typeface="ＭＳ Ｐゴシック" charset="0"/>
                <a:cs typeface="ＭＳ Ｐゴシック" charset="0"/>
              </a:rPr>
              <a:t>At “room temperature”, or “body-temperature”, objects emit their peak radiation in the infrared.</a:t>
            </a:r>
            <a:r>
              <a:rPr lang="en-US" sz="2400">
                <a:solidFill>
                  <a:srgbClr val="FF6849"/>
                </a:solidFill>
                <a:latin typeface="Arial" charset="0"/>
                <a:ea typeface="ＭＳ Ｐゴシック" charset="0"/>
                <a:cs typeface="ＭＳ Ｐゴシック" charset="0"/>
              </a:rPr>
              <a:t/>
            </a:r>
            <a:br>
              <a:rPr lang="en-US" sz="2400">
                <a:solidFill>
                  <a:srgbClr val="FF6849"/>
                </a:solidFill>
                <a:latin typeface="Arial" charset="0"/>
                <a:ea typeface="ＭＳ Ｐゴシック" charset="0"/>
                <a:cs typeface="ＭＳ Ｐゴシック" charset="0"/>
              </a:rPr>
            </a:br>
            <a:r>
              <a:rPr lang="en-US" sz="2400">
                <a:solidFill>
                  <a:srgbClr val="FF6849"/>
                </a:solidFill>
                <a:latin typeface="Arial" charset="0"/>
                <a:ea typeface="ＭＳ Ｐゴシック" charset="0"/>
                <a:cs typeface="ＭＳ Ｐゴシック" charset="0"/>
              </a:rPr>
              <a:t/>
            </a:r>
            <a:br>
              <a:rPr lang="en-US" sz="2400">
                <a:solidFill>
                  <a:srgbClr val="FF6849"/>
                </a:solidFill>
                <a:latin typeface="Arial" charset="0"/>
                <a:ea typeface="ＭＳ Ｐゴシック" charset="0"/>
                <a:cs typeface="ＭＳ Ｐゴシック" charset="0"/>
              </a:rPr>
            </a:br>
            <a:r>
              <a:rPr lang="en-US" sz="2400">
                <a:solidFill>
                  <a:srgbClr val="FF6849"/>
                </a:solidFill>
                <a:latin typeface="Arial" charset="0"/>
                <a:ea typeface="ＭＳ Ｐゴシック" charset="0"/>
                <a:cs typeface="ＭＳ Ｐゴシック" charset="0"/>
              </a:rPr>
              <a:t/>
            </a:r>
            <a:br>
              <a:rPr lang="en-US" sz="2400">
                <a:solidFill>
                  <a:srgbClr val="FF6849"/>
                </a:solidFill>
                <a:latin typeface="Arial" charset="0"/>
                <a:ea typeface="ＭＳ Ｐゴシック" charset="0"/>
                <a:cs typeface="ＭＳ Ｐゴシック" charset="0"/>
              </a:rPr>
            </a:br>
            <a:r>
              <a:rPr lang="en-US" sz="2400">
                <a:solidFill>
                  <a:srgbClr val="F5FF8B"/>
                </a:solidFill>
                <a:latin typeface="Arial" charset="0"/>
                <a:ea typeface="ＭＳ Ｐゴシック" charset="0"/>
                <a:cs typeface="ＭＳ Ｐゴシック" charset="0"/>
              </a:rPr>
              <a:t>The surface of the Earth and all the planets emit radiation in the infrared.</a:t>
            </a:r>
            <a:endParaRPr lang="en-US" sz="2400">
              <a:solidFill>
                <a:srgbClr val="F5FF8B"/>
              </a:solidFill>
              <a:latin typeface="Times New Roman" charset="0"/>
              <a:ea typeface="ＭＳ Ｐゴシック" charset="0"/>
              <a:cs typeface="ＭＳ Ｐゴシック" charset="0"/>
            </a:endParaRPr>
          </a:p>
        </p:txBody>
      </p:sp>
      <p:pic>
        <p:nvPicPr>
          <p:cNvPr id="21507" name="Picture 2" descr="Hot_metalwork.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82925" y="76200"/>
            <a:ext cx="4976813" cy="362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508" name="Straight Arrow Connector 4"/>
          <p:cNvCxnSpPr>
            <a:cxnSpLocks noChangeShapeType="1"/>
          </p:cNvCxnSpPr>
          <p:nvPr/>
        </p:nvCxnSpPr>
        <p:spPr bwMode="auto">
          <a:xfrm rot="5400000">
            <a:off x="7450138" y="1106488"/>
            <a:ext cx="762000" cy="762000"/>
          </a:xfrm>
          <a:prstGeom prst="straightConnector1">
            <a:avLst/>
          </a:prstGeom>
          <a:noFill/>
          <a:ln w="19050">
            <a:solidFill>
              <a:srgbClr val="FFFF00"/>
            </a:solidFill>
            <a:round/>
            <a:headEnd/>
            <a:tailEnd type="arrow" w="med" len="med"/>
          </a:ln>
          <a:extLst>
            <a:ext uri="{909E8E84-426E-40dd-AFC4-6F175D3DCCD1}">
              <a14:hiddenFill xmlns:a14="http://schemas.microsoft.com/office/drawing/2010/main">
                <a:noFill/>
              </a14:hiddenFill>
            </a:ext>
          </a:extLst>
        </p:spPr>
      </p:cxnSp>
      <p:sp>
        <p:nvSpPr>
          <p:cNvPr id="21509" name="TextBox 5"/>
          <p:cNvSpPr txBox="1">
            <a:spLocks noChangeArrowheads="1"/>
          </p:cNvSpPr>
          <p:nvPr/>
        </p:nvSpPr>
        <p:spPr bwMode="auto">
          <a:xfrm>
            <a:off x="8175625" y="649288"/>
            <a:ext cx="15446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rgbClr val="000000"/>
                </a:solidFill>
                <a:latin typeface="Century" charset="0"/>
                <a:ea typeface="ＭＳ Ｐゴシック" charset="0"/>
                <a:cs typeface="ＭＳ Ｐゴシック" charset="0"/>
              </a:defRPr>
            </a:lvl1pPr>
            <a:lvl2pPr marL="742950" indent="-285750" eaLnBrk="0" hangingPunct="0">
              <a:defRPr sz="2800">
                <a:solidFill>
                  <a:srgbClr val="000000"/>
                </a:solidFill>
                <a:latin typeface="Century" charset="0"/>
                <a:ea typeface="ＭＳ Ｐゴシック" charset="0"/>
              </a:defRPr>
            </a:lvl2pPr>
            <a:lvl3pPr marL="1143000" indent="-228600" eaLnBrk="0" hangingPunct="0">
              <a:defRPr sz="2800">
                <a:solidFill>
                  <a:srgbClr val="000000"/>
                </a:solidFill>
                <a:latin typeface="Century" charset="0"/>
                <a:ea typeface="ＭＳ Ｐゴシック" charset="0"/>
              </a:defRPr>
            </a:lvl3pPr>
            <a:lvl4pPr marL="1600200" indent="-228600" eaLnBrk="0" hangingPunct="0">
              <a:defRPr sz="2800">
                <a:solidFill>
                  <a:srgbClr val="000000"/>
                </a:solidFill>
                <a:latin typeface="Century" charset="0"/>
                <a:ea typeface="ＭＳ Ｐゴシック" charset="0"/>
              </a:defRPr>
            </a:lvl4pPr>
            <a:lvl5pPr marL="2057400" indent="-228600" eaLnBrk="0" hangingPunct="0">
              <a:defRPr sz="2800">
                <a:solidFill>
                  <a:srgbClr val="000000"/>
                </a:solidFill>
                <a:latin typeface="Century" charset="0"/>
                <a:ea typeface="ＭＳ Ｐゴシック" charset="0"/>
              </a:defRPr>
            </a:lvl5pPr>
            <a:lvl6pPr marL="2514600" indent="-228600" eaLnBrk="0" fontAlgn="base" hangingPunct="0">
              <a:spcBef>
                <a:spcPct val="0"/>
              </a:spcBef>
              <a:spcAft>
                <a:spcPct val="0"/>
              </a:spcAft>
              <a:defRPr sz="2800">
                <a:solidFill>
                  <a:srgbClr val="000000"/>
                </a:solidFill>
                <a:latin typeface="Century" charset="0"/>
                <a:ea typeface="ＭＳ Ｐゴシック" charset="0"/>
              </a:defRPr>
            </a:lvl6pPr>
            <a:lvl7pPr marL="2971800" indent="-228600" eaLnBrk="0" fontAlgn="base" hangingPunct="0">
              <a:spcBef>
                <a:spcPct val="0"/>
              </a:spcBef>
              <a:spcAft>
                <a:spcPct val="0"/>
              </a:spcAft>
              <a:defRPr sz="2800">
                <a:solidFill>
                  <a:srgbClr val="000000"/>
                </a:solidFill>
                <a:latin typeface="Century" charset="0"/>
                <a:ea typeface="ＭＳ Ｐゴシック" charset="0"/>
              </a:defRPr>
            </a:lvl7pPr>
            <a:lvl8pPr marL="3429000" indent="-228600" eaLnBrk="0" fontAlgn="base" hangingPunct="0">
              <a:spcBef>
                <a:spcPct val="0"/>
              </a:spcBef>
              <a:spcAft>
                <a:spcPct val="0"/>
              </a:spcAft>
              <a:defRPr sz="2800">
                <a:solidFill>
                  <a:srgbClr val="000000"/>
                </a:solidFill>
                <a:latin typeface="Century" charset="0"/>
                <a:ea typeface="ＭＳ Ｐゴシック" charset="0"/>
              </a:defRPr>
            </a:lvl8pPr>
            <a:lvl9pPr marL="3886200" indent="-228600" eaLnBrk="0" fontAlgn="base" hangingPunct="0">
              <a:spcBef>
                <a:spcPct val="0"/>
              </a:spcBef>
              <a:spcAft>
                <a:spcPct val="0"/>
              </a:spcAft>
              <a:defRPr sz="2800">
                <a:solidFill>
                  <a:srgbClr val="000000"/>
                </a:solidFill>
                <a:latin typeface="Century" charset="0"/>
                <a:ea typeface="ＭＳ Ｐゴシック" charset="0"/>
              </a:defRPr>
            </a:lvl9pPr>
          </a:lstStyle>
          <a:p>
            <a:pPr eaLnBrk="1" hangingPunct="1"/>
            <a:r>
              <a:rPr lang="en-US">
                <a:solidFill>
                  <a:srgbClr val="F5FF8B"/>
                </a:solidFill>
              </a:rPr>
              <a:t>infrared</a:t>
            </a:r>
          </a:p>
        </p:txBody>
      </p:sp>
      <p:cxnSp>
        <p:nvCxnSpPr>
          <p:cNvPr id="21510" name="Straight Arrow Connector 6"/>
          <p:cNvCxnSpPr>
            <a:cxnSpLocks noChangeShapeType="1"/>
          </p:cNvCxnSpPr>
          <p:nvPr/>
        </p:nvCxnSpPr>
        <p:spPr bwMode="auto">
          <a:xfrm rot="10800000">
            <a:off x="5926138" y="1868488"/>
            <a:ext cx="2362200" cy="609600"/>
          </a:xfrm>
          <a:prstGeom prst="straightConnector1">
            <a:avLst/>
          </a:prstGeom>
          <a:noFill/>
          <a:ln w="19050">
            <a:solidFill>
              <a:srgbClr val="FFFF00"/>
            </a:solidFill>
            <a:round/>
            <a:headEnd/>
            <a:tailEnd type="arrow" w="med" len="med"/>
          </a:ln>
          <a:extLst>
            <a:ext uri="{909E8E84-426E-40dd-AFC4-6F175D3DCCD1}">
              <a14:hiddenFill xmlns:a14="http://schemas.microsoft.com/office/drawing/2010/main">
                <a:noFill/>
              </a14:hiddenFill>
            </a:ext>
          </a:extLst>
        </p:spPr>
      </p:cxnSp>
      <p:sp>
        <p:nvSpPr>
          <p:cNvPr id="21511" name="TextBox 9"/>
          <p:cNvSpPr txBox="1">
            <a:spLocks noChangeArrowheads="1"/>
          </p:cNvSpPr>
          <p:nvPr/>
        </p:nvSpPr>
        <p:spPr bwMode="auto">
          <a:xfrm>
            <a:off x="8269288" y="2106613"/>
            <a:ext cx="1262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rgbClr val="000000"/>
                </a:solidFill>
                <a:latin typeface="Century" charset="0"/>
                <a:ea typeface="ＭＳ Ｐゴシック" charset="0"/>
                <a:cs typeface="ＭＳ Ｐゴシック" charset="0"/>
              </a:defRPr>
            </a:lvl1pPr>
            <a:lvl2pPr marL="742950" indent="-285750" eaLnBrk="0" hangingPunct="0">
              <a:defRPr sz="2800">
                <a:solidFill>
                  <a:srgbClr val="000000"/>
                </a:solidFill>
                <a:latin typeface="Century" charset="0"/>
                <a:ea typeface="ＭＳ Ｐゴシック" charset="0"/>
              </a:defRPr>
            </a:lvl2pPr>
            <a:lvl3pPr marL="1143000" indent="-228600" eaLnBrk="0" hangingPunct="0">
              <a:defRPr sz="2800">
                <a:solidFill>
                  <a:srgbClr val="000000"/>
                </a:solidFill>
                <a:latin typeface="Century" charset="0"/>
                <a:ea typeface="ＭＳ Ｐゴシック" charset="0"/>
              </a:defRPr>
            </a:lvl3pPr>
            <a:lvl4pPr marL="1600200" indent="-228600" eaLnBrk="0" hangingPunct="0">
              <a:defRPr sz="2800">
                <a:solidFill>
                  <a:srgbClr val="000000"/>
                </a:solidFill>
                <a:latin typeface="Century" charset="0"/>
                <a:ea typeface="ＭＳ Ｐゴシック" charset="0"/>
              </a:defRPr>
            </a:lvl4pPr>
            <a:lvl5pPr marL="2057400" indent="-228600" eaLnBrk="0" hangingPunct="0">
              <a:defRPr sz="2800">
                <a:solidFill>
                  <a:srgbClr val="000000"/>
                </a:solidFill>
                <a:latin typeface="Century" charset="0"/>
                <a:ea typeface="ＭＳ Ｐゴシック" charset="0"/>
              </a:defRPr>
            </a:lvl5pPr>
            <a:lvl6pPr marL="2514600" indent="-228600" eaLnBrk="0" fontAlgn="base" hangingPunct="0">
              <a:spcBef>
                <a:spcPct val="0"/>
              </a:spcBef>
              <a:spcAft>
                <a:spcPct val="0"/>
              </a:spcAft>
              <a:defRPr sz="2800">
                <a:solidFill>
                  <a:srgbClr val="000000"/>
                </a:solidFill>
                <a:latin typeface="Century" charset="0"/>
                <a:ea typeface="ＭＳ Ｐゴシック" charset="0"/>
              </a:defRPr>
            </a:lvl6pPr>
            <a:lvl7pPr marL="2971800" indent="-228600" eaLnBrk="0" fontAlgn="base" hangingPunct="0">
              <a:spcBef>
                <a:spcPct val="0"/>
              </a:spcBef>
              <a:spcAft>
                <a:spcPct val="0"/>
              </a:spcAft>
              <a:defRPr sz="2800">
                <a:solidFill>
                  <a:srgbClr val="000000"/>
                </a:solidFill>
                <a:latin typeface="Century" charset="0"/>
                <a:ea typeface="ＭＳ Ｐゴシック" charset="0"/>
              </a:defRPr>
            </a:lvl7pPr>
            <a:lvl8pPr marL="3429000" indent="-228600" eaLnBrk="0" fontAlgn="base" hangingPunct="0">
              <a:spcBef>
                <a:spcPct val="0"/>
              </a:spcBef>
              <a:spcAft>
                <a:spcPct val="0"/>
              </a:spcAft>
              <a:defRPr sz="2800">
                <a:solidFill>
                  <a:srgbClr val="000000"/>
                </a:solidFill>
                <a:latin typeface="Century" charset="0"/>
                <a:ea typeface="ＭＳ Ｐゴシック" charset="0"/>
              </a:defRPr>
            </a:lvl8pPr>
            <a:lvl9pPr marL="3886200" indent="-228600" eaLnBrk="0" fontAlgn="base" hangingPunct="0">
              <a:spcBef>
                <a:spcPct val="0"/>
              </a:spcBef>
              <a:spcAft>
                <a:spcPct val="0"/>
              </a:spcAft>
              <a:defRPr sz="2800">
                <a:solidFill>
                  <a:srgbClr val="000000"/>
                </a:solidFill>
                <a:latin typeface="Century" charset="0"/>
                <a:ea typeface="ＭＳ Ｐゴシック" charset="0"/>
              </a:defRPr>
            </a:lvl9pPr>
          </a:lstStyle>
          <a:p>
            <a:pPr eaLnBrk="1" hangingPunct="1"/>
            <a:r>
              <a:rPr lang="en-US">
                <a:solidFill>
                  <a:srgbClr val="F5FF8B"/>
                </a:solidFill>
              </a:rPr>
              <a:t>visible</a:t>
            </a:r>
          </a:p>
        </p:txBody>
      </p:sp>
      <p:sp>
        <p:nvSpPr>
          <p:cNvPr id="21512" name="Rectangle 2"/>
          <p:cNvSpPr txBox="1">
            <a:spLocks noChangeArrowheads="1"/>
          </p:cNvSpPr>
          <p:nvPr/>
        </p:nvSpPr>
        <p:spPr bwMode="auto">
          <a:xfrm>
            <a:off x="3030538" y="4306888"/>
            <a:ext cx="4953000" cy="148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49263" eaLnBrk="0" hangingPunct="0">
              <a:defRPr sz="2800">
                <a:solidFill>
                  <a:srgbClr val="000000"/>
                </a:solidFill>
                <a:latin typeface="Century" charset="0"/>
                <a:ea typeface="ＭＳ Ｐゴシック" charset="0"/>
                <a:cs typeface="ＭＳ Ｐゴシック" charset="0"/>
              </a:defRPr>
            </a:lvl1pPr>
            <a:lvl2pPr marL="742950" indent="-285750" defTabSz="449263" eaLnBrk="0" hangingPunct="0">
              <a:defRPr sz="2800">
                <a:solidFill>
                  <a:srgbClr val="000000"/>
                </a:solidFill>
                <a:latin typeface="Century" charset="0"/>
                <a:ea typeface="ＭＳ Ｐゴシック" charset="0"/>
              </a:defRPr>
            </a:lvl2pPr>
            <a:lvl3pPr marL="1143000" indent="-228600" defTabSz="449263" eaLnBrk="0" hangingPunct="0">
              <a:defRPr sz="2800">
                <a:solidFill>
                  <a:srgbClr val="000000"/>
                </a:solidFill>
                <a:latin typeface="Century" charset="0"/>
                <a:ea typeface="ＭＳ Ｐゴシック" charset="0"/>
              </a:defRPr>
            </a:lvl3pPr>
            <a:lvl4pPr marL="1600200" indent="-228600" defTabSz="449263" eaLnBrk="0" hangingPunct="0">
              <a:defRPr sz="2800">
                <a:solidFill>
                  <a:srgbClr val="000000"/>
                </a:solidFill>
                <a:latin typeface="Century" charset="0"/>
                <a:ea typeface="ＭＳ Ｐゴシック" charset="0"/>
              </a:defRPr>
            </a:lvl4pPr>
            <a:lvl5pPr marL="2057400" indent="-228600" defTabSz="449263" eaLnBrk="0" hangingPunct="0">
              <a:defRPr sz="2800">
                <a:solidFill>
                  <a:srgbClr val="000000"/>
                </a:solidFill>
                <a:latin typeface="Century" charset="0"/>
                <a:ea typeface="ＭＳ Ｐゴシック" charset="0"/>
              </a:defRPr>
            </a:lvl5pPr>
            <a:lvl6pPr marL="2514600" indent="-228600" defTabSz="449263" eaLnBrk="0" fontAlgn="base" hangingPunct="0">
              <a:spcBef>
                <a:spcPct val="0"/>
              </a:spcBef>
              <a:spcAft>
                <a:spcPct val="0"/>
              </a:spcAft>
              <a:defRPr sz="2800">
                <a:solidFill>
                  <a:srgbClr val="000000"/>
                </a:solidFill>
                <a:latin typeface="Century" charset="0"/>
                <a:ea typeface="ＭＳ Ｐゴシック" charset="0"/>
              </a:defRPr>
            </a:lvl6pPr>
            <a:lvl7pPr marL="2971800" indent="-228600" defTabSz="449263" eaLnBrk="0" fontAlgn="base" hangingPunct="0">
              <a:spcBef>
                <a:spcPct val="0"/>
              </a:spcBef>
              <a:spcAft>
                <a:spcPct val="0"/>
              </a:spcAft>
              <a:defRPr sz="2800">
                <a:solidFill>
                  <a:srgbClr val="000000"/>
                </a:solidFill>
                <a:latin typeface="Century" charset="0"/>
                <a:ea typeface="ＭＳ Ｐゴシック" charset="0"/>
              </a:defRPr>
            </a:lvl7pPr>
            <a:lvl8pPr marL="3429000" indent="-228600" defTabSz="449263" eaLnBrk="0" fontAlgn="base" hangingPunct="0">
              <a:spcBef>
                <a:spcPct val="0"/>
              </a:spcBef>
              <a:spcAft>
                <a:spcPct val="0"/>
              </a:spcAft>
              <a:defRPr sz="2800">
                <a:solidFill>
                  <a:srgbClr val="000000"/>
                </a:solidFill>
                <a:latin typeface="Century" charset="0"/>
                <a:ea typeface="ＭＳ Ｐゴシック" charset="0"/>
              </a:defRPr>
            </a:lvl8pPr>
            <a:lvl9pPr marL="3886200" indent="-228600" defTabSz="449263" eaLnBrk="0" fontAlgn="base" hangingPunct="0">
              <a:spcBef>
                <a:spcPct val="0"/>
              </a:spcBef>
              <a:spcAft>
                <a:spcPct val="0"/>
              </a:spcAft>
              <a:defRPr sz="2800">
                <a:solidFill>
                  <a:srgbClr val="000000"/>
                </a:solidFill>
                <a:latin typeface="Century" charset="0"/>
                <a:ea typeface="ＭＳ Ｐゴシック" charset="0"/>
              </a:defRPr>
            </a:lvl9pPr>
          </a:lstStyle>
          <a:p>
            <a:pPr algn="ctr" eaLnBrk="1" hangingPunct="1">
              <a:buClr>
                <a:srgbClr val="000000"/>
              </a:buClr>
              <a:buSzPct val="100000"/>
              <a:buFont typeface="Times New Roman" charset="0"/>
              <a:buNone/>
            </a:pPr>
            <a:r>
              <a:rPr lang="en-US" sz="2400">
                <a:solidFill>
                  <a:srgbClr val="FFFF00"/>
                </a:solidFill>
                <a:latin typeface="Arial" charset="0"/>
              </a:rPr>
              <a:t>Extremely hot objects will emit most of their radiation in the ultraviolet, x-ray or even the gamma ray portion of the spectrum</a:t>
            </a:r>
            <a:endParaRPr lang="en-US" sz="2400">
              <a:solidFill>
                <a:srgbClr val="F5FF8B"/>
              </a:solidFill>
              <a:latin typeface="Times New Roman" charset="0"/>
            </a:endParaRPr>
          </a:p>
        </p:txBody>
      </p:sp>
    </p:spTree>
    <p:extLst>
      <p:ext uri="{BB962C8B-B14F-4D97-AF65-F5344CB8AC3E}">
        <p14:creationId xmlns:p14="http://schemas.microsoft.com/office/powerpoint/2010/main" val="141591596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descr="Pahoehoe_to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6018"/>
            <a:ext cx="9720263" cy="6075164"/>
          </a:xfrm>
          <a:prstGeom prst="rect">
            <a:avLst/>
          </a:prstGeom>
        </p:spPr>
      </p:pic>
    </p:spTree>
    <p:extLst>
      <p:ext uri="{BB962C8B-B14F-4D97-AF65-F5344CB8AC3E}">
        <p14:creationId xmlns:p14="http://schemas.microsoft.com/office/powerpoint/2010/main" val="425701273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931" y="1792287"/>
            <a:ext cx="8748713" cy="1081087"/>
          </a:xfrm>
        </p:spPr>
        <p:txBody>
          <a:bodyPr/>
          <a:lstStyle/>
          <a:p>
            <a:r>
              <a:rPr lang="en-US" dirty="0" smtClean="0"/>
              <a:t>Demo Time</a:t>
            </a:r>
            <a:endParaRPr lang="en-US" dirty="0"/>
          </a:p>
        </p:txBody>
      </p:sp>
    </p:spTree>
    <p:extLst>
      <p:ext uri="{BB962C8B-B14F-4D97-AF65-F5344CB8AC3E}">
        <p14:creationId xmlns:p14="http://schemas.microsoft.com/office/powerpoint/2010/main" val="214970208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447800" y="420688"/>
            <a:ext cx="660876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39788" eaLnBrk="0" hangingPunct="0">
              <a:tabLst>
                <a:tab pos="665163" algn="l"/>
                <a:tab pos="1328738" algn="l"/>
                <a:tab pos="1993900" algn="l"/>
                <a:tab pos="2659063" algn="l"/>
                <a:tab pos="3324225" algn="l"/>
                <a:tab pos="3987800" algn="l"/>
                <a:tab pos="4652963" algn="l"/>
                <a:tab pos="5318125" algn="l"/>
                <a:tab pos="5983288" algn="l"/>
              </a:tabLst>
              <a:defRPr sz="2800">
                <a:solidFill>
                  <a:srgbClr val="000000"/>
                </a:solidFill>
                <a:latin typeface="Century" charset="0"/>
                <a:ea typeface="ＭＳ Ｐゴシック" charset="0"/>
                <a:cs typeface="ＭＳ Ｐゴシック" charset="0"/>
              </a:defRPr>
            </a:lvl1pPr>
            <a:lvl2pPr marL="742950" indent="-285750" defTabSz="839788" eaLnBrk="0" hangingPunct="0">
              <a:tabLst>
                <a:tab pos="665163" algn="l"/>
                <a:tab pos="1328738" algn="l"/>
                <a:tab pos="1993900" algn="l"/>
                <a:tab pos="2659063" algn="l"/>
                <a:tab pos="3324225" algn="l"/>
                <a:tab pos="3987800" algn="l"/>
                <a:tab pos="4652963" algn="l"/>
                <a:tab pos="5318125" algn="l"/>
                <a:tab pos="5983288" algn="l"/>
              </a:tabLst>
              <a:defRPr sz="2800">
                <a:solidFill>
                  <a:srgbClr val="000000"/>
                </a:solidFill>
                <a:latin typeface="Century" charset="0"/>
                <a:ea typeface="ＭＳ Ｐゴシック" charset="0"/>
              </a:defRPr>
            </a:lvl2pPr>
            <a:lvl3pPr marL="1143000" indent="-228600" defTabSz="839788" eaLnBrk="0" hangingPunct="0">
              <a:tabLst>
                <a:tab pos="665163" algn="l"/>
                <a:tab pos="1328738" algn="l"/>
                <a:tab pos="1993900" algn="l"/>
                <a:tab pos="2659063" algn="l"/>
                <a:tab pos="3324225" algn="l"/>
                <a:tab pos="3987800" algn="l"/>
                <a:tab pos="4652963" algn="l"/>
                <a:tab pos="5318125" algn="l"/>
                <a:tab pos="5983288" algn="l"/>
              </a:tabLst>
              <a:defRPr sz="2800">
                <a:solidFill>
                  <a:srgbClr val="000000"/>
                </a:solidFill>
                <a:latin typeface="Century" charset="0"/>
                <a:ea typeface="ＭＳ Ｐゴシック" charset="0"/>
              </a:defRPr>
            </a:lvl3pPr>
            <a:lvl4pPr marL="1600200" indent="-228600" defTabSz="839788" eaLnBrk="0" hangingPunct="0">
              <a:tabLst>
                <a:tab pos="665163" algn="l"/>
                <a:tab pos="1328738" algn="l"/>
                <a:tab pos="1993900" algn="l"/>
                <a:tab pos="2659063" algn="l"/>
                <a:tab pos="3324225" algn="l"/>
                <a:tab pos="3987800" algn="l"/>
                <a:tab pos="4652963" algn="l"/>
                <a:tab pos="5318125" algn="l"/>
                <a:tab pos="5983288" algn="l"/>
              </a:tabLst>
              <a:defRPr sz="2800">
                <a:solidFill>
                  <a:srgbClr val="000000"/>
                </a:solidFill>
                <a:latin typeface="Century" charset="0"/>
                <a:ea typeface="ＭＳ Ｐゴシック" charset="0"/>
              </a:defRPr>
            </a:lvl4pPr>
            <a:lvl5pPr marL="2057400" indent="-228600" defTabSz="839788" eaLnBrk="0" hangingPunct="0">
              <a:tabLst>
                <a:tab pos="665163" algn="l"/>
                <a:tab pos="1328738" algn="l"/>
                <a:tab pos="1993900" algn="l"/>
                <a:tab pos="2659063" algn="l"/>
                <a:tab pos="3324225" algn="l"/>
                <a:tab pos="3987800" algn="l"/>
                <a:tab pos="4652963" algn="l"/>
                <a:tab pos="5318125" algn="l"/>
                <a:tab pos="5983288" algn="l"/>
              </a:tabLst>
              <a:defRPr sz="2800">
                <a:solidFill>
                  <a:srgbClr val="000000"/>
                </a:solidFill>
                <a:latin typeface="Century" charset="0"/>
                <a:ea typeface="ＭＳ Ｐゴシック" charset="0"/>
              </a:defRPr>
            </a:lvl5pPr>
            <a:lvl6pPr marL="2514600" indent="-228600" defTabSz="839788" eaLnBrk="0" fontAlgn="base" hangingPunct="0">
              <a:spcBef>
                <a:spcPct val="0"/>
              </a:spcBef>
              <a:spcAft>
                <a:spcPct val="0"/>
              </a:spcAft>
              <a:tabLst>
                <a:tab pos="665163" algn="l"/>
                <a:tab pos="1328738" algn="l"/>
                <a:tab pos="1993900" algn="l"/>
                <a:tab pos="2659063" algn="l"/>
                <a:tab pos="3324225" algn="l"/>
                <a:tab pos="3987800" algn="l"/>
                <a:tab pos="4652963" algn="l"/>
                <a:tab pos="5318125" algn="l"/>
                <a:tab pos="5983288" algn="l"/>
              </a:tabLst>
              <a:defRPr sz="2800">
                <a:solidFill>
                  <a:srgbClr val="000000"/>
                </a:solidFill>
                <a:latin typeface="Century" charset="0"/>
                <a:ea typeface="ＭＳ Ｐゴシック" charset="0"/>
              </a:defRPr>
            </a:lvl6pPr>
            <a:lvl7pPr marL="2971800" indent="-228600" defTabSz="839788" eaLnBrk="0" fontAlgn="base" hangingPunct="0">
              <a:spcBef>
                <a:spcPct val="0"/>
              </a:spcBef>
              <a:spcAft>
                <a:spcPct val="0"/>
              </a:spcAft>
              <a:tabLst>
                <a:tab pos="665163" algn="l"/>
                <a:tab pos="1328738" algn="l"/>
                <a:tab pos="1993900" algn="l"/>
                <a:tab pos="2659063" algn="l"/>
                <a:tab pos="3324225" algn="l"/>
                <a:tab pos="3987800" algn="l"/>
                <a:tab pos="4652963" algn="l"/>
                <a:tab pos="5318125" algn="l"/>
                <a:tab pos="5983288" algn="l"/>
              </a:tabLst>
              <a:defRPr sz="2800">
                <a:solidFill>
                  <a:srgbClr val="000000"/>
                </a:solidFill>
                <a:latin typeface="Century" charset="0"/>
                <a:ea typeface="ＭＳ Ｐゴシック" charset="0"/>
              </a:defRPr>
            </a:lvl7pPr>
            <a:lvl8pPr marL="3429000" indent="-228600" defTabSz="839788" eaLnBrk="0" fontAlgn="base" hangingPunct="0">
              <a:spcBef>
                <a:spcPct val="0"/>
              </a:spcBef>
              <a:spcAft>
                <a:spcPct val="0"/>
              </a:spcAft>
              <a:tabLst>
                <a:tab pos="665163" algn="l"/>
                <a:tab pos="1328738" algn="l"/>
                <a:tab pos="1993900" algn="l"/>
                <a:tab pos="2659063" algn="l"/>
                <a:tab pos="3324225" algn="l"/>
                <a:tab pos="3987800" algn="l"/>
                <a:tab pos="4652963" algn="l"/>
                <a:tab pos="5318125" algn="l"/>
                <a:tab pos="5983288" algn="l"/>
              </a:tabLst>
              <a:defRPr sz="2800">
                <a:solidFill>
                  <a:srgbClr val="000000"/>
                </a:solidFill>
                <a:latin typeface="Century" charset="0"/>
                <a:ea typeface="ＭＳ Ｐゴシック" charset="0"/>
              </a:defRPr>
            </a:lvl8pPr>
            <a:lvl9pPr marL="3886200" indent="-228600" defTabSz="839788" eaLnBrk="0" fontAlgn="base" hangingPunct="0">
              <a:spcBef>
                <a:spcPct val="0"/>
              </a:spcBef>
              <a:spcAft>
                <a:spcPct val="0"/>
              </a:spcAft>
              <a:tabLst>
                <a:tab pos="665163" algn="l"/>
                <a:tab pos="1328738" algn="l"/>
                <a:tab pos="1993900" algn="l"/>
                <a:tab pos="2659063" algn="l"/>
                <a:tab pos="3324225" algn="l"/>
                <a:tab pos="3987800" algn="l"/>
                <a:tab pos="4652963" algn="l"/>
                <a:tab pos="5318125" algn="l"/>
                <a:tab pos="5983288" algn="l"/>
              </a:tabLst>
              <a:defRPr sz="2800">
                <a:solidFill>
                  <a:srgbClr val="000000"/>
                </a:solidFill>
                <a:latin typeface="Century" charset="0"/>
                <a:ea typeface="ＭＳ Ｐゴシック" charset="0"/>
              </a:defRPr>
            </a:lvl9pPr>
          </a:lstStyle>
          <a:p>
            <a:pPr algn="ctr" eaLnBrk="1" hangingPunct="1">
              <a:buClr>
                <a:srgbClr val="000000"/>
              </a:buClr>
              <a:buSzPct val="45000"/>
              <a:buFont typeface="StarSymbol" charset="0"/>
              <a:buNone/>
            </a:pPr>
            <a:r>
              <a:rPr lang="en-GB" sz="4000" b="1" dirty="0">
                <a:solidFill>
                  <a:srgbClr val="FFF67A"/>
                </a:solidFill>
                <a:latin typeface="Copperplate Gothic Bold" charset="0"/>
                <a:hlinkClick r:id="rId3"/>
              </a:rPr>
              <a:t>Absorption &amp; </a:t>
            </a:r>
            <a:r>
              <a:rPr lang="en-GB" sz="4000" dirty="0">
                <a:solidFill>
                  <a:srgbClr val="FFF67A"/>
                </a:solidFill>
                <a:latin typeface="Copperplate Gothic Bold" charset="0"/>
                <a:hlinkClick r:id="rId3"/>
              </a:rPr>
              <a:t>Emission</a:t>
            </a:r>
            <a:r>
              <a:rPr lang="en-GB" sz="4000" b="1" dirty="0">
                <a:solidFill>
                  <a:srgbClr val="FFF67A"/>
                </a:solidFill>
                <a:latin typeface="Copperplate Gothic Bold" charset="0"/>
                <a:hlinkClick r:id="rId3"/>
              </a:rPr>
              <a:t> Line spectra</a:t>
            </a:r>
            <a:endParaRPr lang="en-GB" sz="4000" b="1" dirty="0">
              <a:solidFill>
                <a:srgbClr val="FFF67A"/>
              </a:solidFill>
              <a:latin typeface="Copperplate Gothic Bold" charset="0"/>
            </a:endParaRPr>
          </a:p>
        </p:txBody>
      </p:sp>
      <p:pic>
        <p:nvPicPr>
          <p:cNvPr id="436227" name="Picture 3" descr="mercury-emiss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240088"/>
            <a:ext cx="7315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62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173288"/>
            <a:ext cx="678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Rectangle 5"/>
          <p:cNvSpPr>
            <a:spLocks noChangeArrowheads="1"/>
          </p:cNvSpPr>
          <p:nvPr/>
        </p:nvSpPr>
        <p:spPr bwMode="auto">
          <a:xfrm>
            <a:off x="762000" y="3163888"/>
            <a:ext cx="762000" cy="1066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 name="TextBox 1"/>
          <p:cNvSpPr txBox="1"/>
          <p:nvPr/>
        </p:nvSpPr>
        <p:spPr>
          <a:xfrm>
            <a:off x="592138" y="4535488"/>
            <a:ext cx="8839200" cy="1570037"/>
          </a:xfrm>
          <a:prstGeom prst="rect">
            <a:avLst/>
          </a:prstGeom>
          <a:noFill/>
        </p:spPr>
        <p:txBody>
          <a:bodyPr>
            <a:spAutoFit/>
          </a:bodyPr>
          <a:lstStyle/>
          <a:p>
            <a:pPr>
              <a:defRPr/>
            </a:pPr>
            <a:r>
              <a:rPr lang="en-US" sz="2400" dirty="0">
                <a:solidFill>
                  <a:schemeClr val="bg2"/>
                </a:solidFill>
                <a:latin typeface="+mj-lt"/>
              </a:rPr>
              <a:t>Each element </a:t>
            </a:r>
            <a:r>
              <a:rPr lang="en-US" sz="2400" dirty="0" smtClean="0">
                <a:solidFill>
                  <a:schemeClr val="bg2"/>
                </a:solidFill>
                <a:latin typeface="+mj-lt"/>
              </a:rPr>
              <a:t>emits </a:t>
            </a:r>
            <a:r>
              <a:rPr lang="en-US" sz="2400" dirty="0">
                <a:solidFill>
                  <a:schemeClr val="bg2"/>
                </a:solidFill>
                <a:latin typeface="+mj-lt"/>
              </a:rPr>
              <a:t>or </a:t>
            </a:r>
            <a:r>
              <a:rPr lang="en-US" sz="2400" dirty="0" smtClean="0">
                <a:solidFill>
                  <a:schemeClr val="bg2"/>
                </a:solidFill>
                <a:latin typeface="+mj-lt"/>
              </a:rPr>
              <a:t>absorbs </a:t>
            </a:r>
            <a:r>
              <a:rPr lang="en-US" sz="2400" dirty="0">
                <a:solidFill>
                  <a:schemeClr val="bg2"/>
                </a:solidFill>
                <a:latin typeface="+mj-lt"/>
              </a:rPr>
              <a:t>energy at only very specific wavelength characteristic of that element.</a:t>
            </a:r>
          </a:p>
          <a:p>
            <a:pPr>
              <a:defRPr/>
            </a:pPr>
            <a:endParaRPr lang="en-US" sz="2400" dirty="0">
              <a:solidFill>
                <a:schemeClr val="bg2"/>
              </a:solidFill>
              <a:latin typeface="+mj-lt"/>
            </a:endParaRPr>
          </a:p>
          <a:p>
            <a:pPr>
              <a:defRPr/>
            </a:pPr>
            <a:r>
              <a:rPr lang="en-US" sz="2400" dirty="0">
                <a:solidFill>
                  <a:schemeClr val="bg2"/>
                </a:solidFill>
                <a:latin typeface="+mj-lt"/>
              </a:rPr>
              <a:t>This emission or absorption line spectrum identifies the element     </a:t>
            </a:r>
          </a:p>
        </p:txBody>
      </p:sp>
    </p:spTree>
    <p:extLst>
      <p:ext uri="{BB962C8B-B14F-4D97-AF65-F5344CB8AC3E}">
        <p14:creationId xmlns:p14="http://schemas.microsoft.com/office/powerpoint/2010/main" val="88848986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436227"/>
                                        </p:tgtEl>
                                        <p:attrNameLst>
                                          <p:attrName>style.visibility</p:attrName>
                                        </p:attrNameLst>
                                      </p:cBhvr>
                                      <p:to>
                                        <p:strVal val="visible"/>
                                      </p:to>
                                    </p:set>
                                    <p:anim calcmode="lin" valueType="num">
                                      <p:cBhvr additive="base">
                                        <p:cTn id="7" dur="500" fill="hold"/>
                                        <p:tgtEl>
                                          <p:spTgt spid="436227"/>
                                        </p:tgtEl>
                                        <p:attrNameLst>
                                          <p:attrName>ppt_x</p:attrName>
                                        </p:attrNameLst>
                                      </p:cBhvr>
                                      <p:tavLst>
                                        <p:tav tm="0">
                                          <p:val>
                                            <p:strVal val="#ppt_x"/>
                                          </p:val>
                                        </p:tav>
                                        <p:tav tm="100000">
                                          <p:val>
                                            <p:strVal val="#ppt_x"/>
                                          </p:val>
                                        </p:tav>
                                      </p:tavLst>
                                    </p:anim>
                                    <p:anim calcmode="lin" valueType="num">
                                      <p:cBhvr additive="base">
                                        <p:cTn id="8" dur="500" fill="hold"/>
                                        <p:tgtEl>
                                          <p:spTgt spid="436227"/>
                                        </p:tgtEl>
                                        <p:attrNameLst>
                                          <p:attrName>ppt_y</p:attrName>
                                        </p:attrNameLst>
                                      </p:cBhvr>
                                      <p:tavLst>
                                        <p:tav tm="0">
                                          <p:val>
                                            <p:strVal val="1+#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36228"/>
                                        </p:tgtEl>
                                        <p:attrNameLst>
                                          <p:attrName>style.visibility</p:attrName>
                                        </p:attrNameLst>
                                      </p:cBhvr>
                                      <p:to>
                                        <p:strVal val="visible"/>
                                      </p:to>
                                    </p:set>
                                    <p:anim calcmode="lin" valueType="num">
                                      <p:cBhvr additive="base">
                                        <p:cTn id="11" dur="500" fill="hold"/>
                                        <p:tgtEl>
                                          <p:spTgt spid="436228"/>
                                        </p:tgtEl>
                                        <p:attrNameLst>
                                          <p:attrName>ppt_x</p:attrName>
                                        </p:attrNameLst>
                                      </p:cBhvr>
                                      <p:tavLst>
                                        <p:tav tm="0">
                                          <p:val>
                                            <p:strVal val="0-#ppt_w/2"/>
                                          </p:val>
                                        </p:tav>
                                        <p:tav tm="100000">
                                          <p:val>
                                            <p:strVal val="#ppt_x"/>
                                          </p:val>
                                        </p:tav>
                                      </p:tavLst>
                                    </p:anim>
                                    <p:anim calcmode="lin" valueType="num">
                                      <p:cBhvr additive="base">
                                        <p:cTn id="12" dur="500" fill="hold"/>
                                        <p:tgtEl>
                                          <p:spTgt spid="4362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7650" name="Picture 1" descr="spectre-absorption-elemen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7350" y="0"/>
            <a:ext cx="6097588" cy="648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2554288" y="1258888"/>
            <a:ext cx="3886200" cy="338137"/>
          </a:xfrm>
          <a:prstGeom prst="rect">
            <a:avLst/>
          </a:prstGeom>
          <a:solidFill>
            <a:schemeClr val="tx1"/>
          </a:solidFill>
        </p:spPr>
        <p:txBody>
          <a:bodyPr>
            <a:spAutoFit/>
          </a:bodyPr>
          <a:lstStyle/>
          <a:p>
            <a:pPr>
              <a:defRPr/>
            </a:pPr>
            <a:r>
              <a:rPr lang="en-US" sz="1600" dirty="0">
                <a:solidFill>
                  <a:srgbClr val="E8E9D1"/>
                </a:solidFill>
                <a:latin typeface="+mj-lt"/>
              </a:rPr>
              <a:t>Continuous spectrum</a:t>
            </a:r>
          </a:p>
        </p:txBody>
      </p:sp>
      <p:sp>
        <p:nvSpPr>
          <p:cNvPr id="4" name="TextBox 3"/>
          <p:cNvSpPr txBox="1"/>
          <p:nvPr/>
        </p:nvSpPr>
        <p:spPr>
          <a:xfrm>
            <a:off x="2554288" y="2325688"/>
            <a:ext cx="3886200" cy="338137"/>
          </a:xfrm>
          <a:prstGeom prst="rect">
            <a:avLst/>
          </a:prstGeom>
          <a:solidFill>
            <a:schemeClr val="tx1"/>
          </a:solidFill>
        </p:spPr>
        <p:txBody>
          <a:bodyPr>
            <a:spAutoFit/>
          </a:bodyPr>
          <a:lstStyle/>
          <a:p>
            <a:pPr>
              <a:defRPr/>
            </a:pPr>
            <a:r>
              <a:rPr lang="en-US" sz="1600" dirty="0">
                <a:solidFill>
                  <a:srgbClr val="E8E9D1"/>
                </a:solidFill>
                <a:latin typeface="+mj-lt"/>
              </a:rPr>
              <a:t>Absorption spectrum of sodium (Na)</a:t>
            </a:r>
          </a:p>
        </p:txBody>
      </p:sp>
      <p:sp>
        <p:nvSpPr>
          <p:cNvPr id="5" name="TextBox 4"/>
          <p:cNvSpPr txBox="1"/>
          <p:nvPr/>
        </p:nvSpPr>
        <p:spPr>
          <a:xfrm>
            <a:off x="2554288" y="3544888"/>
            <a:ext cx="3886200" cy="338137"/>
          </a:xfrm>
          <a:prstGeom prst="rect">
            <a:avLst/>
          </a:prstGeom>
          <a:solidFill>
            <a:schemeClr val="tx1"/>
          </a:solidFill>
        </p:spPr>
        <p:txBody>
          <a:bodyPr>
            <a:spAutoFit/>
          </a:bodyPr>
          <a:lstStyle/>
          <a:p>
            <a:pPr>
              <a:defRPr/>
            </a:pPr>
            <a:r>
              <a:rPr lang="en-US" sz="1600" dirty="0">
                <a:solidFill>
                  <a:srgbClr val="E8E9D1"/>
                </a:solidFill>
                <a:latin typeface="+mj-lt"/>
              </a:rPr>
              <a:t>Absorption spectrum of mercury (Hg)</a:t>
            </a:r>
          </a:p>
        </p:txBody>
      </p:sp>
      <p:sp>
        <p:nvSpPr>
          <p:cNvPr id="6" name="TextBox 5"/>
          <p:cNvSpPr txBox="1"/>
          <p:nvPr/>
        </p:nvSpPr>
        <p:spPr>
          <a:xfrm>
            <a:off x="2554288" y="4687888"/>
            <a:ext cx="3886200" cy="338137"/>
          </a:xfrm>
          <a:prstGeom prst="rect">
            <a:avLst/>
          </a:prstGeom>
          <a:solidFill>
            <a:schemeClr val="tx1"/>
          </a:solidFill>
        </p:spPr>
        <p:txBody>
          <a:bodyPr>
            <a:spAutoFit/>
          </a:bodyPr>
          <a:lstStyle/>
          <a:p>
            <a:pPr>
              <a:defRPr/>
            </a:pPr>
            <a:r>
              <a:rPr lang="en-US" sz="1600" dirty="0">
                <a:solidFill>
                  <a:srgbClr val="E8E9D1"/>
                </a:solidFill>
                <a:latin typeface="+mj-lt"/>
              </a:rPr>
              <a:t>Absorption spectrum of lithium (Li)</a:t>
            </a:r>
          </a:p>
        </p:txBody>
      </p:sp>
      <p:sp>
        <p:nvSpPr>
          <p:cNvPr id="7" name="TextBox 6"/>
          <p:cNvSpPr txBox="1"/>
          <p:nvPr/>
        </p:nvSpPr>
        <p:spPr>
          <a:xfrm>
            <a:off x="2554288" y="5754688"/>
            <a:ext cx="3886200" cy="338137"/>
          </a:xfrm>
          <a:prstGeom prst="rect">
            <a:avLst/>
          </a:prstGeom>
          <a:solidFill>
            <a:schemeClr val="tx1"/>
          </a:solidFill>
        </p:spPr>
        <p:txBody>
          <a:bodyPr>
            <a:spAutoFit/>
          </a:bodyPr>
          <a:lstStyle/>
          <a:p>
            <a:pPr>
              <a:defRPr/>
            </a:pPr>
            <a:r>
              <a:rPr lang="en-US" sz="1600" dirty="0">
                <a:solidFill>
                  <a:srgbClr val="E8E9D1"/>
                </a:solidFill>
                <a:latin typeface="+mj-lt"/>
              </a:rPr>
              <a:t>Emission spectrum of lithium (Li)</a:t>
            </a:r>
          </a:p>
        </p:txBody>
      </p:sp>
      <p:sp>
        <p:nvSpPr>
          <p:cNvPr id="8" name="TextBox 7"/>
          <p:cNvSpPr txBox="1"/>
          <p:nvPr/>
        </p:nvSpPr>
        <p:spPr>
          <a:xfrm>
            <a:off x="7527131" y="3621087"/>
            <a:ext cx="1981199" cy="2677656"/>
          </a:xfrm>
          <a:prstGeom prst="rect">
            <a:avLst/>
          </a:prstGeom>
          <a:noFill/>
          <a:ln w="22225">
            <a:solidFill>
              <a:schemeClr val="accent2">
                <a:lumMod val="40000"/>
                <a:lumOff val="60000"/>
              </a:schemeClr>
            </a:solidFill>
          </a:ln>
        </p:spPr>
        <p:txBody>
          <a:bodyPr wrap="square">
            <a:spAutoFit/>
          </a:bodyPr>
          <a:lstStyle/>
          <a:p>
            <a:pPr algn="ctr">
              <a:defRPr/>
            </a:pPr>
            <a:r>
              <a:rPr lang="en-US" sz="2400" dirty="0">
                <a:solidFill>
                  <a:srgbClr val="E8E9D1"/>
                </a:solidFill>
                <a:latin typeface="+mj-lt"/>
              </a:rPr>
              <a:t>The wavelengths that an element </a:t>
            </a:r>
            <a:r>
              <a:rPr lang="en-US" sz="2400" dirty="0" smtClean="0">
                <a:solidFill>
                  <a:srgbClr val="E8E9D1"/>
                </a:solidFill>
                <a:latin typeface="+mj-lt"/>
              </a:rPr>
              <a:t>absorbs </a:t>
            </a:r>
            <a:r>
              <a:rPr lang="en-US" sz="2400" dirty="0">
                <a:solidFill>
                  <a:srgbClr val="E8E9D1"/>
                </a:solidFill>
                <a:latin typeface="+mj-lt"/>
              </a:rPr>
              <a:t>are the same that </a:t>
            </a:r>
            <a:r>
              <a:rPr lang="en-US" sz="2400" dirty="0" smtClean="0">
                <a:solidFill>
                  <a:srgbClr val="E8E9D1"/>
                </a:solidFill>
                <a:latin typeface="+mj-lt"/>
              </a:rPr>
              <a:t>it emits</a:t>
            </a:r>
            <a:endParaRPr lang="en-US" sz="2400" dirty="0">
              <a:solidFill>
                <a:srgbClr val="E8E9D1"/>
              </a:solidFill>
              <a:latin typeface="+mj-lt"/>
            </a:endParaRPr>
          </a:p>
        </p:txBody>
      </p:sp>
      <p:sp>
        <p:nvSpPr>
          <p:cNvPr id="9" name="Right Brace 8"/>
          <p:cNvSpPr/>
          <p:nvPr/>
        </p:nvSpPr>
        <p:spPr bwMode="auto">
          <a:xfrm>
            <a:off x="7145338" y="3849688"/>
            <a:ext cx="381000" cy="2209800"/>
          </a:xfrm>
          <a:prstGeom prst="rightBrace">
            <a:avLst/>
          </a:prstGeom>
          <a:noFill/>
          <a:ln w="41275" cap="flat" cmpd="sng" algn="ctr">
            <a:solidFill>
              <a:schemeClr val="accent2">
                <a:lumMod val="60000"/>
                <a:lumOff val="40000"/>
              </a:schemeClr>
            </a:solidFill>
            <a:prstDash val="solid"/>
            <a:round/>
            <a:headEnd type="none" w="med" len="med"/>
            <a:tailEnd type="none" w="med" len="med"/>
          </a:ln>
          <a:effectLst/>
        </p:spPr>
        <p:txBody>
          <a:bodyPr/>
          <a:lstStyle/>
          <a:p>
            <a:pPr eaLnBrk="0" hangingPunct="0">
              <a:defRPr/>
            </a:pPr>
            <a:endParaRPr lang="en-US" dirty="0">
              <a:latin typeface="Century" pitchFamily="59" charset="0"/>
            </a:endParaRPr>
          </a:p>
        </p:txBody>
      </p:sp>
      <p:sp>
        <p:nvSpPr>
          <p:cNvPr id="10" name="Right Brace 9"/>
          <p:cNvSpPr/>
          <p:nvPr/>
        </p:nvSpPr>
        <p:spPr bwMode="auto">
          <a:xfrm flipH="1">
            <a:off x="1963738" y="1639888"/>
            <a:ext cx="457200" cy="3048000"/>
          </a:xfrm>
          <a:prstGeom prst="rightBrace">
            <a:avLst>
              <a:gd name="adj1" fmla="val 8333"/>
              <a:gd name="adj2" fmla="val 54023"/>
            </a:avLst>
          </a:prstGeom>
          <a:noFill/>
          <a:ln w="41275" cap="flat" cmpd="sng" algn="ctr">
            <a:solidFill>
              <a:schemeClr val="accent2">
                <a:lumMod val="60000"/>
                <a:lumOff val="40000"/>
              </a:schemeClr>
            </a:solidFill>
            <a:prstDash val="solid"/>
            <a:round/>
            <a:headEnd type="none" w="med" len="med"/>
            <a:tailEnd type="none" w="med" len="med"/>
          </a:ln>
          <a:effectLst/>
        </p:spPr>
        <p:txBody>
          <a:bodyPr/>
          <a:lstStyle/>
          <a:p>
            <a:pPr eaLnBrk="0" hangingPunct="0">
              <a:defRPr/>
            </a:pPr>
            <a:endParaRPr lang="en-US" dirty="0">
              <a:latin typeface="Century" pitchFamily="59" charset="0"/>
            </a:endParaRPr>
          </a:p>
        </p:txBody>
      </p:sp>
      <p:sp>
        <p:nvSpPr>
          <p:cNvPr id="11" name="TextBox 10"/>
          <p:cNvSpPr txBox="1"/>
          <p:nvPr/>
        </p:nvSpPr>
        <p:spPr>
          <a:xfrm>
            <a:off x="136524" y="2325687"/>
            <a:ext cx="1828007" cy="1938992"/>
          </a:xfrm>
          <a:prstGeom prst="rect">
            <a:avLst/>
          </a:prstGeom>
          <a:noFill/>
          <a:ln w="25400">
            <a:solidFill>
              <a:schemeClr val="accent2">
                <a:lumMod val="40000"/>
                <a:lumOff val="60000"/>
              </a:schemeClr>
            </a:solidFill>
          </a:ln>
        </p:spPr>
        <p:txBody>
          <a:bodyPr wrap="square">
            <a:spAutoFit/>
          </a:bodyPr>
          <a:lstStyle/>
          <a:p>
            <a:pPr algn="ctr">
              <a:defRPr/>
            </a:pPr>
            <a:r>
              <a:rPr lang="en-US" sz="2400" dirty="0">
                <a:solidFill>
                  <a:srgbClr val="E8E9D1"/>
                </a:solidFill>
                <a:latin typeface="+mj-lt"/>
              </a:rPr>
              <a:t>Each element has its own distinctive spectrum </a:t>
            </a:r>
          </a:p>
        </p:txBody>
      </p:sp>
    </p:spTree>
    <p:extLst>
      <p:ext uri="{BB962C8B-B14F-4D97-AF65-F5344CB8AC3E}">
        <p14:creationId xmlns:p14="http://schemas.microsoft.com/office/powerpoint/2010/main" val="288906513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descr="absemm.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731" y="-1"/>
            <a:ext cx="7888009" cy="6480175"/>
          </a:xfrm>
          <a:prstGeom prst="rect">
            <a:avLst/>
          </a:prstGeom>
        </p:spPr>
      </p:pic>
    </p:spTree>
    <p:extLst>
      <p:ext uri="{BB962C8B-B14F-4D97-AF65-F5344CB8AC3E}">
        <p14:creationId xmlns:p14="http://schemas.microsoft.com/office/powerpoint/2010/main" val="333678613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5602" name="Picture 1" descr="kirchoffs_laws_K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463" y="39688"/>
            <a:ext cx="9677401" cy="489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439738" y="192088"/>
            <a:ext cx="2611437" cy="369887"/>
          </a:xfrm>
          <a:prstGeom prst="rect">
            <a:avLst/>
          </a:prstGeom>
          <a:solidFill>
            <a:schemeClr val="tx1"/>
          </a:solidFill>
        </p:spPr>
        <p:txBody>
          <a:bodyPr>
            <a:spAutoFit/>
          </a:bodyPr>
          <a:lstStyle/>
          <a:p>
            <a:pPr>
              <a:defRPr/>
            </a:pPr>
            <a:r>
              <a:rPr lang="en-US" sz="1800" dirty="0">
                <a:solidFill>
                  <a:srgbClr val="E8E9D1"/>
                </a:solidFill>
                <a:latin typeface="+mj-lt"/>
              </a:rPr>
              <a:t>Continuous spectrum</a:t>
            </a:r>
          </a:p>
        </p:txBody>
      </p:sp>
      <p:sp>
        <p:nvSpPr>
          <p:cNvPr id="8" name="TextBox 7"/>
          <p:cNvSpPr txBox="1"/>
          <p:nvPr/>
        </p:nvSpPr>
        <p:spPr>
          <a:xfrm>
            <a:off x="3640138" y="39688"/>
            <a:ext cx="2611437" cy="646112"/>
          </a:xfrm>
          <a:prstGeom prst="rect">
            <a:avLst/>
          </a:prstGeom>
          <a:solidFill>
            <a:schemeClr val="tx1"/>
          </a:solidFill>
        </p:spPr>
        <p:txBody>
          <a:bodyPr>
            <a:spAutoFit/>
          </a:bodyPr>
          <a:lstStyle/>
          <a:p>
            <a:pPr algn="ctr">
              <a:defRPr/>
            </a:pPr>
            <a:r>
              <a:rPr lang="en-US" sz="1800" dirty="0">
                <a:solidFill>
                  <a:srgbClr val="E8E9D1"/>
                </a:solidFill>
                <a:latin typeface="+mj-lt"/>
              </a:rPr>
              <a:t>Spectrum with absorption line</a:t>
            </a:r>
          </a:p>
        </p:txBody>
      </p:sp>
      <p:sp>
        <p:nvSpPr>
          <p:cNvPr id="10" name="TextBox 9"/>
          <p:cNvSpPr txBox="1"/>
          <p:nvPr/>
        </p:nvSpPr>
        <p:spPr>
          <a:xfrm>
            <a:off x="6916738" y="39688"/>
            <a:ext cx="2438400" cy="646112"/>
          </a:xfrm>
          <a:prstGeom prst="rect">
            <a:avLst/>
          </a:prstGeom>
          <a:solidFill>
            <a:schemeClr val="tx1"/>
          </a:solidFill>
        </p:spPr>
        <p:txBody>
          <a:bodyPr>
            <a:spAutoFit/>
          </a:bodyPr>
          <a:lstStyle/>
          <a:p>
            <a:pPr algn="ctr">
              <a:defRPr/>
            </a:pPr>
            <a:r>
              <a:rPr lang="en-US" sz="1800" dirty="0">
                <a:solidFill>
                  <a:srgbClr val="E8E9D1"/>
                </a:solidFill>
                <a:latin typeface="+mj-lt"/>
              </a:rPr>
              <a:t>Spectrum with emission line</a:t>
            </a:r>
          </a:p>
        </p:txBody>
      </p:sp>
      <p:sp>
        <p:nvSpPr>
          <p:cNvPr id="11" name="TextBox 10"/>
          <p:cNvSpPr txBox="1"/>
          <p:nvPr/>
        </p:nvSpPr>
        <p:spPr>
          <a:xfrm>
            <a:off x="-17463" y="4535488"/>
            <a:ext cx="2578101" cy="492125"/>
          </a:xfrm>
          <a:prstGeom prst="rect">
            <a:avLst/>
          </a:prstGeom>
          <a:solidFill>
            <a:schemeClr val="tx1"/>
          </a:solidFill>
        </p:spPr>
        <p:txBody>
          <a:bodyPr>
            <a:spAutoFit/>
          </a:bodyPr>
          <a:lstStyle/>
          <a:p>
            <a:pPr>
              <a:defRPr/>
            </a:pPr>
            <a:endParaRPr lang="en-US" sz="800" dirty="0">
              <a:solidFill>
                <a:srgbClr val="E8E9D1"/>
              </a:solidFill>
              <a:latin typeface="+mj-lt"/>
            </a:endParaRPr>
          </a:p>
          <a:p>
            <a:pPr>
              <a:defRPr/>
            </a:pPr>
            <a:r>
              <a:rPr lang="en-US" sz="1800" dirty="0">
                <a:solidFill>
                  <a:srgbClr val="E8E9D1"/>
                </a:solidFill>
                <a:latin typeface="+mj-lt"/>
              </a:rPr>
              <a:t>               Light source   </a:t>
            </a:r>
          </a:p>
        </p:txBody>
      </p:sp>
      <p:sp>
        <p:nvSpPr>
          <p:cNvPr id="12" name="TextBox 11"/>
          <p:cNvSpPr txBox="1"/>
          <p:nvPr/>
        </p:nvSpPr>
        <p:spPr>
          <a:xfrm>
            <a:off x="3411538" y="4535488"/>
            <a:ext cx="2578100" cy="492125"/>
          </a:xfrm>
          <a:prstGeom prst="rect">
            <a:avLst/>
          </a:prstGeom>
          <a:solidFill>
            <a:schemeClr val="tx1"/>
          </a:solidFill>
        </p:spPr>
        <p:txBody>
          <a:bodyPr>
            <a:spAutoFit/>
          </a:bodyPr>
          <a:lstStyle/>
          <a:p>
            <a:pPr>
              <a:defRPr/>
            </a:pPr>
            <a:endParaRPr lang="en-US" sz="800" dirty="0">
              <a:solidFill>
                <a:srgbClr val="E8E9D1"/>
              </a:solidFill>
              <a:latin typeface="+mj-lt"/>
            </a:endParaRPr>
          </a:p>
          <a:p>
            <a:pPr>
              <a:defRPr/>
            </a:pPr>
            <a:r>
              <a:rPr lang="en-US" sz="1800" dirty="0">
                <a:solidFill>
                  <a:srgbClr val="E8E9D1"/>
                </a:solidFill>
                <a:latin typeface="+mj-lt"/>
              </a:rPr>
              <a:t>           Light source   </a:t>
            </a:r>
          </a:p>
        </p:txBody>
      </p:sp>
      <p:sp>
        <p:nvSpPr>
          <p:cNvPr id="13" name="TextBox 12"/>
          <p:cNvSpPr txBox="1"/>
          <p:nvPr/>
        </p:nvSpPr>
        <p:spPr>
          <a:xfrm>
            <a:off x="0" y="4154488"/>
            <a:ext cx="896938" cy="492125"/>
          </a:xfrm>
          <a:prstGeom prst="rect">
            <a:avLst/>
          </a:prstGeom>
          <a:solidFill>
            <a:schemeClr val="tx1"/>
          </a:solidFill>
        </p:spPr>
        <p:txBody>
          <a:bodyPr>
            <a:spAutoFit/>
          </a:bodyPr>
          <a:lstStyle/>
          <a:p>
            <a:pPr>
              <a:defRPr/>
            </a:pPr>
            <a:endParaRPr lang="en-US" sz="800" dirty="0">
              <a:solidFill>
                <a:srgbClr val="E8E9D1"/>
              </a:solidFill>
              <a:latin typeface="+mj-lt"/>
            </a:endParaRPr>
          </a:p>
          <a:p>
            <a:pPr>
              <a:defRPr/>
            </a:pPr>
            <a:r>
              <a:rPr lang="en-US" sz="1800" dirty="0">
                <a:solidFill>
                  <a:srgbClr val="E8E9D1"/>
                </a:solidFill>
                <a:latin typeface="+mj-lt"/>
              </a:rPr>
              <a:t>            </a:t>
            </a:r>
          </a:p>
        </p:txBody>
      </p:sp>
      <p:sp>
        <p:nvSpPr>
          <p:cNvPr id="14" name="TextBox 13"/>
          <p:cNvSpPr txBox="1"/>
          <p:nvPr/>
        </p:nvSpPr>
        <p:spPr>
          <a:xfrm>
            <a:off x="3335338" y="4230688"/>
            <a:ext cx="898525" cy="492125"/>
          </a:xfrm>
          <a:prstGeom prst="rect">
            <a:avLst/>
          </a:prstGeom>
          <a:solidFill>
            <a:schemeClr val="tx1"/>
          </a:solidFill>
        </p:spPr>
        <p:txBody>
          <a:bodyPr>
            <a:spAutoFit/>
          </a:bodyPr>
          <a:lstStyle/>
          <a:p>
            <a:pPr>
              <a:defRPr/>
            </a:pPr>
            <a:endParaRPr lang="en-US" sz="800" dirty="0">
              <a:solidFill>
                <a:srgbClr val="E8E9D1"/>
              </a:solidFill>
              <a:latin typeface="+mj-lt"/>
            </a:endParaRPr>
          </a:p>
          <a:p>
            <a:pPr>
              <a:defRPr/>
            </a:pPr>
            <a:r>
              <a:rPr lang="en-US" sz="1800" dirty="0">
                <a:solidFill>
                  <a:srgbClr val="E8E9D1"/>
                </a:solidFill>
                <a:latin typeface="+mj-lt"/>
              </a:rPr>
              <a:t>            </a:t>
            </a:r>
          </a:p>
        </p:txBody>
      </p:sp>
      <p:sp>
        <p:nvSpPr>
          <p:cNvPr id="15" name="TextBox 14"/>
          <p:cNvSpPr txBox="1"/>
          <p:nvPr/>
        </p:nvSpPr>
        <p:spPr>
          <a:xfrm>
            <a:off x="5087938" y="3087688"/>
            <a:ext cx="1295400" cy="369887"/>
          </a:xfrm>
          <a:prstGeom prst="rect">
            <a:avLst/>
          </a:prstGeom>
          <a:solidFill>
            <a:schemeClr val="tx1"/>
          </a:solidFill>
        </p:spPr>
        <p:txBody>
          <a:bodyPr>
            <a:spAutoFit/>
          </a:bodyPr>
          <a:lstStyle/>
          <a:p>
            <a:pPr>
              <a:defRPr/>
            </a:pPr>
            <a:r>
              <a:rPr lang="en-US" sz="1800" dirty="0">
                <a:solidFill>
                  <a:srgbClr val="E8E9D1"/>
                </a:solidFill>
                <a:latin typeface="+mj-lt"/>
              </a:rPr>
              <a:t>Gas Cloud</a:t>
            </a:r>
          </a:p>
        </p:txBody>
      </p:sp>
      <p:sp>
        <p:nvSpPr>
          <p:cNvPr id="16" name="TextBox 15"/>
          <p:cNvSpPr txBox="1"/>
          <p:nvPr/>
        </p:nvSpPr>
        <p:spPr>
          <a:xfrm>
            <a:off x="8212138" y="3087688"/>
            <a:ext cx="1295400" cy="369887"/>
          </a:xfrm>
          <a:prstGeom prst="rect">
            <a:avLst/>
          </a:prstGeom>
          <a:solidFill>
            <a:schemeClr val="tx1"/>
          </a:solidFill>
        </p:spPr>
        <p:txBody>
          <a:bodyPr>
            <a:spAutoFit/>
          </a:bodyPr>
          <a:lstStyle/>
          <a:p>
            <a:pPr>
              <a:defRPr/>
            </a:pPr>
            <a:r>
              <a:rPr lang="en-US" sz="1800" dirty="0">
                <a:solidFill>
                  <a:srgbClr val="E8E9D1"/>
                </a:solidFill>
                <a:latin typeface="+mj-lt"/>
              </a:rPr>
              <a:t>Gas Cloud</a:t>
            </a:r>
          </a:p>
        </p:txBody>
      </p:sp>
      <p:sp>
        <p:nvSpPr>
          <p:cNvPr id="25612" name="TextBox 2"/>
          <p:cNvSpPr txBox="1">
            <a:spLocks noChangeArrowheads="1"/>
          </p:cNvSpPr>
          <p:nvPr/>
        </p:nvSpPr>
        <p:spPr bwMode="auto">
          <a:xfrm>
            <a:off x="6916738" y="4992688"/>
            <a:ext cx="2667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00"/>
                </a:solidFill>
                <a:latin typeface="Century" charset="0"/>
                <a:ea typeface="ＭＳ Ｐゴシック" charset="0"/>
                <a:cs typeface="ＭＳ Ｐゴシック" charset="0"/>
              </a:defRPr>
            </a:lvl1pPr>
            <a:lvl2pPr marL="742950" indent="-285750" eaLnBrk="0" hangingPunct="0">
              <a:defRPr sz="2800">
                <a:solidFill>
                  <a:srgbClr val="000000"/>
                </a:solidFill>
                <a:latin typeface="Century" charset="0"/>
                <a:ea typeface="ＭＳ Ｐゴシック" charset="0"/>
              </a:defRPr>
            </a:lvl2pPr>
            <a:lvl3pPr marL="1143000" indent="-228600" eaLnBrk="0" hangingPunct="0">
              <a:defRPr sz="2800">
                <a:solidFill>
                  <a:srgbClr val="000000"/>
                </a:solidFill>
                <a:latin typeface="Century" charset="0"/>
                <a:ea typeface="ＭＳ Ｐゴシック" charset="0"/>
              </a:defRPr>
            </a:lvl3pPr>
            <a:lvl4pPr marL="1600200" indent="-228600" eaLnBrk="0" hangingPunct="0">
              <a:defRPr sz="2800">
                <a:solidFill>
                  <a:srgbClr val="000000"/>
                </a:solidFill>
                <a:latin typeface="Century" charset="0"/>
                <a:ea typeface="ＭＳ Ｐゴシック" charset="0"/>
              </a:defRPr>
            </a:lvl4pPr>
            <a:lvl5pPr marL="2057400" indent="-228600" eaLnBrk="0" hangingPunct="0">
              <a:defRPr sz="2800">
                <a:solidFill>
                  <a:srgbClr val="000000"/>
                </a:solidFill>
                <a:latin typeface="Century" charset="0"/>
                <a:ea typeface="ＭＳ Ｐゴシック" charset="0"/>
              </a:defRPr>
            </a:lvl5pPr>
            <a:lvl6pPr marL="2514600" indent="-228600" eaLnBrk="0" fontAlgn="base" hangingPunct="0">
              <a:spcBef>
                <a:spcPct val="0"/>
              </a:spcBef>
              <a:spcAft>
                <a:spcPct val="0"/>
              </a:spcAft>
              <a:defRPr sz="2800">
                <a:solidFill>
                  <a:srgbClr val="000000"/>
                </a:solidFill>
                <a:latin typeface="Century" charset="0"/>
                <a:ea typeface="ＭＳ Ｐゴシック" charset="0"/>
              </a:defRPr>
            </a:lvl6pPr>
            <a:lvl7pPr marL="2971800" indent="-228600" eaLnBrk="0" fontAlgn="base" hangingPunct="0">
              <a:spcBef>
                <a:spcPct val="0"/>
              </a:spcBef>
              <a:spcAft>
                <a:spcPct val="0"/>
              </a:spcAft>
              <a:defRPr sz="2800">
                <a:solidFill>
                  <a:srgbClr val="000000"/>
                </a:solidFill>
                <a:latin typeface="Century" charset="0"/>
                <a:ea typeface="ＭＳ Ｐゴシック" charset="0"/>
              </a:defRPr>
            </a:lvl7pPr>
            <a:lvl8pPr marL="3429000" indent="-228600" eaLnBrk="0" fontAlgn="base" hangingPunct="0">
              <a:spcBef>
                <a:spcPct val="0"/>
              </a:spcBef>
              <a:spcAft>
                <a:spcPct val="0"/>
              </a:spcAft>
              <a:defRPr sz="2800">
                <a:solidFill>
                  <a:srgbClr val="000000"/>
                </a:solidFill>
                <a:latin typeface="Century" charset="0"/>
                <a:ea typeface="ＭＳ Ｐゴシック" charset="0"/>
              </a:defRPr>
            </a:lvl8pPr>
            <a:lvl9pPr marL="3886200" indent="-228600" eaLnBrk="0" fontAlgn="base" hangingPunct="0">
              <a:spcBef>
                <a:spcPct val="0"/>
              </a:spcBef>
              <a:spcAft>
                <a:spcPct val="0"/>
              </a:spcAft>
              <a:defRPr sz="2800">
                <a:solidFill>
                  <a:srgbClr val="000000"/>
                </a:solidFill>
                <a:latin typeface="Century" charset="0"/>
                <a:ea typeface="ＭＳ Ｐゴシック" charset="0"/>
              </a:defRPr>
            </a:lvl9pPr>
          </a:lstStyle>
          <a:p>
            <a:pPr algn="ctr" eaLnBrk="1" hangingPunct="1"/>
            <a:r>
              <a:rPr lang="en-GB" sz="1800">
                <a:solidFill>
                  <a:srgbClr val="CCFFCC"/>
                </a:solidFill>
                <a:latin typeface="Tahoma" charset="0"/>
              </a:rPr>
              <a:t>hot, low density gas emits light of only certain wavelengths</a:t>
            </a:r>
            <a:endParaRPr lang="en-US">
              <a:solidFill>
                <a:srgbClr val="CCFFCC"/>
              </a:solidFill>
            </a:endParaRPr>
          </a:p>
        </p:txBody>
      </p:sp>
      <p:sp>
        <p:nvSpPr>
          <p:cNvPr id="25613" name="TextBox 3"/>
          <p:cNvSpPr txBox="1">
            <a:spLocks noChangeArrowheads="1"/>
          </p:cNvSpPr>
          <p:nvPr/>
        </p:nvSpPr>
        <p:spPr bwMode="auto">
          <a:xfrm>
            <a:off x="3411538" y="5068888"/>
            <a:ext cx="2895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00"/>
                </a:solidFill>
                <a:latin typeface="Century" charset="0"/>
                <a:ea typeface="ＭＳ Ｐゴシック" charset="0"/>
                <a:cs typeface="ＭＳ Ｐゴシック" charset="0"/>
              </a:defRPr>
            </a:lvl1pPr>
            <a:lvl2pPr marL="742950" indent="-285750" eaLnBrk="0" hangingPunct="0">
              <a:defRPr sz="2800">
                <a:solidFill>
                  <a:srgbClr val="000000"/>
                </a:solidFill>
                <a:latin typeface="Century" charset="0"/>
                <a:ea typeface="ＭＳ Ｐゴシック" charset="0"/>
              </a:defRPr>
            </a:lvl2pPr>
            <a:lvl3pPr marL="1143000" indent="-228600" eaLnBrk="0" hangingPunct="0">
              <a:defRPr sz="2800">
                <a:solidFill>
                  <a:srgbClr val="000000"/>
                </a:solidFill>
                <a:latin typeface="Century" charset="0"/>
                <a:ea typeface="ＭＳ Ｐゴシック" charset="0"/>
              </a:defRPr>
            </a:lvl3pPr>
            <a:lvl4pPr marL="1600200" indent="-228600" eaLnBrk="0" hangingPunct="0">
              <a:defRPr sz="2800">
                <a:solidFill>
                  <a:srgbClr val="000000"/>
                </a:solidFill>
                <a:latin typeface="Century" charset="0"/>
                <a:ea typeface="ＭＳ Ｐゴシック" charset="0"/>
              </a:defRPr>
            </a:lvl4pPr>
            <a:lvl5pPr marL="2057400" indent="-228600" eaLnBrk="0" hangingPunct="0">
              <a:defRPr sz="2800">
                <a:solidFill>
                  <a:srgbClr val="000000"/>
                </a:solidFill>
                <a:latin typeface="Century" charset="0"/>
                <a:ea typeface="ＭＳ Ｐゴシック" charset="0"/>
              </a:defRPr>
            </a:lvl5pPr>
            <a:lvl6pPr marL="2514600" indent="-228600" eaLnBrk="0" fontAlgn="base" hangingPunct="0">
              <a:spcBef>
                <a:spcPct val="0"/>
              </a:spcBef>
              <a:spcAft>
                <a:spcPct val="0"/>
              </a:spcAft>
              <a:defRPr sz="2800">
                <a:solidFill>
                  <a:srgbClr val="000000"/>
                </a:solidFill>
                <a:latin typeface="Century" charset="0"/>
                <a:ea typeface="ＭＳ Ｐゴシック" charset="0"/>
              </a:defRPr>
            </a:lvl6pPr>
            <a:lvl7pPr marL="2971800" indent="-228600" eaLnBrk="0" fontAlgn="base" hangingPunct="0">
              <a:spcBef>
                <a:spcPct val="0"/>
              </a:spcBef>
              <a:spcAft>
                <a:spcPct val="0"/>
              </a:spcAft>
              <a:defRPr sz="2800">
                <a:solidFill>
                  <a:srgbClr val="000000"/>
                </a:solidFill>
                <a:latin typeface="Century" charset="0"/>
                <a:ea typeface="ＭＳ Ｐゴシック" charset="0"/>
              </a:defRPr>
            </a:lvl7pPr>
            <a:lvl8pPr marL="3429000" indent="-228600" eaLnBrk="0" fontAlgn="base" hangingPunct="0">
              <a:spcBef>
                <a:spcPct val="0"/>
              </a:spcBef>
              <a:spcAft>
                <a:spcPct val="0"/>
              </a:spcAft>
              <a:defRPr sz="2800">
                <a:solidFill>
                  <a:srgbClr val="000000"/>
                </a:solidFill>
                <a:latin typeface="Century" charset="0"/>
                <a:ea typeface="ＭＳ Ｐゴシック" charset="0"/>
              </a:defRPr>
            </a:lvl8pPr>
            <a:lvl9pPr marL="3886200" indent="-228600" eaLnBrk="0" fontAlgn="base" hangingPunct="0">
              <a:spcBef>
                <a:spcPct val="0"/>
              </a:spcBef>
              <a:spcAft>
                <a:spcPct val="0"/>
              </a:spcAft>
              <a:defRPr sz="2800">
                <a:solidFill>
                  <a:srgbClr val="000000"/>
                </a:solidFill>
                <a:latin typeface="Century" charset="0"/>
                <a:ea typeface="ＭＳ Ｐゴシック" charset="0"/>
              </a:defRPr>
            </a:lvl9pPr>
          </a:lstStyle>
          <a:p>
            <a:pPr algn="ctr" eaLnBrk="1" hangingPunct="1"/>
            <a:r>
              <a:rPr lang="en-GB" sz="1800">
                <a:solidFill>
                  <a:srgbClr val="CCFFCC"/>
                </a:solidFill>
                <a:latin typeface="Arial" charset="0"/>
              </a:rPr>
              <a:t>light passing through a cool gas will have light absorbed at specific wavelengths</a:t>
            </a:r>
            <a:endParaRPr lang="en-US" sz="1800">
              <a:solidFill>
                <a:srgbClr val="CCFFCC"/>
              </a:solidFill>
            </a:endParaRPr>
          </a:p>
        </p:txBody>
      </p:sp>
      <p:sp>
        <p:nvSpPr>
          <p:cNvPr id="25614" name="TextBox 18"/>
          <p:cNvSpPr txBox="1">
            <a:spLocks noChangeArrowheads="1"/>
          </p:cNvSpPr>
          <p:nvPr/>
        </p:nvSpPr>
        <p:spPr bwMode="auto">
          <a:xfrm>
            <a:off x="363538" y="5145088"/>
            <a:ext cx="2667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00"/>
                </a:solidFill>
                <a:latin typeface="Century" charset="0"/>
                <a:ea typeface="ＭＳ Ｐゴシック" charset="0"/>
                <a:cs typeface="ＭＳ Ｐゴシック" charset="0"/>
              </a:defRPr>
            </a:lvl1pPr>
            <a:lvl2pPr marL="742950" indent="-285750" eaLnBrk="0" hangingPunct="0">
              <a:defRPr sz="2800">
                <a:solidFill>
                  <a:srgbClr val="000000"/>
                </a:solidFill>
                <a:latin typeface="Century" charset="0"/>
                <a:ea typeface="ＭＳ Ｐゴシック" charset="0"/>
              </a:defRPr>
            </a:lvl2pPr>
            <a:lvl3pPr marL="1143000" indent="-228600" eaLnBrk="0" hangingPunct="0">
              <a:defRPr sz="2800">
                <a:solidFill>
                  <a:srgbClr val="000000"/>
                </a:solidFill>
                <a:latin typeface="Century" charset="0"/>
                <a:ea typeface="ＭＳ Ｐゴシック" charset="0"/>
              </a:defRPr>
            </a:lvl3pPr>
            <a:lvl4pPr marL="1600200" indent="-228600" eaLnBrk="0" hangingPunct="0">
              <a:defRPr sz="2800">
                <a:solidFill>
                  <a:srgbClr val="000000"/>
                </a:solidFill>
                <a:latin typeface="Century" charset="0"/>
                <a:ea typeface="ＭＳ Ｐゴシック" charset="0"/>
              </a:defRPr>
            </a:lvl4pPr>
            <a:lvl5pPr marL="2057400" indent="-228600" eaLnBrk="0" hangingPunct="0">
              <a:defRPr sz="2800">
                <a:solidFill>
                  <a:srgbClr val="000000"/>
                </a:solidFill>
                <a:latin typeface="Century" charset="0"/>
                <a:ea typeface="ＭＳ Ｐゴシック" charset="0"/>
              </a:defRPr>
            </a:lvl5pPr>
            <a:lvl6pPr marL="2514600" indent="-228600" eaLnBrk="0" fontAlgn="base" hangingPunct="0">
              <a:spcBef>
                <a:spcPct val="0"/>
              </a:spcBef>
              <a:spcAft>
                <a:spcPct val="0"/>
              </a:spcAft>
              <a:defRPr sz="2800">
                <a:solidFill>
                  <a:srgbClr val="000000"/>
                </a:solidFill>
                <a:latin typeface="Century" charset="0"/>
                <a:ea typeface="ＭＳ Ｐゴシック" charset="0"/>
              </a:defRPr>
            </a:lvl6pPr>
            <a:lvl7pPr marL="2971800" indent="-228600" eaLnBrk="0" fontAlgn="base" hangingPunct="0">
              <a:spcBef>
                <a:spcPct val="0"/>
              </a:spcBef>
              <a:spcAft>
                <a:spcPct val="0"/>
              </a:spcAft>
              <a:defRPr sz="2800">
                <a:solidFill>
                  <a:srgbClr val="000000"/>
                </a:solidFill>
                <a:latin typeface="Century" charset="0"/>
                <a:ea typeface="ＭＳ Ｐゴシック" charset="0"/>
              </a:defRPr>
            </a:lvl7pPr>
            <a:lvl8pPr marL="3429000" indent="-228600" eaLnBrk="0" fontAlgn="base" hangingPunct="0">
              <a:spcBef>
                <a:spcPct val="0"/>
              </a:spcBef>
              <a:spcAft>
                <a:spcPct val="0"/>
              </a:spcAft>
              <a:defRPr sz="2800">
                <a:solidFill>
                  <a:srgbClr val="000000"/>
                </a:solidFill>
                <a:latin typeface="Century" charset="0"/>
                <a:ea typeface="ＭＳ Ｐゴシック" charset="0"/>
              </a:defRPr>
            </a:lvl8pPr>
            <a:lvl9pPr marL="3886200" indent="-228600" eaLnBrk="0" fontAlgn="base" hangingPunct="0">
              <a:spcBef>
                <a:spcPct val="0"/>
              </a:spcBef>
              <a:spcAft>
                <a:spcPct val="0"/>
              </a:spcAft>
              <a:defRPr sz="2800">
                <a:solidFill>
                  <a:srgbClr val="000000"/>
                </a:solidFill>
                <a:latin typeface="Century" charset="0"/>
                <a:ea typeface="ＭＳ Ｐゴシック" charset="0"/>
              </a:defRPr>
            </a:lvl9pPr>
          </a:lstStyle>
          <a:p>
            <a:pPr eaLnBrk="1" hangingPunct="1"/>
            <a:r>
              <a:rPr lang="en-GB" sz="1800">
                <a:solidFill>
                  <a:srgbClr val="CCFFCC"/>
                </a:solidFill>
                <a:latin typeface="Tahoma" charset="0"/>
              </a:rPr>
              <a:t>An opaque object emits light at all wavelengths</a:t>
            </a:r>
            <a:endParaRPr lang="en-US">
              <a:solidFill>
                <a:srgbClr val="CCFFCC"/>
              </a:solidFill>
            </a:endParaRPr>
          </a:p>
        </p:txBody>
      </p:sp>
    </p:spTree>
    <p:extLst>
      <p:ext uri="{BB962C8B-B14F-4D97-AF65-F5344CB8AC3E}">
        <p14:creationId xmlns:p14="http://schemas.microsoft.com/office/powerpoint/2010/main" val="187121970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1026"/>
          <p:cNvSpPr>
            <a:spLocks noChangeArrowheads="1"/>
          </p:cNvSpPr>
          <p:nvPr/>
        </p:nvSpPr>
        <p:spPr bwMode="auto">
          <a:xfrm>
            <a:off x="516731" y="4687887"/>
            <a:ext cx="8839200" cy="1560427"/>
          </a:xfrm>
          <a:prstGeom prst="rect">
            <a:avLst/>
          </a:prstGeom>
          <a:solidFill>
            <a:srgbClr val="000080"/>
          </a:solidFill>
          <a:ln w="28575">
            <a:solidFill>
              <a:srgbClr val="33CCCC"/>
            </a:solidFill>
            <a:miter lim="800000"/>
            <a:headEnd/>
            <a:tailEnd/>
          </a:ln>
        </p:spPr>
        <p:txBody>
          <a:bodyPr wrap="square" lIns="274320" tIns="228600" rIns="274320" bIns="228600">
            <a:spAutoFit/>
          </a:bodyPr>
          <a:lstStyle/>
          <a:p>
            <a:pPr>
              <a:lnSpc>
                <a:spcPct val="130000"/>
              </a:lnSpc>
              <a:buClr>
                <a:schemeClr val="bg1">
                  <a:lumMod val="20000"/>
                  <a:lumOff val="80000"/>
                </a:schemeClr>
              </a:buClr>
              <a:defRPr/>
            </a:pPr>
            <a:r>
              <a:rPr lang="en-US" dirty="0" smtClean="0">
                <a:solidFill>
                  <a:srgbClr val="FFFF00"/>
                </a:solidFill>
                <a:latin typeface="+mj-lt"/>
                <a:cs typeface="Arial Narrow"/>
              </a:rPr>
              <a:t>Grades will be posted in </a:t>
            </a:r>
            <a:r>
              <a:rPr lang="en-US" dirty="0" err="1" smtClean="0">
                <a:solidFill>
                  <a:srgbClr val="FFFF00"/>
                </a:solidFill>
                <a:latin typeface="+mj-lt"/>
                <a:cs typeface="Arial Narrow"/>
              </a:rPr>
              <a:t>View’em</a:t>
            </a:r>
            <a:r>
              <a:rPr lang="en-US" dirty="0" smtClean="0">
                <a:solidFill>
                  <a:srgbClr val="FFFF00"/>
                </a:solidFill>
                <a:latin typeface="+mj-lt"/>
                <a:cs typeface="Arial Narrow"/>
              </a:rPr>
              <a:t> (not Grades) for the remainder of the semester.</a:t>
            </a:r>
            <a:endParaRPr lang="en-US" dirty="0">
              <a:solidFill>
                <a:srgbClr val="FFFF00"/>
              </a:solidFill>
              <a:latin typeface="+mj-lt"/>
              <a:cs typeface="Arial Narrow"/>
            </a:endParaRPr>
          </a:p>
        </p:txBody>
      </p:sp>
      <p:sp>
        <p:nvSpPr>
          <p:cNvPr id="5" name="Rectangle 1026"/>
          <p:cNvSpPr>
            <a:spLocks noChangeArrowheads="1"/>
          </p:cNvSpPr>
          <p:nvPr/>
        </p:nvSpPr>
        <p:spPr bwMode="auto">
          <a:xfrm>
            <a:off x="516730" y="192087"/>
            <a:ext cx="8839201" cy="4361194"/>
          </a:xfrm>
          <a:prstGeom prst="rect">
            <a:avLst/>
          </a:prstGeom>
          <a:solidFill>
            <a:srgbClr val="000080"/>
          </a:solidFill>
          <a:ln w="28575">
            <a:solidFill>
              <a:srgbClr val="33CCCC"/>
            </a:solidFill>
            <a:miter lim="800000"/>
            <a:headEnd/>
            <a:tailEnd/>
          </a:ln>
        </p:spPr>
        <p:txBody>
          <a:bodyPr wrap="square" lIns="274320" tIns="228600" rIns="274320" bIns="228600">
            <a:spAutoFit/>
          </a:bodyPr>
          <a:lstStyle/>
          <a:p>
            <a:pPr>
              <a:lnSpc>
                <a:spcPct val="130000"/>
              </a:lnSpc>
              <a:buClr>
                <a:schemeClr val="bg1">
                  <a:lumMod val="20000"/>
                  <a:lumOff val="80000"/>
                </a:schemeClr>
              </a:buClr>
              <a:defRPr/>
            </a:pPr>
            <a:r>
              <a:rPr lang="en-US" dirty="0" err="1" smtClean="0">
                <a:solidFill>
                  <a:srgbClr val="FFFF00"/>
                </a:solidFill>
                <a:latin typeface="+mj-lt"/>
                <a:cs typeface="Arial Narrow"/>
              </a:rPr>
              <a:t>Exoplanet</a:t>
            </a:r>
            <a:r>
              <a:rPr lang="en-US" dirty="0" smtClean="0">
                <a:solidFill>
                  <a:srgbClr val="FFFF00"/>
                </a:solidFill>
                <a:latin typeface="+mj-lt"/>
                <a:cs typeface="Arial Narrow"/>
              </a:rPr>
              <a:t> Part I will be due 5:00 pm, Weds., Oct. 5</a:t>
            </a:r>
          </a:p>
          <a:p>
            <a:pPr>
              <a:lnSpc>
                <a:spcPct val="130000"/>
              </a:lnSpc>
              <a:buClr>
                <a:schemeClr val="bg1">
                  <a:lumMod val="20000"/>
                  <a:lumOff val="80000"/>
                </a:schemeClr>
              </a:buClr>
              <a:defRPr/>
            </a:pPr>
            <a:r>
              <a:rPr lang="en-US" dirty="0" smtClean="0">
                <a:solidFill>
                  <a:srgbClr val="FFFF00"/>
                </a:solidFill>
                <a:latin typeface="+mj-lt"/>
                <a:cs typeface="Arial Narrow"/>
              </a:rPr>
              <a:t>Files are Posted:</a:t>
            </a:r>
          </a:p>
          <a:p>
            <a:pPr marL="914400" lvl="1" indent="-457200">
              <a:lnSpc>
                <a:spcPct val="130000"/>
              </a:lnSpc>
              <a:buClr>
                <a:schemeClr val="bg1">
                  <a:lumMod val="20000"/>
                  <a:lumOff val="80000"/>
                </a:schemeClr>
              </a:buClr>
              <a:buFont typeface="Wingdings" charset="2"/>
              <a:buChar char="u"/>
              <a:defRPr/>
            </a:pPr>
            <a:r>
              <a:rPr lang="en-US" dirty="0" err="1" smtClean="0">
                <a:solidFill>
                  <a:srgbClr val="FFFF00"/>
                </a:solidFill>
                <a:latin typeface="+mj-lt"/>
                <a:cs typeface="Arial Narrow"/>
              </a:rPr>
              <a:t>Exoplanetary_System_Project.pdf</a:t>
            </a:r>
            <a:endParaRPr lang="en-US" dirty="0" smtClean="0">
              <a:solidFill>
                <a:srgbClr val="FFFF00"/>
              </a:solidFill>
              <a:latin typeface="+mj-lt"/>
              <a:cs typeface="Arial Narrow"/>
            </a:endParaRPr>
          </a:p>
          <a:p>
            <a:pPr marL="914400" lvl="1" indent="-457200">
              <a:lnSpc>
                <a:spcPct val="130000"/>
              </a:lnSpc>
              <a:buClr>
                <a:schemeClr val="bg1">
                  <a:lumMod val="20000"/>
                  <a:lumOff val="80000"/>
                </a:schemeClr>
              </a:buClr>
              <a:buFont typeface="Wingdings" charset="2"/>
              <a:buChar char="u"/>
              <a:defRPr/>
            </a:pPr>
            <a:r>
              <a:rPr lang="en-US" dirty="0" err="1" smtClean="0">
                <a:solidFill>
                  <a:srgbClr val="FFFF00"/>
                </a:solidFill>
                <a:latin typeface="+mj-lt"/>
                <a:cs typeface="Arial Narrow"/>
              </a:rPr>
              <a:t>Part.I</a:t>
            </a:r>
            <a:r>
              <a:rPr lang="en-US" dirty="0" smtClean="0">
                <a:solidFill>
                  <a:srgbClr val="FFFF00"/>
                </a:solidFill>
                <a:latin typeface="+mj-lt"/>
                <a:cs typeface="Arial Narrow"/>
              </a:rPr>
              <a:t>		</a:t>
            </a:r>
            <a:r>
              <a:rPr lang="en-US" dirty="0" err="1" smtClean="0">
                <a:solidFill>
                  <a:srgbClr val="FFFF00"/>
                </a:solidFill>
                <a:latin typeface="+mj-lt"/>
                <a:cs typeface="Arial Narrow"/>
              </a:rPr>
              <a:t>Part.I.Guide.pdf</a:t>
            </a:r>
            <a:endParaRPr lang="en-US" dirty="0" smtClean="0">
              <a:solidFill>
                <a:srgbClr val="FFFF00"/>
              </a:solidFill>
              <a:latin typeface="+mj-lt"/>
              <a:cs typeface="Arial Narrow"/>
            </a:endParaRPr>
          </a:p>
          <a:p>
            <a:pPr lvl="1">
              <a:lnSpc>
                <a:spcPct val="130000"/>
              </a:lnSpc>
              <a:buClr>
                <a:schemeClr val="bg1">
                  <a:lumMod val="20000"/>
                  <a:lumOff val="80000"/>
                </a:schemeClr>
              </a:buClr>
              <a:defRPr/>
            </a:pPr>
            <a:r>
              <a:rPr lang="en-US" dirty="0">
                <a:solidFill>
                  <a:srgbClr val="FFFF00"/>
                </a:solidFill>
                <a:latin typeface="+mj-lt"/>
                <a:cs typeface="Arial Narrow"/>
              </a:rPr>
              <a:t>	</a:t>
            </a:r>
            <a:r>
              <a:rPr lang="en-US" dirty="0" smtClean="0">
                <a:solidFill>
                  <a:srgbClr val="FFFF00"/>
                </a:solidFill>
                <a:latin typeface="+mj-lt"/>
                <a:cs typeface="Arial Narrow"/>
              </a:rPr>
              <a:t>		</a:t>
            </a:r>
            <a:r>
              <a:rPr lang="en-US" dirty="0" err="1" smtClean="0">
                <a:solidFill>
                  <a:srgbClr val="FFFF00"/>
                </a:solidFill>
                <a:latin typeface="+mj-lt"/>
                <a:cs typeface="Arial Narrow"/>
              </a:rPr>
              <a:t>Part.I.SampleSubmission.pdf</a:t>
            </a:r>
            <a:endParaRPr lang="en-US" dirty="0" smtClean="0">
              <a:solidFill>
                <a:srgbClr val="FFFF00"/>
              </a:solidFill>
              <a:latin typeface="+mj-lt"/>
              <a:cs typeface="Arial Narrow"/>
            </a:endParaRPr>
          </a:p>
          <a:p>
            <a:pPr>
              <a:lnSpc>
                <a:spcPct val="130000"/>
              </a:lnSpc>
              <a:buClr>
                <a:schemeClr val="bg1">
                  <a:lumMod val="20000"/>
                  <a:lumOff val="80000"/>
                </a:schemeClr>
              </a:buClr>
              <a:defRPr/>
            </a:pPr>
            <a:r>
              <a:rPr lang="en-US" dirty="0" smtClean="0">
                <a:solidFill>
                  <a:srgbClr val="FFFF00"/>
                </a:solidFill>
                <a:latin typeface="+mj-lt"/>
                <a:cs typeface="Arial Narrow"/>
              </a:rPr>
              <a:t>Additional details to follow. </a:t>
            </a:r>
          </a:p>
          <a:p>
            <a:pPr>
              <a:lnSpc>
                <a:spcPct val="130000"/>
              </a:lnSpc>
              <a:buClr>
                <a:schemeClr val="bg1">
                  <a:lumMod val="20000"/>
                  <a:lumOff val="80000"/>
                </a:schemeClr>
              </a:buClr>
              <a:defRPr/>
            </a:pPr>
            <a:r>
              <a:rPr lang="en-US" dirty="0" smtClean="0">
                <a:solidFill>
                  <a:srgbClr val="FFFF00"/>
                </a:solidFill>
                <a:latin typeface="+mj-lt"/>
                <a:cs typeface="Arial Narrow"/>
              </a:rPr>
              <a:t>Meet with your group members! </a:t>
            </a:r>
          </a:p>
        </p:txBody>
      </p:sp>
    </p:spTree>
    <p:extLst>
      <p:ext uri="{BB962C8B-B14F-4D97-AF65-F5344CB8AC3E}">
        <p14:creationId xmlns:p14="http://schemas.microsoft.com/office/powerpoint/2010/main" val="242850503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descr="sun_spectrum.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0340"/>
            <a:ext cx="9720263" cy="5119836"/>
          </a:xfrm>
          <a:prstGeom prst="rect">
            <a:avLst/>
          </a:prstGeom>
        </p:spPr>
      </p:pic>
      <p:sp>
        <p:nvSpPr>
          <p:cNvPr id="4" name="TextBox 3"/>
          <p:cNvSpPr txBox="1"/>
          <p:nvPr/>
        </p:nvSpPr>
        <p:spPr>
          <a:xfrm>
            <a:off x="211931" y="115887"/>
            <a:ext cx="9508332" cy="1384995"/>
          </a:xfrm>
          <a:prstGeom prst="rect">
            <a:avLst/>
          </a:prstGeom>
          <a:noFill/>
        </p:spPr>
        <p:txBody>
          <a:bodyPr wrap="square" rtlCol="0">
            <a:spAutoFit/>
          </a:bodyPr>
          <a:lstStyle/>
          <a:p>
            <a:pPr algn="ctr"/>
            <a:r>
              <a:rPr lang="en-US" dirty="0" smtClean="0">
                <a:solidFill>
                  <a:srgbClr val="FFF67A"/>
                </a:solidFill>
                <a:latin typeface="+mj-lt"/>
              </a:rPr>
              <a:t>Solar Spectrum: Continuous spectrum coming from </a:t>
            </a:r>
          </a:p>
          <a:p>
            <a:pPr algn="ctr"/>
            <a:r>
              <a:rPr lang="en-US" dirty="0">
                <a:solidFill>
                  <a:srgbClr val="FFF67A"/>
                </a:solidFill>
                <a:latin typeface="+mj-lt"/>
              </a:rPr>
              <a:t>sun’s hot opaque interior </a:t>
            </a:r>
            <a:r>
              <a:rPr lang="en-US" dirty="0" smtClean="0">
                <a:solidFill>
                  <a:srgbClr val="FFF67A"/>
                </a:solidFill>
                <a:latin typeface="+mj-lt"/>
              </a:rPr>
              <a:t>passes through cooler </a:t>
            </a:r>
            <a:r>
              <a:rPr lang="en-US" dirty="0" err="1" smtClean="0">
                <a:solidFill>
                  <a:srgbClr val="FFF67A"/>
                </a:solidFill>
                <a:latin typeface="+mj-lt"/>
              </a:rPr>
              <a:t>atmophere</a:t>
            </a:r>
            <a:r>
              <a:rPr lang="en-US" dirty="0" smtClean="0">
                <a:solidFill>
                  <a:srgbClr val="FFF67A"/>
                </a:solidFill>
                <a:latin typeface="+mj-lt"/>
              </a:rPr>
              <a:t> where light is absorbed at specific wavelengths.</a:t>
            </a:r>
            <a:endParaRPr lang="en-US" dirty="0">
              <a:solidFill>
                <a:srgbClr val="FFF67A"/>
              </a:solidFill>
              <a:latin typeface="+mj-lt"/>
            </a:endParaRPr>
          </a:p>
        </p:txBody>
      </p:sp>
    </p:spTree>
    <p:extLst>
      <p:ext uri="{BB962C8B-B14F-4D97-AF65-F5344CB8AC3E}">
        <p14:creationId xmlns:p14="http://schemas.microsoft.com/office/powerpoint/2010/main" val="421297346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TextBox 11"/>
          <p:cNvSpPr txBox="1"/>
          <p:nvPr/>
        </p:nvSpPr>
        <p:spPr>
          <a:xfrm>
            <a:off x="2726531" y="1944687"/>
            <a:ext cx="4344509" cy="523220"/>
          </a:xfrm>
          <a:prstGeom prst="rect">
            <a:avLst/>
          </a:prstGeom>
          <a:noFill/>
        </p:spPr>
        <p:txBody>
          <a:bodyPr wrap="none" rtlCol="0">
            <a:spAutoFit/>
          </a:bodyPr>
          <a:lstStyle/>
          <a:p>
            <a:r>
              <a:rPr lang="en-US" dirty="0" smtClean="0">
                <a:solidFill>
                  <a:srgbClr val="A8C2DA"/>
                </a:solidFill>
              </a:rPr>
              <a:t>The Doppler </a:t>
            </a:r>
            <a:r>
              <a:rPr lang="en-US" dirty="0" smtClean="0">
                <a:solidFill>
                  <a:srgbClr val="A8C2DA"/>
                </a:solidFill>
              </a:rPr>
              <a:t>Effect Video</a:t>
            </a:r>
            <a:endParaRPr lang="en-US" dirty="0">
              <a:solidFill>
                <a:srgbClr val="A8C2DA"/>
              </a:solidFill>
            </a:endParaRPr>
          </a:p>
        </p:txBody>
      </p:sp>
      <p:sp>
        <p:nvSpPr>
          <p:cNvPr id="13" name="Rectangle 12"/>
          <p:cNvSpPr/>
          <p:nvPr/>
        </p:nvSpPr>
        <p:spPr>
          <a:xfrm>
            <a:off x="364331" y="2782887"/>
            <a:ext cx="8686800" cy="461665"/>
          </a:xfrm>
          <a:prstGeom prst="rect">
            <a:avLst/>
          </a:prstGeom>
        </p:spPr>
        <p:txBody>
          <a:bodyPr wrap="square">
            <a:spAutoFit/>
          </a:bodyPr>
          <a:lstStyle/>
          <a:p>
            <a:pPr algn="ctr"/>
            <a:r>
              <a:rPr lang="en-US" sz="2400" dirty="0">
                <a:solidFill>
                  <a:srgbClr val="A8C2DA"/>
                </a:solidFill>
                <a:hlinkClick r:id="rId2"/>
              </a:rPr>
              <a:t>https://</a:t>
            </a:r>
            <a:r>
              <a:rPr lang="en-US" sz="2400" dirty="0" err="1">
                <a:solidFill>
                  <a:srgbClr val="A8C2DA"/>
                </a:solidFill>
                <a:hlinkClick r:id="rId2"/>
              </a:rPr>
              <a:t>www.youtube.com</a:t>
            </a:r>
            <a:r>
              <a:rPr lang="en-US" sz="2400" dirty="0">
                <a:solidFill>
                  <a:srgbClr val="A8C2DA"/>
                </a:solidFill>
                <a:hlinkClick r:id="rId2"/>
              </a:rPr>
              <a:t>/</a:t>
            </a:r>
            <a:r>
              <a:rPr lang="en-US" sz="2400" dirty="0" err="1">
                <a:solidFill>
                  <a:srgbClr val="A8C2DA"/>
                </a:solidFill>
                <a:hlinkClick r:id="rId2"/>
              </a:rPr>
              <a:t>watch?v</a:t>
            </a:r>
            <a:r>
              <a:rPr lang="en-US" sz="2400" dirty="0">
                <a:solidFill>
                  <a:srgbClr val="A8C2DA"/>
                </a:solidFill>
                <a:hlinkClick r:id="rId2"/>
              </a:rPr>
              <a:t>=h4OnBYrbCjY</a:t>
            </a:r>
            <a:endParaRPr lang="en-US" sz="2400" dirty="0">
              <a:solidFill>
                <a:srgbClr val="A8C2DA"/>
              </a:solidFill>
            </a:endParaRPr>
          </a:p>
        </p:txBody>
      </p:sp>
    </p:spTree>
    <p:extLst>
      <p:ext uri="{BB962C8B-B14F-4D97-AF65-F5344CB8AC3E}">
        <p14:creationId xmlns:p14="http://schemas.microsoft.com/office/powerpoint/2010/main" val="10242719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592138" y="115888"/>
            <a:ext cx="6037262" cy="1081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647" tIns="42976" rIns="82647" bIns="42976" numCol="1" anchor="ctr" anchorCtr="0" compatLnSpc="1">
            <a:prstTxWarp prst="textNoShape">
              <a:avLst/>
            </a:prstTxWarp>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ea typeface="ＭＳ Ｐゴシック" charset="0"/>
                <a:cs typeface="Arial" charset="0"/>
              </a:rPr>
              <a:t>The Doppler Effect</a:t>
            </a:r>
          </a:p>
        </p:txBody>
      </p:sp>
      <p:sp>
        <p:nvSpPr>
          <p:cNvPr id="1510403" name="Text Box 3"/>
          <p:cNvSpPr txBox="1">
            <a:spLocks noChangeArrowheads="1"/>
          </p:cNvSpPr>
          <p:nvPr/>
        </p:nvSpPr>
        <p:spPr bwMode="auto">
          <a:xfrm>
            <a:off x="287338" y="1716088"/>
            <a:ext cx="8916987"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647" tIns="42976" rIns="82647" bIns="42976">
            <a:spAutoFit/>
          </a:bodyPr>
          <a:lstStyle>
            <a:lvl1pPr defTabSz="839788" eaLnBrk="0" hangingPunct="0">
              <a:tabLst>
                <a:tab pos="665163" algn="l"/>
                <a:tab pos="1328738" algn="l"/>
                <a:tab pos="1993900" algn="l"/>
                <a:tab pos="2659063" algn="l"/>
                <a:tab pos="3324225" algn="l"/>
                <a:tab pos="3987800" algn="l"/>
                <a:tab pos="4652963" algn="l"/>
                <a:tab pos="5318125" algn="l"/>
                <a:tab pos="5983288" algn="l"/>
                <a:tab pos="6646863" algn="l"/>
                <a:tab pos="7312025" algn="l"/>
                <a:tab pos="7977188" algn="l"/>
              </a:tabLst>
              <a:defRPr sz="2800">
                <a:solidFill>
                  <a:srgbClr val="000000"/>
                </a:solidFill>
                <a:latin typeface="Century" charset="0"/>
                <a:ea typeface="ＭＳ Ｐゴシック" charset="0"/>
                <a:cs typeface="ＭＳ Ｐゴシック" charset="0"/>
              </a:defRPr>
            </a:lvl1pPr>
            <a:lvl2pPr marL="742950" indent="-285750" defTabSz="839788" eaLnBrk="0" hangingPunct="0">
              <a:tabLst>
                <a:tab pos="665163" algn="l"/>
                <a:tab pos="1328738" algn="l"/>
                <a:tab pos="1993900" algn="l"/>
                <a:tab pos="2659063" algn="l"/>
                <a:tab pos="3324225" algn="l"/>
                <a:tab pos="3987800" algn="l"/>
                <a:tab pos="4652963" algn="l"/>
                <a:tab pos="5318125" algn="l"/>
                <a:tab pos="5983288" algn="l"/>
                <a:tab pos="6646863" algn="l"/>
                <a:tab pos="7312025" algn="l"/>
                <a:tab pos="7977188" algn="l"/>
              </a:tabLst>
              <a:defRPr sz="2800">
                <a:solidFill>
                  <a:srgbClr val="000000"/>
                </a:solidFill>
                <a:latin typeface="Century" charset="0"/>
                <a:ea typeface="ＭＳ Ｐゴシック" charset="0"/>
              </a:defRPr>
            </a:lvl2pPr>
            <a:lvl3pPr marL="1143000" indent="-228600" defTabSz="839788" eaLnBrk="0" hangingPunct="0">
              <a:tabLst>
                <a:tab pos="665163" algn="l"/>
                <a:tab pos="1328738" algn="l"/>
                <a:tab pos="1993900" algn="l"/>
                <a:tab pos="2659063" algn="l"/>
                <a:tab pos="3324225" algn="l"/>
                <a:tab pos="3987800" algn="l"/>
                <a:tab pos="4652963" algn="l"/>
                <a:tab pos="5318125" algn="l"/>
                <a:tab pos="5983288" algn="l"/>
                <a:tab pos="6646863" algn="l"/>
                <a:tab pos="7312025" algn="l"/>
                <a:tab pos="7977188" algn="l"/>
              </a:tabLst>
              <a:defRPr sz="2800">
                <a:solidFill>
                  <a:srgbClr val="000000"/>
                </a:solidFill>
                <a:latin typeface="Century" charset="0"/>
                <a:ea typeface="ＭＳ Ｐゴシック" charset="0"/>
              </a:defRPr>
            </a:lvl3pPr>
            <a:lvl4pPr marL="1600200" indent="-228600" defTabSz="839788" eaLnBrk="0" hangingPunct="0">
              <a:tabLst>
                <a:tab pos="665163" algn="l"/>
                <a:tab pos="1328738" algn="l"/>
                <a:tab pos="1993900" algn="l"/>
                <a:tab pos="2659063" algn="l"/>
                <a:tab pos="3324225" algn="l"/>
                <a:tab pos="3987800" algn="l"/>
                <a:tab pos="4652963" algn="l"/>
                <a:tab pos="5318125" algn="l"/>
                <a:tab pos="5983288" algn="l"/>
                <a:tab pos="6646863" algn="l"/>
                <a:tab pos="7312025" algn="l"/>
                <a:tab pos="7977188" algn="l"/>
              </a:tabLst>
              <a:defRPr sz="2800">
                <a:solidFill>
                  <a:srgbClr val="000000"/>
                </a:solidFill>
                <a:latin typeface="Century" charset="0"/>
                <a:ea typeface="ＭＳ Ｐゴシック" charset="0"/>
              </a:defRPr>
            </a:lvl4pPr>
            <a:lvl5pPr marL="2057400" indent="-228600" defTabSz="839788" eaLnBrk="0" hangingPunct="0">
              <a:tabLst>
                <a:tab pos="665163" algn="l"/>
                <a:tab pos="1328738" algn="l"/>
                <a:tab pos="1993900" algn="l"/>
                <a:tab pos="2659063" algn="l"/>
                <a:tab pos="3324225" algn="l"/>
                <a:tab pos="3987800" algn="l"/>
                <a:tab pos="4652963" algn="l"/>
                <a:tab pos="5318125" algn="l"/>
                <a:tab pos="5983288" algn="l"/>
                <a:tab pos="6646863" algn="l"/>
                <a:tab pos="7312025" algn="l"/>
                <a:tab pos="7977188" algn="l"/>
              </a:tabLst>
              <a:defRPr sz="2800">
                <a:solidFill>
                  <a:srgbClr val="000000"/>
                </a:solidFill>
                <a:latin typeface="Century" charset="0"/>
                <a:ea typeface="ＭＳ Ｐゴシック" charset="0"/>
              </a:defRPr>
            </a:lvl5pPr>
            <a:lvl6pPr marL="2514600" indent="-228600" defTabSz="839788" eaLnBrk="0" fontAlgn="base" hangingPunct="0">
              <a:spcBef>
                <a:spcPct val="0"/>
              </a:spcBef>
              <a:spcAft>
                <a:spcPct val="0"/>
              </a:spcAft>
              <a:tabLst>
                <a:tab pos="665163" algn="l"/>
                <a:tab pos="1328738" algn="l"/>
                <a:tab pos="1993900" algn="l"/>
                <a:tab pos="2659063" algn="l"/>
                <a:tab pos="3324225" algn="l"/>
                <a:tab pos="3987800" algn="l"/>
                <a:tab pos="4652963" algn="l"/>
                <a:tab pos="5318125" algn="l"/>
                <a:tab pos="5983288" algn="l"/>
                <a:tab pos="6646863" algn="l"/>
                <a:tab pos="7312025" algn="l"/>
                <a:tab pos="7977188" algn="l"/>
              </a:tabLst>
              <a:defRPr sz="2800">
                <a:solidFill>
                  <a:srgbClr val="000000"/>
                </a:solidFill>
                <a:latin typeface="Century" charset="0"/>
                <a:ea typeface="ＭＳ Ｐゴシック" charset="0"/>
              </a:defRPr>
            </a:lvl6pPr>
            <a:lvl7pPr marL="2971800" indent="-228600" defTabSz="839788" eaLnBrk="0" fontAlgn="base" hangingPunct="0">
              <a:spcBef>
                <a:spcPct val="0"/>
              </a:spcBef>
              <a:spcAft>
                <a:spcPct val="0"/>
              </a:spcAft>
              <a:tabLst>
                <a:tab pos="665163" algn="l"/>
                <a:tab pos="1328738" algn="l"/>
                <a:tab pos="1993900" algn="l"/>
                <a:tab pos="2659063" algn="l"/>
                <a:tab pos="3324225" algn="l"/>
                <a:tab pos="3987800" algn="l"/>
                <a:tab pos="4652963" algn="l"/>
                <a:tab pos="5318125" algn="l"/>
                <a:tab pos="5983288" algn="l"/>
                <a:tab pos="6646863" algn="l"/>
                <a:tab pos="7312025" algn="l"/>
                <a:tab pos="7977188" algn="l"/>
              </a:tabLst>
              <a:defRPr sz="2800">
                <a:solidFill>
                  <a:srgbClr val="000000"/>
                </a:solidFill>
                <a:latin typeface="Century" charset="0"/>
                <a:ea typeface="ＭＳ Ｐゴシック" charset="0"/>
              </a:defRPr>
            </a:lvl7pPr>
            <a:lvl8pPr marL="3429000" indent="-228600" defTabSz="839788" eaLnBrk="0" fontAlgn="base" hangingPunct="0">
              <a:spcBef>
                <a:spcPct val="0"/>
              </a:spcBef>
              <a:spcAft>
                <a:spcPct val="0"/>
              </a:spcAft>
              <a:tabLst>
                <a:tab pos="665163" algn="l"/>
                <a:tab pos="1328738" algn="l"/>
                <a:tab pos="1993900" algn="l"/>
                <a:tab pos="2659063" algn="l"/>
                <a:tab pos="3324225" algn="l"/>
                <a:tab pos="3987800" algn="l"/>
                <a:tab pos="4652963" algn="l"/>
                <a:tab pos="5318125" algn="l"/>
                <a:tab pos="5983288" algn="l"/>
                <a:tab pos="6646863" algn="l"/>
                <a:tab pos="7312025" algn="l"/>
                <a:tab pos="7977188" algn="l"/>
              </a:tabLst>
              <a:defRPr sz="2800">
                <a:solidFill>
                  <a:srgbClr val="000000"/>
                </a:solidFill>
                <a:latin typeface="Century" charset="0"/>
                <a:ea typeface="ＭＳ Ｐゴシック" charset="0"/>
              </a:defRPr>
            </a:lvl8pPr>
            <a:lvl9pPr marL="3886200" indent="-228600" defTabSz="839788" eaLnBrk="0" fontAlgn="base" hangingPunct="0">
              <a:spcBef>
                <a:spcPct val="0"/>
              </a:spcBef>
              <a:spcAft>
                <a:spcPct val="0"/>
              </a:spcAft>
              <a:tabLst>
                <a:tab pos="665163" algn="l"/>
                <a:tab pos="1328738" algn="l"/>
                <a:tab pos="1993900" algn="l"/>
                <a:tab pos="2659063" algn="l"/>
                <a:tab pos="3324225" algn="l"/>
                <a:tab pos="3987800" algn="l"/>
                <a:tab pos="4652963" algn="l"/>
                <a:tab pos="5318125" algn="l"/>
                <a:tab pos="5983288" algn="l"/>
                <a:tab pos="6646863" algn="l"/>
                <a:tab pos="7312025" algn="l"/>
                <a:tab pos="7977188" algn="l"/>
              </a:tabLst>
              <a:defRPr sz="2800">
                <a:solidFill>
                  <a:srgbClr val="000000"/>
                </a:solidFill>
                <a:latin typeface="Century" charset="0"/>
                <a:ea typeface="ＭＳ Ｐゴシック" charset="0"/>
              </a:defRPr>
            </a:lvl9pPr>
          </a:lstStyle>
          <a:p>
            <a:pPr eaLnBrk="1" hangingPunct="1">
              <a:lnSpc>
                <a:spcPct val="95000"/>
              </a:lnSpc>
              <a:buClr>
                <a:srgbClr val="000000"/>
              </a:buClr>
              <a:buSzPct val="45000"/>
              <a:defRPr/>
            </a:pPr>
            <a:r>
              <a:rPr lang="en-GB" dirty="0" smtClean="0">
                <a:solidFill>
                  <a:srgbClr val="0000FF"/>
                </a:solidFill>
                <a:latin typeface="Arial" charset="0"/>
                <a:cs typeface="Arial" charset="0"/>
              </a:rPr>
              <a:t>Light emitted from an object moving towards you will have its wavelength shortened - </a:t>
            </a:r>
            <a:r>
              <a:rPr lang="en-GB" dirty="0" smtClean="0">
                <a:solidFill>
                  <a:srgbClr val="3333CC"/>
                </a:solidFill>
                <a:effectLst>
                  <a:outerShdw blurRad="38100" dist="38100" dir="2700000" algn="tl">
                    <a:srgbClr val="DDDDDD"/>
                  </a:outerShdw>
                </a:effectLst>
                <a:latin typeface="Arial" charset="0"/>
                <a:cs typeface="Arial" charset="0"/>
              </a:rPr>
              <a:t>BLUESHIFT</a:t>
            </a:r>
          </a:p>
          <a:p>
            <a:pPr eaLnBrk="1" hangingPunct="1">
              <a:lnSpc>
                <a:spcPct val="95000"/>
              </a:lnSpc>
              <a:buClr>
                <a:srgbClr val="000000"/>
              </a:buClr>
              <a:buSzPct val="45000"/>
              <a:buFont typeface="StarSymbol" charset="0"/>
              <a:buNone/>
              <a:defRPr/>
            </a:pPr>
            <a:endParaRPr lang="en-GB" dirty="0" smtClean="0">
              <a:solidFill>
                <a:srgbClr val="0000FF"/>
              </a:solidFill>
              <a:latin typeface="Arial" charset="0"/>
              <a:cs typeface="Arial" charset="0"/>
            </a:endParaRPr>
          </a:p>
        </p:txBody>
      </p:sp>
      <p:sp>
        <p:nvSpPr>
          <p:cNvPr id="1510404" name="Text Box 4"/>
          <p:cNvSpPr txBox="1">
            <a:spLocks noChangeArrowheads="1"/>
          </p:cNvSpPr>
          <p:nvPr/>
        </p:nvSpPr>
        <p:spPr bwMode="auto">
          <a:xfrm>
            <a:off x="287338" y="2782888"/>
            <a:ext cx="9145587"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647" tIns="42976" rIns="82647" bIns="42976">
            <a:spAutoFit/>
          </a:bodyPr>
          <a:lstStyle>
            <a:lvl1pPr defTabSz="839788" eaLnBrk="0" hangingPunct="0">
              <a:tabLst>
                <a:tab pos="665163" algn="l"/>
                <a:tab pos="1328738" algn="l"/>
                <a:tab pos="1993900" algn="l"/>
                <a:tab pos="2659063" algn="l"/>
                <a:tab pos="3324225" algn="l"/>
                <a:tab pos="3987800" algn="l"/>
                <a:tab pos="4652963" algn="l"/>
                <a:tab pos="5318125" algn="l"/>
                <a:tab pos="5983288" algn="l"/>
                <a:tab pos="6646863" algn="l"/>
                <a:tab pos="7312025" algn="l"/>
                <a:tab pos="7977188" algn="l"/>
              </a:tabLst>
              <a:defRPr sz="2800">
                <a:solidFill>
                  <a:srgbClr val="000000"/>
                </a:solidFill>
                <a:latin typeface="Century" charset="0"/>
                <a:ea typeface="ＭＳ Ｐゴシック" charset="0"/>
                <a:cs typeface="ＭＳ Ｐゴシック" charset="0"/>
              </a:defRPr>
            </a:lvl1pPr>
            <a:lvl2pPr marL="742950" indent="-285750" defTabSz="839788" eaLnBrk="0" hangingPunct="0">
              <a:tabLst>
                <a:tab pos="665163" algn="l"/>
                <a:tab pos="1328738" algn="l"/>
                <a:tab pos="1993900" algn="l"/>
                <a:tab pos="2659063" algn="l"/>
                <a:tab pos="3324225" algn="l"/>
                <a:tab pos="3987800" algn="l"/>
                <a:tab pos="4652963" algn="l"/>
                <a:tab pos="5318125" algn="l"/>
                <a:tab pos="5983288" algn="l"/>
                <a:tab pos="6646863" algn="l"/>
                <a:tab pos="7312025" algn="l"/>
                <a:tab pos="7977188" algn="l"/>
              </a:tabLst>
              <a:defRPr sz="2800">
                <a:solidFill>
                  <a:srgbClr val="000000"/>
                </a:solidFill>
                <a:latin typeface="Century" charset="0"/>
                <a:ea typeface="ＭＳ Ｐゴシック" charset="0"/>
              </a:defRPr>
            </a:lvl2pPr>
            <a:lvl3pPr marL="1143000" indent="-228600" defTabSz="839788" eaLnBrk="0" hangingPunct="0">
              <a:tabLst>
                <a:tab pos="665163" algn="l"/>
                <a:tab pos="1328738" algn="l"/>
                <a:tab pos="1993900" algn="l"/>
                <a:tab pos="2659063" algn="l"/>
                <a:tab pos="3324225" algn="l"/>
                <a:tab pos="3987800" algn="l"/>
                <a:tab pos="4652963" algn="l"/>
                <a:tab pos="5318125" algn="l"/>
                <a:tab pos="5983288" algn="l"/>
                <a:tab pos="6646863" algn="l"/>
                <a:tab pos="7312025" algn="l"/>
                <a:tab pos="7977188" algn="l"/>
              </a:tabLst>
              <a:defRPr sz="2800">
                <a:solidFill>
                  <a:srgbClr val="000000"/>
                </a:solidFill>
                <a:latin typeface="Century" charset="0"/>
                <a:ea typeface="ＭＳ Ｐゴシック" charset="0"/>
              </a:defRPr>
            </a:lvl3pPr>
            <a:lvl4pPr marL="1600200" indent="-228600" defTabSz="839788" eaLnBrk="0" hangingPunct="0">
              <a:tabLst>
                <a:tab pos="665163" algn="l"/>
                <a:tab pos="1328738" algn="l"/>
                <a:tab pos="1993900" algn="l"/>
                <a:tab pos="2659063" algn="l"/>
                <a:tab pos="3324225" algn="l"/>
                <a:tab pos="3987800" algn="l"/>
                <a:tab pos="4652963" algn="l"/>
                <a:tab pos="5318125" algn="l"/>
                <a:tab pos="5983288" algn="l"/>
                <a:tab pos="6646863" algn="l"/>
                <a:tab pos="7312025" algn="l"/>
                <a:tab pos="7977188" algn="l"/>
              </a:tabLst>
              <a:defRPr sz="2800">
                <a:solidFill>
                  <a:srgbClr val="000000"/>
                </a:solidFill>
                <a:latin typeface="Century" charset="0"/>
                <a:ea typeface="ＭＳ Ｐゴシック" charset="0"/>
              </a:defRPr>
            </a:lvl4pPr>
            <a:lvl5pPr marL="2057400" indent="-228600" defTabSz="839788" eaLnBrk="0" hangingPunct="0">
              <a:tabLst>
                <a:tab pos="665163" algn="l"/>
                <a:tab pos="1328738" algn="l"/>
                <a:tab pos="1993900" algn="l"/>
                <a:tab pos="2659063" algn="l"/>
                <a:tab pos="3324225" algn="l"/>
                <a:tab pos="3987800" algn="l"/>
                <a:tab pos="4652963" algn="l"/>
                <a:tab pos="5318125" algn="l"/>
                <a:tab pos="5983288" algn="l"/>
                <a:tab pos="6646863" algn="l"/>
                <a:tab pos="7312025" algn="l"/>
                <a:tab pos="7977188" algn="l"/>
              </a:tabLst>
              <a:defRPr sz="2800">
                <a:solidFill>
                  <a:srgbClr val="000000"/>
                </a:solidFill>
                <a:latin typeface="Century" charset="0"/>
                <a:ea typeface="ＭＳ Ｐゴシック" charset="0"/>
              </a:defRPr>
            </a:lvl5pPr>
            <a:lvl6pPr marL="2514600" indent="-228600" defTabSz="839788" eaLnBrk="0" fontAlgn="base" hangingPunct="0">
              <a:spcBef>
                <a:spcPct val="0"/>
              </a:spcBef>
              <a:spcAft>
                <a:spcPct val="0"/>
              </a:spcAft>
              <a:tabLst>
                <a:tab pos="665163" algn="l"/>
                <a:tab pos="1328738" algn="l"/>
                <a:tab pos="1993900" algn="l"/>
                <a:tab pos="2659063" algn="l"/>
                <a:tab pos="3324225" algn="l"/>
                <a:tab pos="3987800" algn="l"/>
                <a:tab pos="4652963" algn="l"/>
                <a:tab pos="5318125" algn="l"/>
                <a:tab pos="5983288" algn="l"/>
                <a:tab pos="6646863" algn="l"/>
                <a:tab pos="7312025" algn="l"/>
                <a:tab pos="7977188" algn="l"/>
              </a:tabLst>
              <a:defRPr sz="2800">
                <a:solidFill>
                  <a:srgbClr val="000000"/>
                </a:solidFill>
                <a:latin typeface="Century" charset="0"/>
                <a:ea typeface="ＭＳ Ｐゴシック" charset="0"/>
              </a:defRPr>
            </a:lvl6pPr>
            <a:lvl7pPr marL="2971800" indent="-228600" defTabSz="839788" eaLnBrk="0" fontAlgn="base" hangingPunct="0">
              <a:spcBef>
                <a:spcPct val="0"/>
              </a:spcBef>
              <a:spcAft>
                <a:spcPct val="0"/>
              </a:spcAft>
              <a:tabLst>
                <a:tab pos="665163" algn="l"/>
                <a:tab pos="1328738" algn="l"/>
                <a:tab pos="1993900" algn="l"/>
                <a:tab pos="2659063" algn="l"/>
                <a:tab pos="3324225" algn="l"/>
                <a:tab pos="3987800" algn="l"/>
                <a:tab pos="4652963" algn="l"/>
                <a:tab pos="5318125" algn="l"/>
                <a:tab pos="5983288" algn="l"/>
                <a:tab pos="6646863" algn="l"/>
                <a:tab pos="7312025" algn="l"/>
                <a:tab pos="7977188" algn="l"/>
              </a:tabLst>
              <a:defRPr sz="2800">
                <a:solidFill>
                  <a:srgbClr val="000000"/>
                </a:solidFill>
                <a:latin typeface="Century" charset="0"/>
                <a:ea typeface="ＭＳ Ｐゴシック" charset="0"/>
              </a:defRPr>
            </a:lvl7pPr>
            <a:lvl8pPr marL="3429000" indent="-228600" defTabSz="839788" eaLnBrk="0" fontAlgn="base" hangingPunct="0">
              <a:spcBef>
                <a:spcPct val="0"/>
              </a:spcBef>
              <a:spcAft>
                <a:spcPct val="0"/>
              </a:spcAft>
              <a:tabLst>
                <a:tab pos="665163" algn="l"/>
                <a:tab pos="1328738" algn="l"/>
                <a:tab pos="1993900" algn="l"/>
                <a:tab pos="2659063" algn="l"/>
                <a:tab pos="3324225" algn="l"/>
                <a:tab pos="3987800" algn="l"/>
                <a:tab pos="4652963" algn="l"/>
                <a:tab pos="5318125" algn="l"/>
                <a:tab pos="5983288" algn="l"/>
                <a:tab pos="6646863" algn="l"/>
                <a:tab pos="7312025" algn="l"/>
                <a:tab pos="7977188" algn="l"/>
              </a:tabLst>
              <a:defRPr sz="2800">
                <a:solidFill>
                  <a:srgbClr val="000000"/>
                </a:solidFill>
                <a:latin typeface="Century" charset="0"/>
                <a:ea typeface="ＭＳ Ｐゴシック" charset="0"/>
              </a:defRPr>
            </a:lvl8pPr>
            <a:lvl9pPr marL="3886200" indent="-228600" defTabSz="839788" eaLnBrk="0" fontAlgn="base" hangingPunct="0">
              <a:spcBef>
                <a:spcPct val="0"/>
              </a:spcBef>
              <a:spcAft>
                <a:spcPct val="0"/>
              </a:spcAft>
              <a:tabLst>
                <a:tab pos="665163" algn="l"/>
                <a:tab pos="1328738" algn="l"/>
                <a:tab pos="1993900" algn="l"/>
                <a:tab pos="2659063" algn="l"/>
                <a:tab pos="3324225" algn="l"/>
                <a:tab pos="3987800" algn="l"/>
                <a:tab pos="4652963" algn="l"/>
                <a:tab pos="5318125" algn="l"/>
                <a:tab pos="5983288" algn="l"/>
                <a:tab pos="6646863" algn="l"/>
                <a:tab pos="7312025" algn="l"/>
                <a:tab pos="7977188" algn="l"/>
              </a:tabLst>
              <a:defRPr sz="2800">
                <a:solidFill>
                  <a:srgbClr val="000000"/>
                </a:solidFill>
                <a:latin typeface="Century" charset="0"/>
                <a:ea typeface="ＭＳ Ｐゴシック" charset="0"/>
              </a:defRPr>
            </a:lvl9pPr>
          </a:lstStyle>
          <a:p>
            <a:pPr eaLnBrk="1" hangingPunct="1">
              <a:lnSpc>
                <a:spcPct val="95000"/>
              </a:lnSpc>
              <a:buClr>
                <a:srgbClr val="000000"/>
              </a:buClr>
              <a:buSzPct val="45000"/>
              <a:defRPr/>
            </a:pPr>
            <a:r>
              <a:rPr lang="en-GB" dirty="0" smtClean="0">
                <a:solidFill>
                  <a:srgbClr val="FF0000"/>
                </a:solidFill>
                <a:latin typeface="Arial" charset="0"/>
                <a:cs typeface="Arial" charset="0"/>
              </a:rPr>
              <a:t>Light emitted from an object moving away from you will have its wavelength lengthened - </a:t>
            </a:r>
            <a:r>
              <a:rPr lang="en-GB" dirty="0" smtClean="0">
                <a:solidFill>
                  <a:srgbClr val="FF0000"/>
                </a:solidFill>
                <a:effectLst>
                  <a:outerShdw blurRad="38100" dist="38100" dir="2700000" algn="tl">
                    <a:srgbClr val="DDDDDD"/>
                  </a:outerShdw>
                </a:effectLst>
                <a:latin typeface="Arial" charset="0"/>
                <a:cs typeface="Arial" charset="0"/>
              </a:rPr>
              <a:t>REDSHIFT</a:t>
            </a:r>
          </a:p>
          <a:p>
            <a:pPr eaLnBrk="1" hangingPunct="1">
              <a:lnSpc>
                <a:spcPct val="95000"/>
              </a:lnSpc>
              <a:buClr>
                <a:srgbClr val="000000"/>
              </a:buClr>
              <a:buSzPct val="45000"/>
              <a:buFont typeface="StarSymbol" charset="0"/>
              <a:buNone/>
              <a:defRPr/>
            </a:pPr>
            <a:endParaRPr lang="en-GB" dirty="0" smtClean="0">
              <a:solidFill>
                <a:srgbClr val="FF0000"/>
              </a:solidFill>
              <a:latin typeface="Arial" charset="0"/>
              <a:cs typeface="Arial" charset="0"/>
            </a:endParaRPr>
          </a:p>
        </p:txBody>
      </p:sp>
      <p:sp>
        <p:nvSpPr>
          <p:cNvPr id="28677" name="Text Box 3"/>
          <p:cNvSpPr txBox="1">
            <a:spLocks noChangeArrowheads="1"/>
          </p:cNvSpPr>
          <p:nvPr/>
        </p:nvSpPr>
        <p:spPr bwMode="auto">
          <a:xfrm>
            <a:off x="6992938" y="150813"/>
            <a:ext cx="2279650" cy="141287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82647" tIns="42976" rIns="82647" bIns="42976">
            <a:spAutoFit/>
          </a:bodyPr>
          <a:lstStyle>
            <a:lvl1pPr defTabSz="839788" eaLnBrk="0" hangingPunct="0">
              <a:tabLst>
                <a:tab pos="665163" algn="l"/>
                <a:tab pos="1328738" algn="l"/>
                <a:tab pos="1993900" algn="l"/>
              </a:tabLst>
              <a:defRPr sz="2800">
                <a:solidFill>
                  <a:srgbClr val="000000"/>
                </a:solidFill>
                <a:latin typeface="Century" charset="0"/>
                <a:ea typeface="ＭＳ Ｐゴシック" charset="0"/>
                <a:cs typeface="ＭＳ Ｐゴシック" charset="0"/>
              </a:defRPr>
            </a:lvl1pPr>
            <a:lvl2pPr marL="742950" indent="-285750" defTabSz="839788" eaLnBrk="0" hangingPunct="0">
              <a:tabLst>
                <a:tab pos="665163" algn="l"/>
                <a:tab pos="1328738" algn="l"/>
                <a:tab pos="1993900" algn="l"/>
              </a:tabLst>
              <a:defRPr sz="2800">
                <a:solidFill>
                  <a:srgbClr val="000000"/>
                </a:solidFill>
                <a:latin typeface="Century" charset="0"/>
                <a:ea typeface="ＭＳ Ｐゴシック" charset="0"/>
              </a:defRPr>
            </a:lvl2pPr>
            <a:lvl3pPr marL="1143000" indent="-228600" defTabSz="839788" eaLnBrk="0" hangingPunct="0">
              <a:tabLst>
                <a:tab pos="665163" algn="l"/>
                <a:tab pos="1328738" algn="l"/>
                <a:tab pos="1993900" algn="l"/>
              </a:tabLst>
              <a:defRPr sz="2800">
                <a:solidFill>
                  <a:srgbClr val="000000"/>
                </a:solidFill>
                <a:latin typeface="Century" charset="0"/>
                <a:ea typeface="ＭＳ Ｐゴシック" charset="0"/>
              </a:defRPr>
            </a:lvl3pPr>
            <a:lvl4pPr marL="1600200" indent="-228600" defTabSz="839788" eaLnBrk="0" hangingPunct="0">
              <a:tabLst>
                <a:tab pos="665163" algn="l"/>
                <a:tab pos="1328738" algn="l"/>
                <a:tab pos="1993900" algn="l"/>
              </a:tabLst>
              <a:defRPr sz="2800">
                <a:solidFill>
                  <a:srgbClr val="000000"/>
                </a:solidFill>
                <a:latin typeface="Century" charset="0"/>
                <a:ea typeface="ＭＳ Ｐゴシック" charset="0"/>
              </a:defRPr>
            </a:lvl4pPr>
            <a:lvl5pPr marL="2057400" indent="-228600" defTabSz="839788" eaLnBrk="0" hangingPunct="0">
              <a:tabLst>
                <a:tab pos="665163" algn="l"/>
                <a:tab pos="1328738" algn="l"/>
                <a:tab pos="1993900" algn="l"/>
              </a:tabLst>
              <a:defRPr sz="2800">
                <a:solidFill>
                  <a:srgbClr val="000000"/>
                </a:solidFill>
                <a:latin typeface="Century" charset="0"/>
                <a:ea typeface="ＭＳ Ｐゴシック" charset="0"/>
              </a:defRPr>
            </a:lvl5pPr>
            <a:lvl6pPr marL="2514600" indent="-228600" defTabSz="839788" eaLnBrk="0" fontAlgn="base" hangingPunct="0">
              <a:spcBef>
                <a:spcPct val="0"/>
              </a:spcBef>
              <a:spcAft>
                <a:spcPct val="0"/>
              </a:spcAft>
              <a:tabLst>
                <a:tab pos="665163" algn="l"/>
                <a:tab pos="1328738" algn="l"/>
                <a:tab pos="1993900" algn="l"/>
              </a:tabLst>
              <a:defRPr sz="2800">
                <a:solidFill>
                  <a:srgbClr val="000000"/>
                </a:solidFill>
                <a:latin typeface="Century" charset="0"/>
                <a:ea typeface="ＭＳ Ｐゴシック" charset="0"/>
              </a:defRPr>
            </a:lvl6pPr>
            <a:lvl7pPr marL="2971800" indent="-228600" defTabSz="839788" eaLnBrk="0" fontAlgn="base" hangingPunct="0">
              <a:spcBef>
                <a:spcPct val="0"/>
              </a:spcBef>
              <a:spcAft>
                <a:spcPct val="0"/>
              </a:spcAft>
              <a:tabLst>
                <a:tab pos="665163" algn="l"/>
                <a:tab pos="1328738" algn="l"/>
                <a:tab pos="1993900" algn="l"/>
              </a:tabLst>
              <a:defRPr sz="2800">
                <a:solidFill>
                  <a:srgbClr val="000000"/>
                </a:solidFill>
                <a:latin typeface="Century" charset="0"/>
                <a:ea typeface="ＭＳ Ｐゴシック" charset="0"/>
              </a:defRPr>
            </a:lvl7pPr>
            <a:lvl8pPr marL="3429000" indent="-228600" defTabSz="839788" eaLnBrk="0" fontAlgn="base" hangingPunct="0">
              <a:spcBef>
                <a:spcPct val="0"/>
              </a:spcBef>
              <a:spcAft>
                <a:spcPct val="0"/>
              </a:spcAft>
              <a:tabLst>
                <a:tab pos="665163" algn="l"/>
                <a:tab pos="1328738" algn="l"/>
                <a:tab pos="1993900" algn="l"/>
              </a:tabLst>
              <a:defRPr sz="2800">
                <a:solidFill>
                  <a:srgbClr val="000000"/>
                </a:solidFill>
                <a:latin typeface="Century" charset="0"/>
                <a:ea typeface="ＭＳ Ｐゴシック" charset="0"/>
              </a:defRPr>
            </a:lvl8pPr>
            <a:lvl9pPr marL="3886200" indent="-228600" defTabSz="839788" eaLnBrk="0" fontAlgn="base" hangingPunct="0">
              <a:spcBef>
                <a:spcPct val="0"/>
              </a:spcBef>
              <a:spcAft>
                <a:spcPct val="0"/>
              </a:spcAft>
              <a:tabLst>
                <a:tab pos="665163" algn="l"/>
                <a:tab pos="1328738" algn="l"/>
                <a:tab pos="1993900" algn="l"/>
              </a:tabLst>
              <a:defRPr sz="2800">
                <a:solidFill>
                  <a:srgbClr val="000000"/>
                </a:solidFill>
                <a:latin typeface="Century" charset="0"/>
                <a:ea typeface="ＭＳ Ｐゴシック" charset="0"/>
              </a:defRPr>
            </a:lvl9pPr>
          </a:lstStyle>
          <a:p>
            <a:pPr eaLnBrk="1" hangingPunct="1">
              <a:buClr>
                <a:srgbClr val="000000"/>
              </a:buClr>
              <a:buSzPct val="45000"/>
              <a:buFont typeface="StarSymbol" charset="0"/>
              <a:buNone/>
            </a:pPr>
            <a:r>
              <a:rPr lang="en-GB" sz="4400" u="sng">
                <a:solidFill>
                  <a:srgbClr val="008000"/>
                </a:solidFill>
                <a:latin typeface="Symbol" charset="0"/>
              </a:rPr>
              <a:t></a:t>
            </a:r>
            <a:r>
              <a:rPr lang="en-GB" sz="4400">
                <a:solidFill>
                  <a:srgbClr val="008000"/>
                </a:solidFill>
                <a:latin typeface="Times New Roman" charset="0"/>
              </a:rPr>
              <a:t>        </a:t>
            </a:r>
            <a:r>
              <a:rPr lang="en-GB" sz="4400" u="sng">
                <a:solidFill>
                  <a:srgbClr val="008000"/>
                </a:solidFill>
                <a:latin typeface="Times New Roman" charset="0"/>
              </a:rPr>
              <a:t>v</a:t>
            </a:r>
          </a:p>
          <a:p>
            <a:pPr eaLnBrk="1" hangingPunct="1">
              <a:lnSpc>
                <a:spcPct val="95000"/>
              </a:lnSpc>
              <a:buClr>
                <a:srgbClr val="000000"/>
              </a:buClr>
              <a:buSzPct val="45000"/>
              <a:buFont typeface="StarSymbol" charset="0"/>
              <a:buNone/>
            </a:pPr>
            <a:r>
              <a:rPr lang="en-GB" sz="4400">
                <a:solidFill>
                  <a:srgbClr val="008000"/>
                </a:solidFill>
                <a:latin typeface="Times New Roman" charset="0"/>
              </a:rPr>
              <a:t>   </a:t>
            </a:r>
            <a:r>
              <a:rPr lang="en-GB" sz="4400">
                <a:solidFill>
                  <a:srgbClr val="008000"/>
                </a:solidFill>
                <a:latin typeface="Symbol" charset="0"/>
              </a:rPr>
              <a:t></a:t>
            </a:r>
            <a:r>
              <a:rPr lang="en-GB" sz="4400">
                <a:solidFill>
                  <a:srgbClr val="008000"/>
                </a:solidFill>
                <a:latin typeface="Times New Roman" charset="0"/>
              </a:rPr>
              <a:t>        c</a:t>
            </a:r>
          </a:p>
        </p:txBody>
      </p:sp>
      <p:sp>
        <p:nvSpPr>
          <p:cNvPr id="28678" name="Text Box 4"/>
          <p:cNvSpPr txBox="1">
            <a:spLocks noChangeArrowheads="1"/>
          </p:cNvSpPr>
          <p:nvPr/>
        </p:nvSpPr>
        <p:spPr bwMode="auto">
          <a:xfrm>
            <a:off x="8059738" y="379413"/>
            <a:ext cx="485775"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647" tIns="42976" rIns="82647" bIns="42976">
            <a:spAutoFit/>
          </a:bodyPr>
          <a:lstStyle>
            <a:lvl1pPr defTabSz="839788" eaLnBrk="0" hangingPunct="0">
              <a:defRPr sz="2800">
                <a:solidFill>
                  <a:srgbClr val="000000"/>
                </a:solidFill>
                <a:latin typeface="Century" charset="0"/>
                <a:ea typeface="ＭＳ Ｐゴシック" charset="0"/>
                <a:cs typeface="ＭＳ Ｐゴシック" charset="0"/>
              </a:defRPr>
            </a:lvl1pPr>
            <a:lvl2pPr marL="742950" indent="-285750" defTabSz="839788" eaLnBrk="0" hangingPunct="0">
              <a:defRPr sz="2800">
                <a:solidFill>
                  <a:srgbClr val="000000"/>
                </a:solidFill>
                <a:latin typeface="Century" charset="0"/>
                <a:ea typeface="ＭＳ Ｐゴシック" charset="0"/>
              </a:defRPr>
            </a:lvl2pPr>
            <a:lvl3pPr marL="1143000" indent="-228600" defTabSz="839788" eaLnBrk="0" hangingPunct="0">
              <a:defRPr sz="2800">
                <a:solidFill>
                  <a:srgbClr val="000000"/>
                </a:solidFill>
                <a:latin typeface="Century" charset="0"/>
                <a:ea typeface="ＭＳ Ｐゴシック" charset="0"/>
              </a:defRPr>
            </a:lvl3pPr>
            <a:lvl4pPr marL="1600200" indent="-228600" defTabSz="839788" eaLnBrk="0" hangingPunct="0">
              <a:defRPr sz="2800">
                <a:solidFill>
                  <a:srgbClr val="000000"/>
                </a:solidFill>
                <a:latin typeface="Century" charset="0"/>
                <a:ea typeface="ＭＳ Ｐゴシック" charset="0"/>
              </a:defRPr>
            </a:lvl4pPr>
            <a:lvl5pPr marL="2057400" indent="-228600" defTabSz="839788" eaLnBrk="0" hangingPunct="0">
              <a:defRPr sz="2800">
                <a:solidFill>
                  <a:srgbClr val="000000"/>
                </a:solidFill>
                <a:latin typeface="Century" charset="0"/>
                <a:ea typeface="ＭＳ Ｐゴシック" charset="0"/>
              </a:defRPr>
            </a:lvl5pPr>
            <a:lvl6pPr marL="2514600" indent="-228600" defTabSz="839788" eaLnBrk="0" fontAlgn="base" hangingPunct="0">
              <a:spcBef>
                <a:spcPct val="0"/>
              </a:spcBef>
              <a:spcAft>
                <a:spcPct val="0"/>
              </a:spcAft>
              <a:defRPr sz="2800">
                <a:solidFill>
                  <a:srgbClr val="000000"/>
                </a:solidFill>
                <a:latin typeface="Century" charset="0"/>
                <a:ea typeface="ＭＳ Ｐゴシック" charset="0"/>
              </a:defRPr>
            </a:lvl6pPr>
            <a:lvl7pPr marL="2971800" indent="-228600" defTabSz="839788" eaLnBrk="0" fontAlgn="base" hangingPunct="0">
              <a:spcBef>
                <a:spcPct val="0"/>
              </a:spcBef>
              <a:spcAft>
                <a:spcPct val="0"/>
              </a:spcAft>
              <a:defRPr sz="2800">
                <a:solidFill>
                  <a:srgbClr val="000000"/>
                </a:solidFill>
                <a:latin typeface="Century" charset="0"/>
                <a:ea typeface="ＭＳ Ｐゴシック" charset="0"/>
              </a:defRPr>
            </a:lvl7pPr>
            <a:lvl8pPr marL="3429000" indent="-228600" defTabSz="839788" eaLnBrk="0" fontAlgn="base" hangingPunct="0">
              <a:spcBef>
                <a:spcPct val="0"/>
              </a:spcBef>
              <a:spcAft>
                <a:spcPct val="0"/>
              </a:spcAft>
              <a:defRPr sz="2800">
                <a:solidFill>
                  <a:srgbClr val="000000"/>
                </a:solidFill>
                <a:latin typeface="Century" charset="0"/>
                <a:ea typeface="ＭＳ Ｐゴシック" charset="0"/>
              </a:defRPr>
            </a:lvl8pPr>
            <a:lvl9pPr marL="3886200" indent="-228600" defTabSz="839788" eaLnBrk="0" fontAlgn="base" hangingPunct="0">
              <a:spcBef>
                <a:spcPct val="0"/>
              </a:spcBef>
              <a:spcAft>
                <a:spcPct val="0"/>
              </a:spcAft>
              <a:defRPr sz="2800">
                <a:solidFill>
                  <a:srgbClr val="000000"/>
                </a:solidFill>
                <a:latin typeface="Century" charset="0"/>
                <a:ea typeface="ＭＳ Ｐゴシック" charset="0"/>
              </a:defRPr>
            </a:lvl9pPr>
          </a:lstStyle>
          <a:p>
            <a:pPr eaLnBrk="1" hangingPunct="1">
              <a:lnSpc>
                <a:spcPct val="95000"/>
              </a:lnSpc>
              <a:buClr>
                <a:srgbClr val="000000"/>
              </a:buClr>
              <a:buSzPct val="45000"/>
              <a:buFont typeface="StarSymbol" charset="0"/>
              <a:buNone/>
            </a:pPr>
            <a:r>
              <a:rPr lang="en-GB" sz="4400">
                <a:solidFill>
                  <a:srgbClr val="008000"/>
                </a:solidFill>
                <a:latin typeface="Times New Roman" charset="0"/>
              </a:rPr>
              <a:t>=</a:t>
            </a:r>
          </a:p>
        </p:txBody>
      </p:sp>
      <p:pic>
        <p:nvPicPr>
          <p:cNvPr id="10" name="Picture 9" descr="dopp-shifts-spectr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3738" y="3773488"/>
            <a:ext cx="5791200" cy="247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259921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10403"/>
                                        </p:tgtEl>
                                        <p:attrNameLst>
                                          <p:attrName>style.visibility</p:attrName>
                                        </p:attrNameLst>
                                      </p:cBhvr>
                                      <p:to>
                                        <p:strVal val="visible"/>
                                      </p:to>
                                    </p:set>
                                    <p:anim calcmode="lin" valueType="num">
                                      <p:cBhvr additive="base">
                                        <p:cTn id="7" dur="500" fill="hold"/>
                                        <p:tgtEl>
                                          <p:spTgt spid="1510403"/>
                                        </p:tgtEl>
                                        <p:attrNameLst>
                                          <p:attrName>ppt_x</p:attrName>
                                        </p:attrNameLst>
                                      </p:cBhvr>
                                      <p:tavLst>
                                        <p:tav tm="0">
                                          <p:val>
                                            <p:strVal val="#ppt_x"/>
                                          </p:val>
                                        </p:tav>
                                        <p:tav tm="100000">
                                          <p:val>
                                            <p:strVal val="#ppt_x"/>
                                          </p:val>
                                        </p:tav>
                                      </p:tavLst>
                                    </p:anim>
                                    <p:anim calcmode="lin" valueType="num">
                                      <p:cBhvr additive="base">
                                        <p:cTn id="8" dur="500" fill="hold"/>
                                        <p:tgtEl>
                                          <p:spTgt spid="151040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10404"/>
                                        </p:tgtEl>
                                        <p:attrNameLst>
                                          <p:attrName>style.visibility</p:attrName>
                                        </p:attrNameLst>
                                      </p:cBhvr>
                                      <p:to>
                                        <p:strVal val="visible"/>
                                      </p:to>
                                    </p:set>
                                    <p:anim calcmode="lin" valueType="num">
                                      <p:cBhvr additive="base">
                                        <p:cTn id="13" dur="500" fill="hold"/>
                                        <p:tgtEl>
                                          <p:spTgt spid="1510404"/>
                                        </p:tgtEl>
                                        <p:attrNameLst>
                                          <p:attrName>ppt_x</p:attrName>
                                        </p:attrNameLst>
                                      </p:cBhvr>
                                      <p:tavLst>
                                        <p:tav tm="0">
                                          <p:val>
                                            <p:strVal val="#ppt_x"/>
                                          </p:val>
                                        </p:tav>
                                        <p:tav tm="100000">
                                          <p:val>
                                            <p:strVal val="#ppt_x"/>
                                          </p:val>
                                        </p:tav>
                                      </p:tavLst>
                                    </p:anim>
                                    <p:anim calcmode="lin" valueType="num">
                                      <p:cBhvr additive="base">
                                        <p:cTn id="14" dur="500" fill="hold"/>
                                        <p:tgtEl>
                                          <p:spTgt spid="151040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0403" grpId="0" autoUpdateAnimBg="0"/>
      <p:bldP spid="151040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0722" name="Picture 2" descr="motorcycle-speedtrap.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0400" y="192088"/>
            <a:ext cx="8507413"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TextBox 2"/>
          <p:cNvSpPr txBox="1">
            <a:spLocks noChangeArrowheads="1"/>
          </p:cNvSpPr>
          <p:nvPr/>
        </p:nvSpPr>
        <p:spPr bwMode="auto">
          <a:xfrm>
            <a:off x="822325" y="4706938"/>
            <a:ext cx="44180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00"/>
                </a:solidFill>
                <a:latin typeface="Century" charset="0"/>
                <a:ea typeface="ＭＳ Ｐゴシック" charset="0"/>
                <a:cs typeface="ＭＳ Ｐゴシック" charset="0"/>
              </a:defRPr>
            </a:lvl1pPr>
            <a:lvl2pPr marL="742950" indent="-285750" eaLnBrk="0" hangingPunct="0">
              <a:defRPr sz="2800">
                <a:solidFill>
                  <a:srgbClr val="000000"/>
                </a:solidFill>
                <a:latin typeface="Century" charset="0"/>
                <a:ea typeface="ＭＳ Ｐゴシック" charset="0"/>
              </a:defRPr>
            </a:lvl2pPr>
            <a:lvl3pPr marL="1143000" indent="-228600" eaLnBrk="0" hangingPunct="0">
              <a:defRPr sz="2800">
                <a:solidFill>
                  <a:srgbClr val="000000"/>
                </a:solidFill>
                <a:latin typeface="Century" charset="0"/>
                <a:ea typeface="ＭＳ Ｐゴシック" charset="0"/>
              </a:defRPr>
            </a:lvl3pPr>
            <a:lvl4pPr marL="1600200" indent="-228600" eaLnBrk="0" hangingPunct="0">
              <a:defRPr sz="2800">
                <a:solidFill>
                  <a:srgbClr val="000000"/>
                </a:solidFill>
                <a:latin typeface="Century" charset="0"/>
                <a:ea typeface="ＭＳ Ｐゴシック" charset="0"/>
              </a:defRPr>
            </a:lvl4pPr>
            <a:lvl5pPr marL="2057400" indent="-228600" eaLnBrk="0" hangingPunct="0">
              <a:defRPr sz="2800">
                <a:solidFill>
                  <a:srgbClr val="000000"/>
                </a:solidFill>
                <a:latin typeface="Century" charset="0"/>
                <a:ea typeface="ＭＳ Ｐゴシック" charset="0"/>
              </a:defRPr>
            </a:lvl5pPr>
            <a:lvl6pPr marL="2514600" indent="-228600" eaLnBrk="0" fontAlgn="base" hangingPunct="0">
              <a:spcBef>
                <a:spcPct val="0"/>
              </a:spcBef>
              <a:spcAft>
                <a:spcPct val="0"/>
              </a:spcAft>
              <a:defRPr sz="2800">
                <a:solidFill>
                  <a:srgbClr val="000000"/>
                </a:solidFill>
                <a:latin typeface="Century" charset="0"/>
                <a:ea typeface="ＭＳ Ｐゴシック" charset="0"/>
              </a:defRPr>
            </a:lvl6pPr>
            <a:lvl7pPr marL="2971800" indent="-228600" eaLnBrk="0" fontAlgn="base" hangingPunct="0">
              <a:spcBef>
                <a:spcPct val="0"/>
              </a:spcBef>
              <a:spcAft>
                <a:spcPct val="0"/>
              </a:spcAft>
              <a:defRPr sz="2800">
                <a:solidFill>
                  <a:srgbClr val="000000"/>
                </a:solidFill>
                <a:latin typeface="Century" charset="0"/>
                <a:ea typeface="ＭＳ Ｐゴシック" charset="0"/>
              </a:defRPr>
            </a:lvl7pPr>
            <a:lvl8pPr marL="3429000" indent="-228600" eaLnBrk="0" fontAlgn="base" hangingPunct="0">
              <a:spcBef>
                <a:spcPct val="0"/>
              </a:spcBef>
              <a:spcAft>
                <a:spcPct val="0"/>
              </a:spcAft>
              <a:defRPr sz="2800">
                <a:solidFill>
                  <a:srgbClr val="000000"/>
                </a:solidFill>
                <a:latin typeface="Century" charset="0"/>
                <a:ea typeface="ＭＳ Ｐゴシック" charset="0"/>
              </a:defRPr>
            </a:lvl8pPr>
            <a:lvl9pPr marL="3886200" indent="-228600" eaLnBrk="0" fontAlgn="base" hangingPunct="0">
              <a:spcBef>
                <a:spcPct val="0"/>
              </a:spcBef>
              <a:spcAft>
                <a:spcPct val="0"/>
              </a:spcAft>
              <a:defRPr sz="2800">
                <a:solidFill>
                  <a:srgbClr val="000000"/>
                </a:solidFill>
                <a:latin typeface="Century" charset="0"/>
                <a:ea typeface="ＭＳ Ｐゴシック" charset="0"/>
              </a:defRPr>
            </a:lvl9pPr>
          </a:lstStyle>
          <a:p>
            <a:pPr eaLnBrk="1" hangingPunct="1"/>
            <a:r>
              <a:rPr lang="en-US" sz="2400">
                <a:latin typeface="Arial" charset="0"/>
                <a:cs typeface="Arial" charset="0"/>
              </a:rPr>
              <a:t>Several of you may have had direct experience with the Doppler effect (Doppler radar)</a:t>
            </a:r>
          </a:p>
        </p:txBody>
      </p:sp>
    </p:spTree>
    <p:extLst>
      <p:ext uri="{BB962C8B-B14F-4D97-AF65-F5344CB8AC3E}">
        <p14:creationId xmlns:p14="http://schemas.microsoft.com/office/powerpoint/2010/main" val="366115368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descr="Filaprom_Lawrence_96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246" y="0"/>
            <a:ext cx="7441349" cy="6480175"/>
          </a:xfrm>
          <a:prstGeom prst="rect">
            <a:avLst/>
          </a:prstGeom>
        </p:spPr>
      </p:pic>
    </p:spTree>
    <p:extLst>
      <p:ext uri="{BB962C8B-B14F-4D97-AF65-F5344CB8AC3E}">
        <p14:creationId xmlns:p14="http://schemas.microsoft.com/office/powerpoint/2010/main" val="134188621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2"/>
          <p:cNvSpPr>
            <a:spLocks noGrp="1" noChangeArrowheads="1"/>
          </p:cNvSpPr>
          <p:nvPr>
            <p:ph type="title"/>
          </p:nvPr>
        </p:nvSpPr>
        <p:spPr bwMode="auto">
          <a:xfrm>
            <a:off x="1524000" y="-112713"/>
            <a:ext cx="6716713" cy="1095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647" tIns="42976" rIns="82647" bIns="42976" numCol="1" anchor="ctr" anchorCtr="0" compatLnSpc="1">
            <a:prstTxWarp prst="textNoShape">
              <a:avLst/>
            </a:prstTxWarp>
          </a:bodyPr>
          <a:lstStyle/>
          <a:p>
            <a:pPr>
              <a:tabLst>
                <a:tab pos="723900" algn="l"/>
                <a:tab pos="1447800" algn="l"/>
                <a:tab pos="2171700" algn="l"/>
                <a:tab pos="2895600" algn="l"/>
                <a:tab pos="3619500" algn="l"/>
                <a:tab pos="4343400" algn="l"/>
                <a:tab pos="5067300" algn="l"/>
                <a:tab pos="5791200" algn="l"/>
                <a:tab pos="6515100" algn="l"/>
              </a:tabLst>
            </a:pPr>
            <a:r>
              <a:rPr lang="en-GB" dirty="0">
                <a:ea typeface="ＭＳ Ｐゴシック" charset="0"/>
                <a:cs typeface="ＭＳ Ｐゴシック" charset="0"/>
              </a:rPr>
              <a:t>Orbits &amp; Energy</a:t>
            </a:r>
          </a:p>
        </p:txBody>
      </p:sp>
      <p:pic>
        <p:nvPicPr>
          <p:cNvPr id="9830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538" y="922337"/>
            <a:ext cx="8472487"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7" name="AutoShape 4"/>
          <p:cNvSpPr>
            <a:spLocks noChangeArrowheads="1"/>
          </p:cNvSpPr>
          <p:nvPr/>
        </p:nvSpPr>
        <p:spPr bwMode="auto">
          <a:xfrm>
            <a:off x="609600" y="4849812"/>
            <a:ext cx="8691563" cy="1289050"/>
          </a:xfrm>
          <a:prstGeom prst="roundRect">
            <a:avLst>
              <a:gd name="adj" fmla="val 102"/>
            </a:avLst>
          </a:prstGeom>
          <a:solidFill>
            <a:srgbClr val="FFFFFF"/>
          </a:solidFill>
          <a:ln>
            <a:noFill/>
          </a:ln>
        </p:spPr>
        <p:txBody>
          <a:bodyPr wrap="none" anchor="ctr"/>
          <a:lstStyle/>
          <a:p>
            <a:endParaRPr lang="en-US"/>
          </a:p>
        </p:txBody>
      </p:sp>
      <p:sp>
        <p:nvSpPr>
          <p:cNvPr id="98308" name="AutoShape 5"/>
          <p:cNvSpPr>
            <a:spLocks noChangeArrowheads="1"/>
          </p:cNvSpPr>
          <p:nvPr/>
        </p:nvSpPr>
        <p:spPr bwMode="auto">
          <a:xfrm>
            <a:off x="534988" y="854075"/>
            <a:ext cx="8745537" cy="560387"/>
          </a:xfrm>
          <a:prstGeom prst="roundRect">
            <a:avLst>
              <a:gd name="adj" fmla="val 241"/>
            </a:avLst>
          </a:prstGeom>
          <a:solidFill>
            <a:srgbClr val="FFFFFF"/>
          </a:solidFill>
          <a:ln>
            <a:noFill/>
          </a:ln>
        </p:spPr>
        <p:txBody>
          <a:bodyPr wrap="none" anchor="ctr"/>
          <a:lstStyle/>
          <a:p>
            <a:endParaRPr lang="en-US"/>
          </a:p>
        </p:txBody>
      </p:sp>
      <p:sp>
        <p:nvSpPr>
          <p:cNvPr id="98309" name="AutoShape 6"/>
          <p:cNvSpPr>
            <a:spLocks noChangeArrowheads="1"/>
          </p:cNvSpPr>
          <p:nvPr/>
        </p:nvSpPr>
        <p:spPr bwMode="auto">
          <a:xfrm>
            <a:off x="7305675" y="2814637"/>
            <a:ext cx="1755775" cy="474663"/>
          </a:xfrm>
          <a:prstGeom prst="roundRect">
            <a:avLst>
              <a:gd name="adj" fmla="val 287"/>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8310" name="AutoShape 7"/>
          <p:cNvSpPr>
            <a:spLocks noChangeArrowheads="1"/>
          </p:cNvSpPr>
          <p:nvPr/>
        </p:nvSpPr>
        <p:spPr bwMode="auto">
          <a:xfrm>
            <a:off x="808038" y="2814637"/>
            <a:ext cx="1549400" cy="547688"/>
          </a:xfrm>
          <a:prstGeom prst="roundRect">
            <a:avLst>
              <a:gd name="adj" fmla="val 24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8311" name="AutoShape 8"/>
          <p:cNvSpPr>
            <a:spLocks noChangeArrowheads="1"/>
          </p:cNvSpPr>
          <p:nvPr/>
        </p:nvSpPr>
        <p:spPr bwMode="auto">
          <a:xfrm>
            <a:off x="3454400" y="1912937"/>
            <a:ext cx="2728913" cy="804863"/>
          </a:xfrm>
          <a:prstGeom prst="roundRect">
            <a:avLst>
              <a:gd name="adj" fmla="val 167"/>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8312" name="AutoShape 9"/>
          <p:cNvSpPr>
            <a:spLocks noChangeArrowheads="1"/>
          </p:cNvSpPr>
          <p:nvPr/>
        </p:nvSpPr>
        <p:spPr bwMode="auto">
          <a:xfrm>
            <a:off x="3001963" y="2181225"/>
            <a:ext cx="603250" cy="500062"/>
          </a:xfrm>
          <a:prstGeom prst="roundRect">
            <a:avLst>
              <a:gd name="adj" fmla="val 27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8313" name="AutoShape 10"/>
          <p:cNvSpPr>
            <a:spLocks noChangeArrowheads="1"/>
          </p:cNvSpPr>
          <p:nvPr/>
        </p:nvSpPr>
        <p:spPr bwMode="auto">
          <a:xfrm>
            <a:off x="6113463" y="2193925"/>
            <a:ext cx="590550" cy="596900"/>
          </a:xfrm>
          <a:prstGeom prst="roundRect">
            <a:avLst>
              <a:gd name="adj" fmla="val 25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8314" name="AutoShape 11"/>
          <p:cNvSpPr>
            <a:spLocks noChangeArrowheads="1"/>
          </p:cNvSpPr>
          <p:nvPr/>
        </p:nvSpPr>
        <p:spPr bwMode="auto">
          <a:xfrm>
            <a:off x="3016250" y="3509962"/>
            <a:ext cx="3551238" cy="511175"/>
          </a:xfrm>
          <a:prstGeom prst="roundRect">
            <a:avLst>
              <a:gd name="adj" fmla="val 264"/>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8315" name="AutoShape 12"/>
          <p:cNvSpPr>
            <a:spLocks noChangeArrowheads="1"/>
          </p:cNvSpPr>
          <p:nvPr/>
        </p:nvSpPr>
        <p:spPr bwMode="auto">
          <a:xfrm>
            <a:off x="3330575" y="4033837"/>
            <a:ext cx="2811463" cy="219075"/>
          </a:xfrm>
          <a:prstGeom prst="roundRect">
            <a:avLst>
              <a:gd name="adj" fmla="val 62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8316" name="AutoShape 13"/>
          <p:cNvSpPr>
            <a:spLocks noChangeArrowheads="1"/>
          </p:cNvSpPr>
          <p:nvPr/>
        </p:nvSpPr>
        <p:spPr bwMode="auto">
          <a:xfrm>
            <a:off x="4441825" y="4167187"/>
            <a:ext cx="454025" cy="219075"/>
          </a:xfrm>
          <a:prstGeom prst="roundRect">
            <a:avLst>
              <a:gd name="adj" fmla="val 62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8317" name="AutoShape 14"/>
          <p:cNvSpPr>
            <a:spLocks noChangeArrowheads="1"/>
          </p:cNvSpPr>
          <p:nvPr/>
        </p:nvSpPr>
        <p:spPr bwMode="auto">
          <a:xfrm>
            <a:off x="727075" y="2949575"/>
            <a:ext cx="138113" cy="255587"/>
          </a:xfrm>
          <a:prstGeom prst="roundRect">
            <a:avLst>
              <a:gd name="adj" fmla="val 1111"/>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8318" name="AutoShape 15"/>
          <p:cNvSpPr>
            <a:spLocks noChangeArrowheads="1"/>
          </p:cNvSpPr>
          <p:nvPr/>
        </p:nvSpPr>
        <p:spPr bwMode="auto">
          <a:xfrm>
            <a:off x="7388225" y="1303337"/>
            <a:ext cx="1879600" cy="3730625"/>
          </a:xfrm>
          <a:prstGeom prst="roundRect">
            <a:avLst>
              <a:gd name="adj" fmla="val 79"/>
            </a:avLst>
          </a:prstGeom>
          <a:solidFill>
            <a:srgbClr val="FFFFFF"/>
          </a:solidFill>
          <a:ln>
            <a:noFill/>
          </a:ln>
        </p:spPr>
        <p:txBody>
          <a:bodyPr wrap="none" anchor="ctr"/>
          <a:lstStyle/>
          <a:p>
            <a:endParaRPr lang="en-US"/>
          </a:p>
        </p:txBody>
      </p:sp>
      <p:sp>
        <p:nvSpPr>
          <p:cNvPr id="98319" name="AutoShape 16"/>
          <p:cNvSpPr>
            <a:spLocks noChangeArrowheads="1"/>
          </p:cNvSpPr>
          <p:nvPr/>
        </p:nvSpPr>
        <p:spPr bwMode="auto">
          <a:xfrm>
            <a:off x="547688" y="889000"/>
            <a:ext cx="1658937" cy="4362450"/>
          </a:xfrm>
          <a:prstGeom prst="roundRect">
            <a:avLst>
              <a:gd name="adj" fmla="val 88"/>
            </a:avLst>
          </a:prstGeom>
          <a:solidFill>
            <a:srgbClr val="FFFFFF"/>
          </a:solidFill>
          <a:ln>
            <a:noFill/>
          </a:ln>
        </p:spPr>
        <p:txBody>
          <a:bodyPr wrap="none" anchor="ctr"/>
          <a:lstStyle/>
          <a:p>
            <a:endParaRPr lang="en-US"/>
          </a:p>
        </p:txBody>
      </p:sp>
      <p:sp>
        <p:nvSpPr>
          <p:cNvPr id="98320" name="AutoShape 17"/>
          <p:cNvSpPr>
            <a:spLocks noChangeArrowheads="1"/>
          </p:cNvSpPr>
          <p:nvPr/>
        </p:nvSpPr>
        <p:spPr bwMode="auto">
          <a:xfrm>
            <a:off x="2549525" y="3155950"/>
            <a:ext cx="274638" cy="242887"/>
          </a:xfrm>
          <a:prstGeom prst="roundRect">
            <a:avLst>
              <a:gd name="adj" fmla="val 560"/>
            </a:avLst>
          </a:prstGeom>
          <a:solidFill>
            <a:srgbClr val="BACDE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8321" name="AutoShape 18"/>
          <p:cNvSpPr>
            <a:spLocks noChangeArrowheads="1"/>
          </p:cNvSpPr>
          <p:nvPr/>
        </p:nvSpPr>
        <p:spPr bwMode="auto">
          <a:xfrm>
            <a:off x="6702425" y="2801937"/>
            <a:ext cx="301625" cy="244475"/>
          </a:xfrm>
          <a:prstGeom prst="roundRect">
            <a:avLst>
              <a:gd name="adj" fmla="val 560"/>
            </a:avLst>
          </a:prstGeom>
          <a:solidFill>
            <a:srgbClr val="A8C2DA"/>
          </a:solidFill>
          <a:ln>
            <a:noFill/>
          </a:ln>
        </p:spPr>
        <p:txBody>
          <a:bodyPr wrap="none" anchor="ctr"/>
          <a:lstStyle/>
          <a:p>
            <a:endParaRPr lang="en-US"/>
          </a:p>
        </p:txBody>
      </p:sp>
      <p:sp>
        <p:nvSpPr>
          <p:cNvPr id="98322" name="AutoShape 19"/>
          <p:cNvSpPr>
            <a:spLocks noChangeArrowheads="1"/>
          </p:cNvSpPr>
          <p:nvPr/>
        </p:nvSpPr>
        <p:spPr bwMode="auto">
          <a:xfrm>
            <a:off x="2824163" y="3411537"/>
            <a:ext cx="342900" cy="280988"/>
          </a:xfrm>
          <a:prstGeom prst="roundRect">
            <a:avLst>
              <a:gd name="adj" fmla="val 481"/>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8323" name="Text Box 20"/>
          <p:cNvSpPr txBox="1">
            <a:spLocks noChangeArrowheads="1"/>
          </p:cNvSpPr>
          <p:nvPr/>
        </p:nvSpPr>
        <p:spPr bwMode="auto">
          <a:xfrm>
            <a:off x="7539038" y="2478087"/>
            <a:ext cx="18923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39788" eaLnBrk="0" hangingPunct="0">
              <a:tabLst>
                <a:tab pos="665163" algn="l"/>
                <a:tab pos="1328738" algn="l"/>
              </a:tabLst>
              <a:defRPr sz="2800">
                <a:solidFill>
                  <a:srgbClr val="000000"/>
                </a:solidFill>
                <a:latin typeface="Century" charset="0"/>
                <a:ea typeface="ＭＳ Ｐゴシック" charset="0"/>
                <a:cs typeface="ＭＳ Ｐゴシック" charset="0"/>
              </a:defRPr>
            </a:lvl1pPr>
            <a:lvl2pPr marL="742950" indent="-285750" defTabSz="839788" eaLnBrk="0" hangingPunct="0">
              <a:tabLst>
                <a:tab pos="665163" algn="l"/>
                <a:tab pos="1328738" algn="l"/>
              </a:tabLst>
              <a:defRPr sz="2800">
                <a:solidFill>
                  <a:srgbClr val="000000"/>
                </a:solidFill>
                <a:latin typeface="Century" charset="0"/>
                <a:ea typeface="ＭＳ Ｐゴシック" charset="0"/>
              </a:defRPr>
            </a:lvl2pPr>
            <a:lvl3pPr marL="1143000" indent="-228600" defTabSz="839788" eaLnBrk="0" hangingPunct="0">
              <a:tabLst>
                <a:tab pos="665163" algn="l"/>
                <a:tab pos="1328738" algn="l"/>
              </a:tabLst>
              <a:defRPr sz="2800">
                <a:solidFill>
                  <a:srgbClr val="000000"/>
                </a:solidFill>
                <a:latin typeface="Century" charset="0"/>
                <a:ea typeface="ＭＳ Ｐゴシック" charset="0"/>
              </a:defRPr>
            </a:lvl3pPr>
            <a:lvl4pPr marL="1600200" indent="-228600" defTabSz="839788" eaLnBrk="0" hangingPunct="0">
              <a:tabLst>
                <a:tab pos="665163" algn="l"/>
                <a:tab pos="1328738" algn="l"/>
              </a:tabLst>
              <a:defRPr sz="2800">
                <a:solidFill>
                  <a:srgbClr val="000000"/>
                </a:solidFill>
                <a:latin typeface="Century" charset="0"/>
                <a:ea typeface="ＭＳ Ｐゴシック" charset="0"/>
              </a:defRPr>
            </a:lvl4pPr>
            <a:lvl5pPr marL="2057400" indent="-228600" defTabSz="839788" eaLnBrk="0" hangingPunct="0">
              <a:tabLst>
                <a:tab pos="665163" algn="l"/>
                <a:tab pos="1328738" algn="l"/>
              </a:tabLst>
              <a:defRPr sz="2800">
                <a:solidFill>
                  <a:srgbClr val="000000"/>
                </a:solidFill>
                <a:latin typeface="Century" charset="0"/>
                <a:ea typeface="ＭＳ Ｐゴシック" charset="0"/>
              </a:defRPr>
            </a:lvl5pPr>
            <a:lvl6pPr marL="2514600" indent="-228600" defTabSz="839788" eaLnBrk="0" fontAlgn="base" hangingPunct="0">
              <a:spcBef>
                <a:spcPct val="0"/>
              </a:spcBef>
              <a:spcAft>
                <a:spcPct val="0"/>
              </a:spcAft>
              <a:tabLst>
                <a:tab pos="665163" algn="l"/>
                <a:tab pos="1328738" algn="l"/>
              </a:tabLst>
              <a:defRPr sz="2800">
                <a:solidFill>
                  <a:srgbClr val="000000"/>
                </a:solidFill>
                <a:latin typeface="Century" charset="0"/>
                <a:ea typeface="ＭＳ Ｐゴシック" charset="0"/>
              </a:defRPr>
            </a:lvl6pPr>
            <a:lvl7pPr marL="2971800" indent="-228600" defTabSz="839788" eaLnBrk="0" fontAlgn="base" hangingPunct="0">
              <a:spcBef>
                <a:spcPct val="0"/>
              </a:spcBef>
              <a:spcAft>
                <a:spcPct val="0"/>
              </a:spcAft>
              <a:tabLst>
                <a:tab pos="665163" algn="l"/>
                <a:tab pos="1328738" algn="l"/>
              </a:tabLst>
              <a:defRPr sz="2800">
                <a:solidFill>
                  <a:srgbClr val="000000"/>
                </a:solidFill>
                <a:latin typeface="Century" charset="0"/>
                <a:ea typeface="ＭＳ Ｐゴシック" charset="0"/>
              </a:defRPr>
            </a:lvl7pPr>
            <a:lvl8pPr marL="3429000" indent="-228600" defTabSz="839788" eaLnBrk="0" fontAlgn="base" hangingPunct="0">
              <a:spcBef>
                <a:spcPct val="0"/>
              </a:spcBef>
              <a:spcAft>
                <a:spcPct val="0"/>
              </a:spcAft>
              <a:tabLst>
                <a:tab pos="665163" algn="l"/>
                <a:tab pos="1328738" algn="l"/>
              </a:tabLst>
              <a:defRPr sz="2800">
                <a:solidFill>
                  <a:srgbClr val="000000"/>
                </a:solidFill>
                <a:latin typeface="Century" charset="0"/>
                <a:ea typeface="ＭＳ Ｐゴシック" charset="0"/>
              </a:defRPr>
            </a:lvl8pPr>
            <a:lvl9pPr marL="3886200" indent="-228600" defTabSz="839788" eaLnBrk="0" fontAlgn="base" hangingPunct="0">
              <a:spcBef>
                <a:spcPct val="0"/>
              </a:spcBef>
              <a:spcAft>
                <a:spcPct val="0"/>
              </a:spcAft>
              <a:tabLst>
                <a:tab pos="665163" algn="l"/>
                <a:tab pos="1328738" algn="l"/>
              </a:tabLst>
              <a:defRPr sz="2800">
                <a:solidFill>
                  <a:srgbClr val="000000"/>
                </a:solidFill>
                <a:latin typeface="Century" charset="0"/>
                <a:ea typeface="ＭＳ Ｐゴシック" charset="0"/>
              </a:defRPr>
            </a:lvl9pPr>
          </a:lstStyle>
          <a:p>
            <a:pPr eaLnBrk="1" hangingPunct="1">
              <a:lnSpc>
                <a:spcPct val="95000"/>
              </a:lnSpc>
              <a:buClr>
                <a:srgbClr val="000000"/>
              </a:buClr>
              <a:buSzPct val="45000"/>
              <a:buFont typeface="StarSymbol" charset="0"/>
              <a:buNone/>
            </a:pPr>
            <a:r>
              <a:rPr lang="en-GB">
                <a:solidFill>
                  <a:srgbClr val="000080"/>
                </a:solidFill>
                <a:latin typeface="Times New Roman" charset="0"/>
              </a:rPr>
              <a:t>Maximum</a:t>
            </a:r>
          </a:p>
          <a:p>
            <a:pPr eaLnBrk="1" hangingPunct="1">
              <a:lnSpc>
                <a:spcPct val="95000"/>
              </a:lnSpc>
              <a:buClr>
                <a:srgbClr val="000000"/>
              </a:buClr>
              <a:buSzPct val="45000"/>
              <a:buFont typeface="StarSymbol" charset="0"/>
              <a:buNone/>
            </a:pPr>
            <a:r>
              <a:rPr lang="en-GB">
                <a:solidFill>
                  <a:srgbClr val="000080"/>
                </a:solidFill>
                <a:latin typeface="Times New Roman" charset="0"/>
              </a:rPr>
              <a:t>Kinetic Energy</a:t>
            </a:r>
          </a:p>
        </p:txBody>
      </p:sp>
      <p:sp>
        <p:nvSpPr>
          <p:cNvPr id="98324" name="Text Box 21"/>
          <p:cNvSpPr txBox="1">
            <a:spLocks noChangeArrowheads="1"/>
          </p:cNvSpPr>
          <p:nvPr/>
        </p:nvSpPr>
        <p:spPr bwMode="auto">
          <a:xfrm>
            <a:off x="685800" y="2478087"/>
            <a:ext cx="1600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39788" eaLnBrk="0" hangingPunct="0">
              <a:tabLst>
                <a:tab pos="665163" algn="l"/>
              </a:tabLst>
              <a:defRPr sz="2800">
                <a:solidFill>
                  <a:srgbClr val="000000"/>
                </a:solidFill>
                <a:latin typeface="Century" charset="0"/>
                <a:ea typeface="ＭＳ Ｐゴシック" charset="0"/>
                <a:cs typeface="ＭＳ Ｐゴシック" charset="0"/>
              </a:defRPr>
            </a:lvl1pPr>
            <a:lvl2pPr marL="742950" indent="-285750" defTabSz="839788" eaLnBrk="0" hangingPunct="0">
              <a:tabLst>
                <a:tab pos="665163" algn="l"/>
              </a:tabLst>
              <a:defRPr sz="2800">
                <a:solidFill>
                  <a:srgbClr val="000000"/>
                </a:solidFill>
                <a:latin typeface="Century" charset="0"/>
                <a:ea typeface="ＭＳ Ｐゴシック" charset="0"/>
              </a:defRPr>
            </a:lvl2pPr>
            <a:lvl3pPr marL="1143000" indent="-228600" defTabSz="839788" eaLnBrk="0" hangingPunct="0">
              <a:tabLst>
                <a:tab pos="665163" algn="l"/>
              </a:tabLst>
              <a:defRPr sz="2800">
                <a:solidFill>
                  <a:srgbClr val="000000"/>
                </a:solidFill>
                <a:latin typeface="Century" charset="0"/>
                <a:ea typeface="ＭＳ Ｐゴシック" charset="0"/>
              </a:defRPr>
            </a:lvl3pPr>
            <a:lvl4pPr marL="1600200" indent="-228600" defTabSz="839788" eaLnBrk="0" hangingPunct="0">
              <a:tabLst>
                <a:tab pos="665163" algn="l"/>
              </a:tabLst>
              <a:defRPr sz="2800">
                <a:solidFill>
                  <a:srgbClr val="000000"/>
                </a:solidFill>
                <a:latin typeface="Century" charset="0"/>
                <a:ea typeface="ＭＳ Ｐゴシック" charset="0"/>
              </a:defRPr>
            </a:lvl4pPr>
            <a:lvl5pPr marL="2057400" indent="-228600" defTabSz="839788" eaLnBrk="0" hangingPunct="0">
              <a:tabLst>
                <a:tab pos="665163" algn="l"/>
              </a:tabLst>
              <a:defRPr sz="2800">
                <a:solidFill>
                  <a:srgbClr val="000000"/>
                </a:solidFill>
                <a:latin typeface="Century" charset="0"/>
                <a:ea typeface="ＭＳ Ｐゴシック" charset="0"/>
              </a:defRPr>
            </a:lvl5pPr>
            <a:lvl6pPr marL="2514600" indent="-228600" defTabSz="839788" eaLnBrk="0" fontAlgn="base" hangingPunct="0">
              <a:spcBef>
                <a:spcPct val="0"/>
              </a:spcBef>
              <a:spcAft>
                <a:spcPct val="0"/>
              </a:spcAft>
              <a:tabLst>
                <a:tab pos="665163" algn="l"/>
              </a:tabLst>
              <a:defRPr sz="2800">
                <a:solidFill>
                  <a:srgbClr val="000000"/>
                </a:solidFill>
                <a:latin typeface="Century" charset="0"/>
                <a:ea typeface="ＭＳ Ｐゴシック" charset="0"/>
              </a:defRPr>
            </a:lvl6pPr>
            <a:lvl7pPr marL="2971800" indent="-228600" defTabSz="839788" eaLnBrk="0" fontAlgn="base" hangingPunct="0">
              <a:spcBef>
                <a:spcPct val="0"/>
              </a:spcBef>
              <a:spcAft>
                <a:spcPct val="0"/>
              </a:spcAft>
              <a:tabLst>
                <a:tab pos="665163" algn="l"/>
              </a:tabLst>
              <a:defRPr sz="2800">
                <a:solidFill>
                  <a:srgbClr val="000000"/>
                </a:solidFill>
                <a:latin typeface="Century" charset="0"/>
                <a:ea typeface="ＭＳ Ｐゴシック" charset="0"/>
              </a:defRPr>
            </a:lvl7pPr>
            <a:lvl8pPr marL="3429000" indent="-228600" defTabSz="839788" eaLnBrk="0" fontAlgn="base" hangingPunct="0">
              <a:spcBef>
                <a:spcPct val="0"/>
              </a:spcBef>
              <a:spcAft>
                <a:spcPct val="0"/>
              </a:spcAft>
              <a:tabLst>
                <a:tab pos="665163" algn="l"/>
              </a:tabLst>
              <a:defRPr sz="2800">
                <a:solidFill>
                  <a:srgbClr val="000000"/>
                </a:solidFill>
                <a:latin typeface="Century" charset="0"/>
                <a:ea typeface="ＭＳ Ｐゴシック" charset="0"/>
              </a:defRPr>
            </a:lvl8pPr>
            <a:lvl9pPr marL="3886200" indent="-228600" defTabSz="839788" eaLnBrk="0" fontAlgn="base" hangingPunct="0">
              <a:spcBef>
                <a:spcPct val="0"/>
              </a:spcBef>
              <a:spcAft>
                <a:spcPct val="0"/>
              </a:spcAft>
              <a:tabLst>
                <a:tab pos="665163" algn="l"/>
              </a:tabLst>
              <a:defRPr sz="2800">
                <a:solidFill>
                  <a:srgbClr val="000000"/>
                </a:solidFill>
                <a:latin typeface="Century" charset="0"/>
                <a:ea typeface="ＭＳ Ｐゴシック" charset="0"/>
              </a:defRPr>
            </a:lvl9pPr>
          </a:lstStyle>
          <a:p>
            <a:pPr eaLnBrk="1" hangingPunct="1">
              <a:lnSpc>
                <a:spcPct val="95000"/>
              </a:lnSpc>
              <a:buClr>
                <a:srgbClr val="000000"/>
              </a:buClr>
              <a:buSzPct val="45000"/>
              <a:buFont typeface="StarSymbol" charset="0"/>
              <a:buNone/>
            </a:pPr>
            <a:r>
              <a:rPr lang="en-GB">
                <a:solidFill>
                  <a:srgbClr val="000080"/>
                </a:solidFill>
                <a:latin typeface="Times New Roman" charset="0"/>
              </a:rPr>
              <a:t>Maximum</a:t>
            </a:r>
          </a:p>
          <a:p>
            <a:pPr eaLnBrk="1" hangingPunct="1">
              <a:lnSpc>
                <a:spcPct val="95000"/>
              </a:lnSpc>
              <a:buClr>
                <a:srgbClr val="000000"/>
              </a:buClr>
              <a:buSzPct val="45000"/>
              <a:buFont typeface="StarSymbol" charset="0"/>
              <a:buNone/>
            </a:pPr>
            <a:r>
              <a:rPr lang="en-GB">
                <a:solidFill>
                  <a:srgbClr val="000080"/>
                </a:solidFill>
                <a:latin typeface="Times New Roman" charset="0"/>
              </a:rPr>
              <a:t>Potential</a:t>
            </a:r>
          </a:p>
          <a:p>
            <a:pPr eaLnBrk="1" hangingPunct="1">
              <a:lnSpc>
                <a:spcPct val="95000"/>
              </a:lnSpc>
              <a:buClr>
                <a:srgbClr val="000000"/>
              </a:buClr>
              <a:buSzPct val="45000"/>
              <a:buFont typeface="StarSymbol" charset="0"/>
              <a:buNone/>
            </a:pPr>
            <a:r>
              <a:rPr lang="en-GB">
                <a:solidFill>
                  <a:srgbClr val="000080"/>
                </a:solidFill>
                <a:latin typeface="Times New Roman" charset="0"/>
              </a:rPr>
              <a:t>Energy</a:t>
            </a:r>
            <a:endParaRPr lang="en-GB" sz="2200">
              <a:solidFill>
                <a:srgbClr val="000080"/>
              </a:solidFill>
              <a:latin typeface="Times New Roman" charset="0"/>
            </a:endParaRPr>
          </a:p>
        </p:txBody>
      </p:sp>
      <p:sp>
        <p:nvSpPr>
          <p:cNvPr id="98325" name="Text Box 22"/>
          <p:cNvSpPr txBox="1">
            <a:spLocks noChangeArrowheads="1"/>
          </p:cNvSpPr>
          <p:nvPr/>
        </p:nvSpPr>
        <p:spPr bwMode="auto">
          <a:xfrm>
            <a:off x="3276600" y="4814887"/>
            <a:ext cx="17526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39788" eaLnBrk="0" hangingPunct="0">
              <a:tabLst>
                <a:tab pos="665163" algn="l"/>
                <a:tab pos="1328738" algn="l"/>
              </a:tabLst>
              <a:defRPr sz="2800">
                <a:solidFill>
                  <a:srgbClr val="000000"/>
                </a:solidFill>
                <a:latin typeface="Century" charset="0"/>
                <a:ea typeface="ＭＳ Ｐゴシック" charset="0"/>
                <a:cs typeface="ＭＳ Ｐゴシック" charset="0"/>
              </a:defRPr>
            </a:lvl1pPr>
            <a:lvl2pPr marL="742950" indent="-285750" defTabSz="839788" eaLnBrk="0" hangingPunct="0">
              <a:tabLst>
                <a:tab pos="665163" algn="l"/>
                <a:tab pos="1328738" algn="l"/>
              </a:tabLst>
              <a:defRPr sz="2800">
                <a:solidFill>
                  <a:srgbClr val="000000"/>
                </a:solidFill>
                <a:latin typeface="Century" charset="0"/>
                <a:ea typeface="ＭＳ Ｐゴシック" charset="0"/>
              </a:defRPr>
            </a:lvl2pPr>
            <a:lvl3pPr marL="1143000" indent="-228600" defTabSz="839788" eaLnBrk="0" hangingPunct="0">
              <a:tabLst>
                <a:tab pos="665163" algn="l"/>
                <a:tab pos="1328738" algn="l"/>
              </a:tabLst>
              <a:defRPr sz="2800">
                <a:solidFill>
                  <a:srgbClr val="000000"/>
                </a:solidFill>
                <a:latin typeface="Century" charset="0"/>
                <a:ea typeface="ＭＳ Ｐゴシック" charset="0"/>
              </a:defRPr>
            </a:lvl3pPr>
            <a:lvl4pPr marL="1600200" indent="-228600" defTabSz="839788" eaLnBrk="0" hangingPunct="0">
              <a:tabLst>
                <a:tab pos="665163" algn="l"/>
                <a:tab pos="1328738" algn="l"/>
              </a:tabLst>
              <a:defRPr sz="2800">
                <a:solidFill>
                  <a:srgbClr val="000000"/>
                </a:solidFill>
                <a:latin typeface="Century" charset="0"/>
                <a:ea typeface="ＭＳ Ｐゴシック" charset="0"/>
              </a:defRPr>
            </a:lvl4pPr>
            <a:lvl5pPr marL="2057400" indent="-228600" defTabSz="839788" eaLnBrk="0" hangingPunct="0">
              <a:tabLst>
                <a:tab pos="665163" algn="l"/>
                <a:tab pos="1328738" algn="l"/>
              </a:tabLst>
              <a:defRPr sz="2800">
                <a:solidFill>
                  <a:srgbClr val="000000"/>
                </a:solidFill>
                <a:latin typeface="Century" charset="0"/>
                <a:ea typeface="ＭＳ Ｐゴシック" charset="0"/>
              </a:defRPr>
            </a:lvl5pPr>
            <a:lvl6pPr marL="2514600" indent="-228600" defTabSz="839788" eaLnBrk="0" fontAlgn="base" hangingPunct="0">
              <a:spcBef>
                <a:spcPct val="0"/>
              </a:spcBef>
              <a:spcAft>
                <a:spcPct val="0"/>
              </a:spcAft>
              <a:tabLst>
                <a:tab pos="665163" algn="l"/>
                <a:tab pos="1328738" algn="l"/>
              </a:tabLst>
              <a:defRPr sz="2800">
                <a:solidFill>
                  <a:srgbClr val="000000"/>
                </a:solidFill>
                <a:latin typeface="Century" charset="0"/>
                <a:ea typeface="ＭＳ Ｐゴシック" charset="0"/>
              </a:defRPr>
            </a:lvl6pPr>
            <a:lvl7pPr marL="2971800" indent="-228600" defTabSz="839788" eaLnBrk="0" fontAlgn="base" hangingPunct="0">
              <a:spcBef>
                <a:spcPct val="0"/>
              </a:spcBef>
              <a:spcAft>
                <a:spcPct val="0"/>
              </a:spcAft>
              <a:tabLst>
                <a:tab pos="665163" algn="l"/>
                <a:tab pos="1328738" algn="l"/>
              </a:tabLst>
              <a:defRPr sz="2800">
                <a:solidFill>
                  <a:srgbClr val="000000"/>
                </a:solidFill>
                <a:latin typeface="Century" charset="0"/>
                <a:ea typeface="ＭＳ Ｐゴシック" charset="0"/>
              </a:defRPr>
            </a:lvl7pPr>
            <a:lvl8pPr marL="3429000" indent="-228600" defTabSz="839788" eaLnBrk="0" fontAlgn="base" hangingPunct="0">
              <a:spcBef>
                <a:spcPct val="0"/>
              </a:spcBef>
              <a:spcAft>
                <a:spcPct val="0"/>
              </a:spcAft>
              <a:tabLst>
                <a:tab pos="665163" algn="l"/>
                <a:tab pos="1328738" algn="l"/>
              </a:tabLst>
              <a:defRPr sz="2800">
                <a:solidFill>
                  <a:srgbClr val="000000"/>
                </a:solidFill>
                <a:latin typeface="Century" charset="0"/>
                <a:ea typeface="ＭＳ Ｐゴシック" charset="0"/>
              </a:defRPr>
            </a:lvl8pPr>
            <a:lvl9pPr marL="3886200" indent="-228600" defTabSz="839788" eaLnBrk="0" fontAlgn="base" hangingPunct="0">
              <a:spcBef>
                <a:spcPct val="0"/>
              </a:spcBef>
              <a:spcAft>
                <a:spcPct val="0"/>
              </a:spcAft>
              <a:tabLst>
                <a:tab pos="665163" algn="l"/>
                <a:tab pos="1328738" algn="l"/>
              </a:tabLst>
              <a:defRPr sz="2800">
                <a:solidFill>
                  <a:srgbClr val="000000"/>
                </a:solidFill>
                <a:latin typeface="Century" charset="0"/>
                <a:ea typeface="ＭＳ Ｐゴシック" charset="0"/>
              </a:defRPr>
            </a:lvl9pPr>
          </a:lstStyle>
          <a:p>
            <a:pPr eaLnBrk="1" hangingPunct="1">
              <a:lnSpc>
                <a:spcPct val="95000"/>
              </a:lnSpc>
              <a:buClr>
                <a:srgbClr val="000000"/>
              </a:buClr>
              <a:buSzPct val="45000"/>
              <a:buFont typeface="StarSymbol" charset="0"/>
              <a:buNone/>
            </a:pPr>
            <a:r>
              <a:rPr lang="en-GB">
                <a:solidFill>
                  <a:srgbClr val="FF0066"/>
                </a:solidFill>
                <a:latin typeface="Times New Roman" charset="0"/>
              </a:rPr>
              <a:t>Downhill</a:t>
            </a:r>
            <a:endParaRPr lang="en-GB">
              <a:solidFill>
                <a:srgbClr val="000080"/>
              </a:solidFill>
              <a:latin typeface="Times New Roman" charset="0"/>
            </a:endParaRPr>
          </a:p>
        </p:txBody>
      </p:sp>
      <p:sp>
        <p:nvSpPr>
          <p:cNvPr id="98326" name="Text Box 23"/>
          <p:cNvSpPr txBox="1">
            <a:spLocks noChangeArrowheads="1"/>
          </p:cNvSpPr>
          <p:nvPr/>
        </p:nvSpPr>
        <p:spPr bwMode="auto">
          <a:xfrm>
            <a:off x="4495800" y="1030287"/>
            <a:ext cx="17526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39788" eaLnBrk="0" hangingPunct="0">
              <a:tabLst>
                <a:tab pos="665163" algn="l"/>
                <a:tab pos="1328738" algn="l"/>
              </a:tabLst>
              <a:defRPr sz="2800">
                <a:solidFill>
                  <a:srgbClr val="000000"/>
                </a:solidFill>
                <a:latin typeface="Century" charset="0"/>
                <a:ea typeface="ＭＳ Ｐゴシック" charset="0"/>
                <a:cs typeface="ＭＳ Ｐゴシック" charset="0"/>
              </a:defRPr>
            </a:lvl1pPr>
            <a:lvl2pPr marL="742950" indent="-285750" defTabSz="839788" eaLnBrk="0" hangingPunct="0">
              <a:tabLst>
                <a:tab pos="665163" algn="l"/>
                <a:tab pos="1328738" algn="l"/>
              </a:tabLst>
              <a:defRPr sz="2800">
                <a:solidFill>
                  <a:srgbClr val="000000"/>
                </a:solidFill>
                <a:latin typeface="Century" charset="0"/>
                <a:ea typeface="ＭＳ Ｐゴシック" charset="0"/>
              </a:defRPr>
            </a:lvl2pPr>
            <a:lvl3pPr marL="1143000" indent="-228600" defTabSz="839788" eaLnBrk="0" hangingPunct="0">
              <a:tabLst>
                <a:tab pos="665163" algn="l"/>
                <a:tab pos="1328738" algn="l"/>
              </a:tabLst>
              <a:defRPr sz="2800">
                <a:solidFill>
                  <a:srgbClr val="000000"/>
                </a:solidFill>
                <a:latin typeface="Century" charset="0"/>
                <a:ea typeface="ＭＳ Ｐゴシック" charset="0"/>
              </a:defRPr>
            </a:lvl3pPr>
            <a:lvl4pPr marL="1600200" indent="-228600" defTabSz="839788" eaLnBrk="0" hangingPunct="0">
              <a:tabLst>
                <a:tab pos="665163" algn="l"/>
                <a:tab pos="1328738" algn="l"/>
              </a:tabLst>
              <a:defRPr sz="2800">
                <a:solidFill>
                  <a:srgbClr val="000000"/>
                </a:solidFill>
                <a:latin typeface="Century" charset="0"/>
                <a:ea typeface="ＭＳ Ｐゴシック" charset="0"/>
              </a:defRPr>
            </a:lvl4pPr>
            <a:lvl5pPr marL="2057400" indent="-228600" defTabSz="839788" eaLnBrk="0" hangingPunct="0">
              <a:tabLst>
                <a:tab pos="665163" algn="l"/>
                <a:tab pos="1328738" algn="l"/>
              </a:tabLst>
              <a:defRPr sz="2800">
                <a:solidFill>
                  <a:srgbClr val="000000"/>
                </a:solidFill>
                <a:latin typeface="Century" charset="0"/>
                <a:ea typeface="ＭＳ Ｐゴシック" charset="0"/>
              </a:defRPr>
            </a:lvl5pPr>
            <a:lvl6pPr marL="2514600" indent="-228600" defTabSz="839788" eaLnBrk="0" fontAlgn="base" hangingPunct="0">
              <a:spcBef>
                <a:spcPct val="0"/>
              </a:spcBef>
              <a:spcAft>
                <a:spcPct val="0"/>
              </a:spcAft>
              <a:tabLst>
                <a:tab pos="665163" algn="l"/>
                <a:tab pos="1328738" algn="l"/>
              </a:tabLst>
              <a:defRPr sz="2800">
                <a:solidFill>
                  <a:srgbClr val="000000"/>
                </a:solidFill>
                <a:latin typeface="Century" charset="0"/>
                <a:ea typeface="ＭＳ Ｐゴシック" charset="0"/>
              </a:defRPr>
            </a:lvl6pPr>
            <a:lvl7pPr marL="2971800" indent="-228600" defTabSz="839788" eaLnBrk="0" fontAlgn="base" hangingPunct="0">
              <a:spcBef>
                <a:spcPct val="0"/>
              </a:spcBef>
              <a:spcAft>
                <a:spcPct val="0"/>
              </a:spcAft>
              <a:tabLst>
                <a:tab pos="665163" algn="l"/>
                <a:tab pos="1328738" algn="l"/>
              </a:tabLst>
              <a:defRPr sz="2800">
                <a:solidFill>
                  <a:srgbClr val="000000"/>
                </a:solidFill>
                <a:latin typeface="Century" charset="0"/>
                <a:ea typeface="ＭＳ Ｐゴシック" charset="0"/>
              </a:defRPr>
            </a:lvl7pPr>
            <a:lvl8pPr marL="3429000" indent="-228600" defTabSz="839788" eaLnBrk="0" fontAlgn="base" hangingPunct="0">
              <a:spcBef>
                <a:spcPct val="0"/>
              </a:spcBef>
              <a:spcAft>
                <a:spcPct val="0"/>
              </a:spcAft>
              <a:tabLst>
                <a:tab pos="665163" algn="l"/>
                <a:tab pos="1328738" algn="l"/>
              </a:tabLst>
              <a:defRPr sz="2800">
                <a:solidFill>
                  <a:srgbClr val="000000"/>
                </a:solidFill>
                <a:latin typeface="Century" charset="0"/>
                <a:ea typeface="ＭＳ Ｐゴシック" charset="0"/>
              </a:defRPr>
            </a:lvl8pPr>
            <a:lvl9pPr marL="3886200" indent="-228600" defTabSz="839788" eaLnBrk="0" fontAlgn="base" hangingPunct="0">
              <a:spcBef>
                <a:spcPct val="0"/>
              </a:spcBef>
              <a:spcAft>
                <a:spcPct val="0"/>
              </a:spcAft>
              <a:tabLst>
                <a:tab pos="665163" algn="l"/>
                <a:tab pos="1328738" algn="l"/>
              </a:tabLst>
              <a:defRPr sz="2800">
                <a:solidFill>
                  <a:srgbClr val="000000"/>
                </a:solidFill>
                <a:latin typeface="Century" charset="0"/>
                <a:ea typeface="ＭＳ Ｐゴシック" charset="0"/>
              </a:defRPr>
            </a:lvl9pPr>
          </a:lstStyle>
          <a:p>
            <a:pPr eaLnBrk="1" hangingPunct="1">
              <a:lnSpc>
                <a:spcPct val="95000"/>
              </a:lnSpc>
              <a:buClr>
                <a:srgbClr val="000000"/>
              </a:buClr>
              <a:buSzPct val="45000"/>
              <a:buFont typeface="StarSymbol" charset="0"/>
              <a:buNone/>
            </a:pPr>
            <a:r>
              <a:rPr lang="en-GB">
                <a:solidFill>
                  <a:srgbClr val="FF0066"/>
                </a:solidFill>
                <a:latin typeface="Times New Roman" charset="0"/>
              </a:rPr>
              <a:t>Uphill</a:t>
            </a:r>
            <a:endParaRPr lang="en-GB">
              <a:solidFill>
                <a:srgbClr val="000080"/>
              </a:solidFill>
              <a:latin typeface="Times New Roman" charset="0"/>
            </a:endParaRPr>
          </a:p>
        </p:txBody>
      </p:sp>
      <p:sp>
        <p:nvSpPr>
          <p:cNvPr id="98327" name="AutoShape 24"/>
          <p:cNvSpPr>
            <a:spLocks noChangeArrowheads="1"/>
          </p:cNvSpPr>
          <p:nvPr/>
        </p:nvSpPr>
        <p:spPr bwMode="auto">
          <a:xfrm>
            <a:off x="3733800" y="1106487"/>
            <a:ext cx="685800" cy="228600"/>
          </a:xfrm>
          <a:prstGeom prst="leftArrow">
            <a:avLst>
              <a:gd name="adj1" fmla="val 50000"/>
              <a:gd name="adj2" fmla="val 75000"/>
            </a:avLst>
          </a:prstGeom>
          <a:solidFill>
            <a:srgbClr val="800000"/>
          </a:solidFill>
          <a:ln w="9525">
            <a:solidFill>
              <a:schemeClr val="tx1"/>
            </a:solidFill>
            <a:miter lim="800000"/>
            <a:headEnd/>
            <a:tailEnd/>
          </a:ln>
        </p:spPr>
        <p:txBody>
          <a:bodyPr wrap="none" anchor="ctr"/>
          <a:lstStyle/>
          <a:p>
            <a:endParaRPr lang="en-US"/>
          </a:p>
        </p:txBody>
      </p:sp>
      <p:sp>
        <p:nvSpPr>
          <p:cNvPr id="98328" name="AutoShape 25"/>
          <p:cNvSpPr>
            <a:spLocks noChangeArrowheads="1"/>
          </p:cNvSpPr>
          <p:nvPr/>
        </p:nvSpPr>
        <p:spPr bwMode="auto">
          <a:xfrm>
            <a:off x="4724400" y="4840287"/>
            <a:ext cx="685800" cy="228600"/>
          </a:xfrm>
          <a:prstGeom prst="rightArrow">
            <a:avLst>
              <a:gd name="adj1" fmla="val 50000"/>
              <a:gd name="adj2" fmla="val 75000"/>
            </a:avLst>
          </a:prstGeom>
          <a:solidFill>
            <a:srgbClr val="800000"/>
          </a:solidFill>
          <a:ln w="9525">
            <a:solidFill>
              <a:schemeClr val="tx1"/>
            </a:solidFill>
            <a:miter lim="800000"/>
            <a:headEnd/>
            <a:tailEnd/>
          </a:ln>
        </p:spPr>
        <p:txBody>
          <a:bodyPr wrap="none" anchor="ctr"/>
          <a:lstStyle/>
          <a:p>
            <a:endParaRPr lang="en-US"/>
          </a:p>
        </p:txBody>
      </p:sp>
      <p:sp>
        <p:nvSpPr>
          <p:cNvPr id="2" name="TextBox 1"/>
          <p:cNvSpPr txBox="1"/>
          <p:nvPr/>
        </p:nvSpPr>
        <p:spPr>
          <a:xfrm>
            <a:off x="2726531" y="5602287"/>
            <a:ext cx="4427614" cy="584776"/>
          </a:xfrm>
          <a:prstGeom prst="rect">
            <a:avLst/>
          </a:prstGeom>
          <a:noFill/>
        </p:spPr>
        <p:txBody>
          <a:bodyPr wrap="none" rtlCol="0">
            <a:spAutoFit/>
          </a:bodyPr>
          <a:lstStyle/>
          <a:p>
            <a:r>
              <a:rPr lang="en-US" sz="3200" dirty="0" smtClean="0">
                <a:solidFill>
                  <a:srgbClr val="0000FF"/>
                </a:solidFill>
                <a:latin typeface="+mj-lt"/>
              </a:rPr>
              <a:t>Conservation of energy</a:t>
            </a:r>
            <a:endParaRPr lang="en-US" sz="3200" dirty="0">
              <a:solidFill>
                <a:srgbClr val="0000FF"/>
              </a:solidFill>
              <a:latin typeface="+mj-lt"/>
            </a:endParaRPr>
          </a:p>
        </p:txBody>
      </p:sp>
    </p:spTree>
    <p:extLst>
      <p:ext uri="{BB962C8B-B14F-4D97-AF65-F5344CB8AC3E}">
        <p14:creationId xmlns:p14="http://schemas.microsoft.com/office/powerpoint/2010/main" val="373072376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04813" y="0"/>
            <a:ext cx="5670550" cy="4124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647" tIns="42976" rIns="82647" bIns="42976" numCol="1" anchor="ctr" anchorCtr="0" compatLnSpc="1">
            <a:prstTxWarp prst="textNoShape">
              <a:avLst/>
            </a:prstTxWarp>
          </a:bodyPr>
          <a:lstStyle/>
          <a:p>
            <a:pPr algn="l">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b="1" u="sng">
                <a:solidFill>
                  <a:srgbClr val="FFAB0D"/>
                </a:solidFill>
                <a:latin typeface="Herculanum" charset="0"/>
                <a:ea typeface="ＭＳ Ｐゴシック" charset="0"/>
                <a:cs typeface="ＭＳ Ｐゴシック" charset="0"/>
              </a:rPr>
              <a:t>Radiative energy</a:t>
            </a:r>
            <a:r>
              <a:rPr lang="en-GB" b="1">
                <a:solidFill>
                  <a:srgbClr val="FF0000"/>
                </a:solidFill>
                <a:latin typeface="Herculanum" charset="0"/>
                <a:ea typeface="ＭＳ Ｐゴシック" charset="0"/>
                <a:cs typeface="ＭＳ Ｐゴシック" charset="0"/>
              </a:rPr>
              <a:t>:</a:t>
            </a:r>
            <a:r>
              <a:rPr lang="en-GB" b="1">
                <a:latin typeface="Times New Roman" charset="0"/>
                <a:ea typeface="ＭＳ Ｐゴシック" charset="0"/>
                <a:cs typeface="ＭＳ Ｐゴシック" charset="0"/>
              </a:rPr>
              <a:t> </a:t>
            </a:r>
            <a:br>
              <a:rPr lang="en-GB" b="1">
                <a:latin typeface="Times New Roman" charset="0"/>
                <a:ea typeface="ＭＳ Ｐゴシック" charset="0"/>
                <a:cs typeface="ＭＳ Ｐゴシック" charset="0"/>
              </a:rPr>
            </a:br>
            <a:r>
              <a:rPr lang="en-GB" b="1">
                <a:latin typeface="Times New Roman" charset="0"/>
                <a:ea typeface="ＭＳ Ｐゴシック" charset="0"/>
                <a:cs typeface="ＭＳ Ｐゴシック" charset="0"/>
              </a:rPr>
              <a:t/>
            </a:r>
            <a:br>
              <a:rPr lang="en-GB" b="1">
                <a:latin typeface="Times New Roman" charset="0"/>
                <a:ea typeface="ＭＳ Ｐゴシック" charset="0"/>
                <a:cs typeface="ＭＳ Ｐゴシック" charset="0"/>
              </a:rPr>
            </a:br>
            <a:r>
              <a:rPr lang="en-GB" b="1">
                <a:latin typeface="Times New Roman" charset="0"/>
                <a:ea typeface="ＭＳ Ｐゴシック" charset="0"/>
                <a:cs typeface="ＭＳ Ｐゴシック" charset="0"/>
              </a:rPr>
              <a:t/>
            </a:r>
            <a:br>
              <a:rPr lang="en-GB" b="1">
                <a:latin typeface="Times New Roman" charset="0"/>
                <a:ea typeface="ＭＳ Ｐゴシック" charset="0"/>
                <a:cs typeface="ＭＳ Ｐゴシック" charset="0"/>
              </a:rPr>
            </a:br>
            <a:r>
              <a:rPr lang="en-GB" sz="3600">
                <a:solidFill>
                  <a:srgbClr val="FFCB9F"/>
                </a:solidFill>
                <a:latin typeface="Arial" charset="0"/>
                <a:ea typeface="ＭＳ Ｐゴシック" charset="0"/>
                <a:cs typeface="Arial" charset="0"/>
              </a:rPr>
              <a:t>energy carried by electromagnetic </a:t>
            </a:r>
            <a:br>
              <a:rPr lang="en-GB" sz="3600">
                <a:solidFill>
                  <a:srgbClr val="FFCB9F"/>
                </a:solidFill>
                <a:latin typeface="Arial" charset="0"/>
                <a:ea typeface="ＭＳ Ｐゴシック" charset="0"/>
                <a:cs typeface="Arial" charset="0"/>
              </a:rPr>
            </a:br>
            <a:r>
              <a:rPr lang="en-GB" sz="3600">
                <a:solidFill>
                  <a:srgbClr val="FFCB9F"/>
                </a:solidFill>
                <a:latin typeface="Arial" charset="0"/>
                <a:ea typeface="ＭＳ Ｐゴシック" charset="0"/>
                <a:cs typeface="Arial" charset="0"/>
              </a:rPr>
              <a:t>waves (light).</a:t>
            </a:r>
            <a:endParaRPr lang="en-GB" b="1">
              <a:solidFill>
                <a:srgbClr val="FFCB9F"/>
              </a:solidFill>
              <a:latin typeface="Arial" charset="0"/>
              <a:ea typeface="ＭＳ Ｐゴシック" charset="0"/>
              <a:cs typeface="Arial" charset="0"/>
            </a:endParaRPr>
          </a:p>
        </p:txBody>
      </p:sp>
      <p:pic>
        <p:nvPicPr>
          <p:cNvPr id="7171" name="Picture 3" descr="su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3563" y="1511300"/>
            <a:ext cx="5180012"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409025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897731" y="2935287"/>
            <a:ext cx="8196475" cy="523220"/>
          </a:xfrm>
          <a:prstGeom prst="rect">
            <a:avLst/>
          </a:prstGeom>
          <a:noFill/>
        </p:spPr>
        <p:txBody>
          <a:bodyPr wrap="none" rtlCol="0">
            <a:spAutoFit/>
          </a:bodyPr>
          <a:lstStyle/>
          <a:p>
            <a:r>
              <a:rPr lang="en-US" dirty="0">
                <a:hlinkClick r:id="rId3"/>
              </a:rPr>
              <a:t>https://</a:t>
            </a:r>
            <a:r>
              <a:rPr lang="en-US" dirty="0" err="1">
                <a:hlinkClick r:id="rId3"/>
              </a:rPr>
              <a:t>www.youtube.com</a:t>
            </a:r>
            <a:r>
              <a:rPr lang="en-US" dirty="0">
                <a:hlinkClick r:id="rId3"/>
              </a:rPr>
              <a:t>/</a:t>
            </a:r>
            <a:r>
              <a:rPr lang="en-US" dirty="0" err="1">
                <a:hlinkClick r:id="rId3"/>
              </a:rPr>
              <a:t>watch?v</a:t>
            </a:r>
            <a:r>
              <a:rPr lang="en-US" dirty="0">
                <a:hlinkClick r:id="rId3"/>
              </a:rPr>
              <a:t>=UzI1z0u_700</a:t>
            </a:r>
            <a:endParaRPr lang="en-US" dirty="0"/>
          </a:p>
        </p:txBody>
      </p:sp>
      <p:sp>
        <p:nvSpPr>
          <p:cNvPr id="9" name="TextBox 8"/>
          <p:cNvSpPr txBox="1"/>
          <p:nvPr/>
        </p:nvSpPr>
        <p:spPr>
          <a:xfrm>
            <a:off x="2116931" y="2097087"/>
            <a:ext cx="6366046" cy="523220"/>
          </a:xfrm>
          <a:prstGeom prst="rect">
            <a:avLst/>
          </a:prstGeom>
          <a:noFill/>
        </p:spPr>
        <p:txBody>
          <a:bodyPr wrap="none" rtlCol="0">
            <a:spAutoFit/>
          </a:bodyPr>
          <a:lstStyle/>
          <a:p>
            <a:r>
              <a:rPr lang="en-US" dirty="0" smtClean="0">
                <a:solidFill>
                  <a:schemeClr val="accent3">
                    <a:lumMod val="20000"/>
                    <a:lumOff val="80000"/>
                  </a:schemeClr>
                </a:solidFill>
              </a:rPr>
              <a:t>The Electromagnetic </a:t>
            </a:r>
            <a:r>
              <a:rPr lang="en-US" dirty="0" smtClean="0">
                <a:solidFill>
                  <a:schemeClr val="accent3">
                    <a:lumMod val="20000"/>
                    <a:lumOff val="80000"/>
                  </a:schemeClr>
                </a:solidFill>
              </a:rPr>
              <a:t>Spectrum Video</a:t>
            </a:r>
            <a:endParaRPr lang="en-US" dirty="0">
              <a:solidFill>
                <a:schemeClr val="accent3">
                  <a:lumMod val="20000"/>
                  <a:lumOff val="80000"/>
                </a:schemeClr>
              </a:solidFill>
            </a:endParaRPr>
          </a:p>
        </p:txBody>
      </p:sp>
    </p:spTree>
    <p:extLst>
      <p:ext uri="{BB962C8B-B14F-4D97-AF65-F5344CB8AC3E}">
        <p14:creationId xmlns:p14="http://schemas.microsoft.com/office/powerpoint/2010/main" val="18525843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381000" y="288925"/>
            <a:ext cx="4443413" cy="719138"/>
          </a:xfrm>
          <a:solidFill>
            <a:srgbClr val="003366"/>
          </a:solidFill>
          <a:ln w="25400">
            <a:solidFill>
              <a:schemeClr val="tx1"/>
            </a:solidFill>
            <a:miter lim="800000"/>
            <a:headEnd/>
            <a:tailEnd/>
          </a:ln>
        </p:spPr>
        <p:txBody>
          <a:bodyPr wrap="square" lIns="82647" tIns="42976" rIns="82647" bIns="42976" numCol="1" anchor="ctr" anchorCtr="0" compatLnSpc="1">
            <a:prstTxWarp prst="textNoShape">
              <a:avLst/>
            </a:prstTxWarp>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3600">
                <a:solidFill>
                  <a:srgbClr val="FFFF00"/>
                </a:solidFill>
                <a:latin typeface="Arial" charset="0"/>
                <a:ea typeface="ＭＳ Ｐゴシック" charset="0"/>
                <a:cs typeface="ＭＳ Ｐゴシック" charset="0"/>
              </a:rPr>
              <a:t>Properties of Waves</a:t>
            </a:r>
            <a:endParaRPr lang="en-GB" sz="3600">
              <a:solidFill>
                <a:srgbClr val="FFFF00"/>
              </a:solidFill>
              <a:latin typeface="Times New Roman" charset="0"/>
              <a:ea typeface="ＭＳ Ｐゴシック" charset="0"/>
              <a:cs typeface="ＭＳ Ｐゴシック" charset="0"/>
            </a:endParaRPr>
          </a:p>
        </p:txBody>
      </p:sp>
      <p:sp>
        <p:nvSpPr>
          <p:cNvPr id="229379" name="Text Box 3"/>
          <p:cNvSpPr txBox="1">
            <a:spLocks noChangeArrowheads="1"/>
          </p:cNvSpPr>
          <p:nvPr/>
        </p:nvSpPr>
        <p:spPr bwMode="auto">
          <a:xfrm>
            <a:off x="134938" y="1487488"/>
            <a:ext cx="9417050" cy="207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solidFill>
                  <a:srgbClr val="000000"/>
                </a:solidFill>
                <a:miter lim="800000"/>
                <a:headEnd/>
                <a:tailEnd/>
              </a14:hiddenLine>
            </a:ext>
          </a:extLst>
        </p:spPr>
        <p:txBody>
          <a:bodyPr>
            <a:spAutoFit/>
          </a:bodyPr>
          <a:lstStyle>
            <a:lvl1pPr eaLnBrk="0" hangingPunct="0">
              <a:defRPr sz="2800">
                <a:solidFill>
                  <a:srgbClr val="000000"/>
                </a:solidFill>
                <a:latin typeface="Century" charset="0"/>
                <a:ea typeface="ＭＳ Ｐゴシック" charset="0"/>
                <a:cs typeface="ＭＳ Ｐゴシック" charset="0"/>
              </a:defRPr>
            </a:lvl1pPr>
            <a:lvl2pPr marL="742950" indent="-285750" eaLnBrk="0" hangingPunct="0">
              <a:defRPr sz="2800">
                <a:solidFill>
                  <a:srgbClr val="000000"/>
                </a:solidFill>
                <a:latin typeface="Century" charset="0"/>
                <a:ea typeface="ＭＳ Ｐゴシック" charset="0"/>
              </a:defRPr>
            </a:lvl2pPr>
            <a:lvl3pPr marL="1143000" indent="-228600" eaLnBrk="0" hangingPunct="0">
              <a:defRPr sz="2800">
                <a:solidFill>
                  <a:srgbClr val="000000"/>
                </a:solidFill>
                <a:latin typeface="Century" charset="0"/>
                <a:ea typeface="ＭＳ Ｐゴシック" charset="0"/>
              </a:defRPr>
            </a:lvl3pPr>
            <a:lvl4pPr marL="1600200" indent="-228600" eaLnBrk="0" hangingPunct="0">
              <a:defRPr sz="2800">
                <a:solidFill>
                  <a:srgbClr val="000000"/>
                </a:solidFill>
                <a:latin typeface="Century" charset="0"/>
                <a:ea typeface="ＭＳ Ｐゴシック" charset="0"/>
              </a:defRPr>
            </a:lvl4pPr>
            <a:lvl5pPr marL="2057400" indent="-228600" eaLnBrk="0" hangingPunct="0">
              <a:defRPr sz="2800">
                <a:solidFill>
                  <a:srgbClr val="000000"/>
                </a:solidFill>
                <a:latin typeface="Century" charset="0"/>
                <a:ea typeface="ＭＳ Ｐゴシック" charset="0"/>
              </a:defRPr>
            </a:lvl5pPr>
            <a:lvl6pPr marL="2514600" indent="-228600" eaLnBrk="0" fontAlgn="base" hangingPunct="0">
              <a:spcBef>
                <a:spcPct val="0"/>
              </a:spcBef>
              <a:spcAft>
                <a:spcPct val="0"/>
              </a:spcAft>
              <a:defRPr sz="2800">
                <a:solidFill>
                  <a:srgbClr val="000000"/>
                </a:solidFill>
                <a:latin typeface="Century" charset="0"/>
                <a:ea typeface="ＭＳ Ｐゴシック" charset="0"/>
              </a:defRPr>
            </a:lvl6pPr>
            <a:lvl7pPr marL="2971800" indent="-228600" eaLnBrk="0" fontAlgn="base" hangingPunct="0">
              <a:spcBef>
                <a:spcPct val="0"/>
              </a:spcBef>
              <a:spcAft>
                <a:spcPct val="0"/>
              </a:spcAft>
              <a:defRPr sz="2800">
                <a:solidFill>
                  <a:srgbClr val="000000"/>
                </a:solidFill>
                <a:latin typeface="Century" charset="0"/>
                <a:ea typeface="ＭＳ Ｐゴシック" charset="0"/>
              </a:defRPr>
            </a:lvl7pPr>
            <a:lvl8pPr marL="3429000" indent="-228600" eaLnBrk="0" fontAlgn="base" hangingPunct="0">
              <a:spcBef>
                <a:spcPct val="0"/>
              </a:spcBef>
              <a:spcAft>
                <a:spcPct val="0"/>
              </a:spcAft>
              <a:defRPr sz="2800">
                <a:solidFill>
                  <a:srgbClr val="000000"/>
                </a:solidFill>
                <a:latin typeface="Century" charset="0"/>
                <a:ea typeface="ＭＳ Ｐゴシック" charset="0"/>
              </a:defRPr>
            </a:lvl8pPr>
            <a:lvl9pPr marL="3886200" indent="-228600" eaLnBrk="0" fontAlgn="base" hangingPunct="0">
              <a:spcBef>
                <a:spcPct val="0"/>
              </a:spcBef>
              <a:spcAft>
                <a:spcPct val="0"/>
              </a:spcAft>
              <a:defRPr sz="2800">
                <a:solidFill>
                  <a:srgbClr val="000000"/>
                </a:solidFill>
                <a:latin typeface="Century" charset="0"/>
                <a:ea typeface="ＭＳ Ｐゴシック" charset="0"/>
              </a:defRPr>
            </a:lvl9pPr>
          </a:lstStyle>
          <a:p>
            <a:pPr eaLnBrk="1" hangingPunct="1">
              <a:spcBef>
                <a:spcPct val="50000"/>
              </a:spcBef>
            </a:pPr>
            <a:r>
              <a:rPr lang="en-US" sz="2400">
                <a:solidFill>
                  <a:srgbClr val="0000FF"/>
                </a:solidFill>
                <a:latin typeface="Arial" charset="0"/>
              </a:rPr>
              <a:t>WAVELENGTH</a:t>
            </a:r>
            <a:r>
              <a:rPr lang="en-US" sz="2400">
                <a:solidFill>
                  <a:schemeClr val="accent2"/>
                </a:solidFill>
                <a:latin typeface="Arial" charset="0"/>
              </a:rPr>
              <a:t> </a:t>
            </a:r>
            <a:r>
              <a:rPr lang="en-GB" sz="2400">
                <a:latin typeface="Times New Roman" charset="0"/>
              </a:rPr>
              <a:t>(</a:t>
            </a:r>
            <a:r>
              <a:rPr lang="en-GB" sz="2400">
                <a:latin typeface="Symbol" charset="0"/>
              </a:rPr>
              <a:t></a:t>
            </a:r>
            <a:r>
              <a:rPr lang="en-US" sz="2400">
                <a:solidFill>
                  <a:schemeClr val="accent2"/>
                </a:solidFill>
                <a:latin typeface="Arial" charset="0"/>
              </a:rPr>
              <a:t>: </a:t>
            </a:r>
            <a:r>
              <a:rPr lang="en-US" sz="2400">
                <a:solidFill>
                  <a:schemeClr val="tx1"/>
                </a:solidFill>
                <a:latin typeface="Arial" charset="0"/>
              </a:rPr>
              <a:t>Distance 					between adjacent crests</a:t>
            </a:r>
          </a:p>
          <a:p>
            <a:pPr eaLnBrk="1" hangingPunct="1">
              <a:spcBef>
                <a:spcPct val="50000"/>
              </a:spcBef>
            </a:pPr>
            <a:endParaRPr lang="en-US" sz="1400">
              <a:solidFill>
                <a:schemeClr val="accent2"/>
              </a:solidFill>
              <a:latin typeface="Arial" charset="0"/>
            </a:endParaRPr>
          </a:p>
          <a:p>
            <a:pPr eaLnBrk="1" hangingPunct="1">
              <a:spcBef>
                <a:spcPct val="50000"/>
              </a:spcBef>
            </a:pPr>
            <a:r>
              <a:rPr lang="en-US" sz="2400">
                <a:solidFill>
                  <a:srgbClr val="0000FF"/>
                </a:solidFill>
                <a:latin typeface="Arial" charset="0"/>
              </a:rPr>
              <a:t>FREQUENCY </a:t>
            </a:r>
            <a:r>
              <a:rPr lang="en-GB" sz="2400">
                <a:latin typeface="Times New Roman" charset="0"/>
              </a:rPr>
              <a:t>(</a:t>
            </a:r>
            <a:r>
              <a:rPr lang="en-GB" sz="2400" i="1">
                <a:latin typeface="Times New Roman" charset="0"/>
              </a:rPr>
              <a:t>f</a:t>
            </a:r>
            <a:r>
              <a:rPr lang="en-GB" sz="2400">
                <a:latin typeface="Times New Roman" charset="0"/>
              </a:rPr>
              <a:t>)</a:t>
            </a:r>
            <a:r>
              <a:rPr lang="en-US" sz="2400">
                <a:solidFill>
                  <a:schemeClr val="accent2"/>
                </a:solidFill>
                <a:latin typeface="Arial" charset="0"/>
              </a:rPr>
              <a:t>: </a:t>
            </a:r>
            <a:r>
              <a:rPr lang="en-US" sz="2400">
                <a:solidFill>
                  <a:schemeClr val="tx1"/>
                </a:solidFill>
                <a:latin typeface="Arial" charset="0"/>
              </a:rPr>
              <a:t>number of crests that pass through a point each second -  measured in hertz (Hz), the number of cycles per second.</a:t>
            </a:r>
            <a:endParaRPr lang="en-US" sz="1400">
              <a:solidFill>
                <a:schemeClr val="accent2"/>
              </a:solidFill>
              <a:latin typeface="Arial" charset="0"/>
            </a:endParaRPr>
          </a:p>
        </p:txBody>
      </p:sp>
      <p:pic>
        <p:nvPicPr>
          <p:cNvPr id="229380" name="Picture 4" descr="waveleng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8731" y="231774"/>
            <a:ext cx="4343400" cy="2474913"/>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9" name="Text Box 3"/>
          <p:cNvSpPr txBox="1">
            <a:spLocks noChangeArrowheads="1"/>
          </p:cNvSpPr>
          <p:nvPr/>
        </p:nvSpPr>
        <p:spPr bwMode="auto">
          <a:xfrm>
            <a:off x="135731" y="3827462"/>
            <a:ext cx="94170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solidFill>
                  <a:srgbClr val="000000"/>
                </a:solidFill>
                <a:miter lim="800000"/>
                <a:headEnd/>
                <a:tailEnd/>
              </a14:hiddenLine>
            </a:ext>
          </a:extLst>
        </p:spPr>
        <p:txBody>
          <a:bodyPr>
            <a:spAutoFit/>
          </a:bodyPr>
          <a:lstStyle>
            <a:lvl1pPr eaLnBrk="0" hangingPunct="0">
              <a:defRPr sz="2800">
                <a:solidFill>
                  <a:srgbClr val="000000"/>
                </a:solidFill>
                <a:latin typeface="Century" charset="0"/>
                <a:ea typeface="ＭＳ Ｐゴシック" charset="0"/>
                <a:cs typeface="ＭＳ Ｐゴシック" charset="0"/>
              </a:defRPr>
            </a:lvl1pPr>
            <a:lvl2pPr marL="742950" indent="-285750" eaLnBrk="0" hangingPunct="0">
              <a:defRPr sz="2800">
                <a:solidFill>
                  <a:srgbClr val="000000"/>
                </a:solidFill>
                <a:latin typeface="Century" charset="0"/>
                <a:ea typeface="ＭＳ Ｐゴシック" charset="0"/>
              </a:defRPr>
            </a:lvl2pPr>
            <a:lvl3pPr marL="1143000" indent="-228600" eaLnBrk="0" hangingPunct="0">
              <a:defRPr sz="2800">
                <a:solidFill>
                  <a:srgbClr val="000000"/>
                </a:solidFill>
                <a:latin typeface="Century" charset="0"/>
                <a:ea typeface="ＭＳ Ｐゴシック" charset="0"/>
              </a:defRPr>
            </a:lvl3pPr>
            <a:lvl4pPr marL="1600200" indent="-228600" eaLnBrk="0" hangingPunct="0">
              <a:defRPr sz="2800">
                <a:solidFill>
                  <a:srgbClr val="000000"/>
                </a:solidFill>
                <a:latin typeface="Century" charset="0"/>
                <a:ea typeface="ＭＳ Ｐゴシック" charset="0"/>
              </a:defRPr>
            </a:lvl4pPr>
            <a:lvl5pPr marL="2057400" indent="-228600" eaLnBrk="0" hangingPunct="0">
              <a:defRPr sz="2800">
                <a:solidFill>
                  <a:srgbClr val="000000"/>
                </a:solidFill>
                <a:latin typeface="Century" charset="0"/>
                <a:ea typeface="ＭＳ Ｐゴシック" charset="0"/>
              </a:defRPr>
            </a:lvl5pPr>
            <a:lvl6pPr marL="2514600" indent="-228600" eaLnBrk="0" fontAlgn="base" hangingPunct="0">
              <a:spcBef>
                <a:spcPct val="0"/>
              </a:spcBef>
              <a:spcAft>
                <a:spcPct val="0"/>
              </a:spcAft>
              <a:defRPr sz="2800">
                <a:solidFill>
                  <a:srgbClr val="000000"/>
                </a:solidFill>
                <a:latin typeface="Century" charset="0"/>
                <a:ea typeface="ＭＳ Ｐゴシック" charset="0"/>
              </a:defRPr>
            </a:lvl6pPr>
            <a:lvl7pPr marL="2971800" indent="-228600" eaLnBrk="0" fontAlgn="base" hangingPunct="0">
              <a:spcBef>
                <a:spcPct val="0"/>
              </a:spcBef>
              <a:spcAft>
                <a:spcPct val="0"/>
              </a:spcAft>
              <a:defRPr sz="2800">
                <a:solidFill>
                  <a:srgbClr val="000000"/>
                </a:solidFill>
                <a:latin typeface="Century" charset="0"/>
                <a:ea typeface="ＭＳ Ｐゴシック" charset="0"/>
              </a:defRPr>
            </a:lvl7pPr>
            <a:lvl8pPr marL="3429000" indent="-228600" eaLnBrk="0" fontAlgn="base" hangingPunct="0">
              <a:spcBef>
                <a:spcPct val="0"/>
              </a:spcBef>
              <a:spcAft>
                <a:spcPct val="0"/>
              </a:spcAft>
              <a:defRPr sz="2800">
                <a:solidFill>
                  <a:srgbClr val="000000"/>
                </a:solidFill>
                <a:latin typeface="Century" charset="0"/>
                <a:ea typeface="ＭＳ Ｐゴシック" charset="0"/>
              </a:defRPr>
            </a:lvl8pPr>
            <a:lvl9pPr marL="3886200" indent="-228600" eaLnBrk="0" fontAlgn="base" hangingPunct="0">
              <a:spcBef>
                <a:spcPct val="0"/>
              </a:spcBef>
              <a:spcAft>
                <a:spcPct val="0"/>
              </a:spcAft>
              <a:defRPr sz="2800">
                <a:solidFill>
                  <a:srgbClr val="000000"/>
                </a:solidFill>
                <a:latin typeface="Century" charset="0"/>
                <a:ea typeface="ＭＳ Ｐゴシック" charset="0"/>
              </a:defRPr>
            </a:lvl9pPr>
          </a:lstStyle>
          <a:p>
            <a:pPr eaLnBrk="1" hangingPunct="1">
              <a:spcBef>
                <a:spcPct val="50000"/>
              </a:spcBef>
              <a:defRPr/>
            </a:pPr>
            <a:r>
              <a:rPr lang="en-US" sz="2400" dirty="0" smtClean="0">
                <a:solidFill>
                  <a:srgbClr val="0000FF"/>
                </a:solidFill>
                <a:latin typeface="Arial" charset="0"/>
              </a:rPr>
              <a:t>SPEED</a:t>
            </a:r>
            <a:r>
              <a:rPr lang="en-US" sz="2400" dirty="0" smtClean="0">
                <a:solidFill>
                  <a:schemeClr val="accent2"/>
                </a:solidFill>
                <a:latin typeface="Arial" charset="0"/>
              </a:rPr>
              <a:t> (</a:t>
            </a:r>
            <a:r>
              <a:rPr lang="en-GB" sz="2400" dirty="0" err="1" smtClean="0">
                <a:latin typeface="Times New Roman" charset="0"/>
              </a:rPr>
              <a:t>s,c</a:t>
            </a:r>
            <a:r>
              <a:rPr lang="en-GB" sz="2400" dirty="0" smtClean="0">
                <a:latin typeface="Times New Roman" charset="0"/>
              </a:rPr>
              <a:t>)</a:t>
            </a:r>
            <a:r>
              <a:rPr lang="en-US" sz="2400" dirty="0" smtClean="0">
                <a:solidFill>
                  <a:schemeClr val="accent2"/>
                </a:solidFill>
                <a:latin typeface="Arial" charset="0"/>
              </a:rPr>
              <a:t>: </a:t>
            </a:r>
            <a:r>
              <a:rPr lang="en-US" sz="2400" dirty="0" smtClean="0">
                <a:solidFill>
                  <a:schemeClr val="tx1"/>
                </a:solidFill>
                <a:latin typeface="Arial" charset="0"/>
              </a:rPr>
              <a:t>how fast a wave pattern moves. 				</a:t>
            </a:r>
            <a:r>
              <a:rPr lang="en-GB" sz="2400" dirty="0" smtClean="0">
                <a:latin typeface="Arial" charset="0"/>
              </a:rPr>
              <a:t>For any wave:</a:t>
            </a:r>
            <a:r>
              <a:rPr lang="en-GB" sz="2400" dirty="0" smtClean="0">
                <a:latin typeface="Times New Roman" charset="0"/>
              </a:rPr>
              <a:t> </a:t>
            </a:r>
            <a:r>
              <a:rPr lang="en-GB" sz="3600" dirty="0" smtClean="0">
                <a:latin typeface="Times New Roman" charset="0"/>
              </a:rPr>
              <a:t>s = </a:t>
            </a:r>
            <a:r>
              <a:rPr lang="en-GB" sz="3600" i="1" dirty="0" smtClean="0">
                <a:latin typeface="Times New Roman" charset="0"/>
              </a:rPr>
              <a:t>f</a:t>
            </a:r>
            <a:r>
              <a:rPr lang="en-GB" sz="3600" dirty="0" smtClean="0">
                <a:latin typeface="Times New Roman" charset="0"/>
              </a:rPr>
              <a:t> </a:t>
            </a:r>
            <a:r>
              <a:rPr lang="en-GB" sz="3600" dirty="0" smtClean="0">
                <a:latin typeface="Symbol" charset="0"/>
              </a:rPr>
              <a:t> </a:t>
            </a:r>
            <a:r>
              <a:rPr lang="en-GB" sz="2400" b="1" dirty="0" smtClean="0">
                <a:latin typeface="Symbol" charset="0"/>
              </a:rPr>
              <a:t>; </a:t>
            </a:r>
            <a:r>
              <a:rPr lang="en-GB" sz="2400" dirty="0" smtClean="0">
                <a:latin typeface="Arial" charset="0"/>
              </a:rPr>
              <a:t>For light waves:</a:t>
            </a:r>
            <a:r>
              <a:rPr lang="en-GB" sz="2400" b="1" dirty="0" smtClean="0">
                <a:latin typeface="Times New Roman" charset="0"/>
              </a:rPr>
              <a:t> </a:t>
            </a:r>
            <a:r>
              <a:rPr lang="en-GB" sz="3600" dirty="0" smtClean="0">
                <a:latin typeface="Times New Roman" charset="0"/>
              </a:rPr>
              <a:t>c = </a:t>
            </a:r>
            <a:r>
              <a:rPr lang="en-GB" sz="3600" i="1" dirty="0" smtClean="0">
                <a:latin typeface="Times New Roman" charset="0"/>
              </a:rPr>
              <a:t>f</a:t>
            </a:r>
            <a:r>
              <a:rPr lang="en-GB" sz="3600" dirty="0" smtClean="0">
                <a:latin typeface="Times New Roman" charset="0"/>
              </a:rPr>
              <a:t> </a:t>
            </a:r>
            <a:r>
              <a:rPr lang="en-GB" sz="3600" dirty="0" smtClean="0">
                <a:latin typeface="Symbol" charset="0"/>
              </a:rPr>
              <a:t> </a:t>
            </a:r>
          </a:p>
          <a:p>
            <a:pPr algn="ctr" eaLnBrk="1" hangingPunct="1">
              <a:spcBef>
                <a:spcPct val="50000"/>
              </a:spcBef>
              <a:defRPr/>
            </a:pPr>
            <a:r>
              <a:rPr lang="en-GB" sz="3000" dirty="0" smtClean="0">
                <a:solidFill>
                  <a:srgbClr val="FF0A08"/>
                </a:solidFill>
                <a:latin typeface="+mj-lt"/>
              </a:rPr>
              <a:t>The speed of light is a constant, s = c, regardless of the wavelength or the motion of the light source!</a:t>
            </a:r>
            <a:r>
              <a:rPr lang="en-GB" sz="3600" dirty="0" smtClean="0">
                <a:solidFill>
                  <a:srgbClr val="000099"/>
                </a:solidFill>
                <a:latin typeface="+mj-lt"/>
              </a:rPr>
              <a:t>	</a:t>
            </a:r>
          </a:p>
        </p:txBody>
      </p:sp>
    </p:spTree>
    <p:extLst>
      <p:ext uri="{BB962C8B-B14F-4D97-AF65-F5344CB8AC3E}">
        <p14:creationId xmlns:p14="http://schemas.microsoft.com/office/powerpoint/2010/main" val="45067661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293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93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build="p"/>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9380" name="Picture 4" descr="waveleng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5131" y="192087"/>
            <a:ext cx="3881165" cy="2211527"/>
          </a:xfrm>
          <a:prstGeom prst="rect">
            <a:avLst/>
          </a:prstGeom>
          <a:noFill/>
          <a:ln w="28575">
            <a:solidFill>
              <a:schemeClr val="accent3">
                <a:lumMod val="60000"/>
                <a:lumOff val="4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b="29591"/>
          <a:stretch>
            <a:fillRect/>
          </a:stretch>
        </p:blipFill>
        <p:spPr bwMode="auto">
          <a:xfrm>
            <a:off x="2574131" y="3892550"/>
            <a:ext cx="47244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7374731" y="3968750"/>
            <a:ext cx="2286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00"/>
                </a:solidFill>
                <a:latin typeface="Century" charset="0"/>
                <a:ea typeface="ＭＳ Ｐゴシック" charset="0"/>
                <a:cs typeface="ＭＳ Ｐゴシック" charset="0"/>
              </a:defRPr>
            </a:lvl1pPr>
            <a:lvl2pPr marL="742950" indent="-285750" eaLnBrk="0" hangingPunct="0">
              <a:defRPr sz="2800">
                <a:solidFill>
                  <a:srgbClr val="000000"/>
                </a:solidFill>
                <a:latin typeface="Century" charset="0"/>
                <a:ea typeface="ＭＳ Ｐゴシック" charset="0"/>
              </a:defRPr>
            </a:lvl2pPr>
            <a:lvl3pPr marL="1143000" indent="-228600" eaLnBrk="0" hangingPunct="0">
              <a:defRPr sz="2800">
                <a:solidFill>
                  <a:srgbClr val="000000"/>
                </a:solidFill>
                <a:latin typeface="Century" charset="0"/>
                <a:ea typeface="ＭＳ Ｐゴシック" charset="0"/>
              </a:defRPr>
            </a:lvl3pPr>
            <a:lvl4pPr marL="1600200" indent="-228600" eaLnBrk="0" hangingPunct="0">
              <a:defRPr sz="2800">
                <a:solidFill>
                  <a:srgbClr val="000000"/>
                </a:solidFill>
                <a:latin typeface="Century" charset="0"/>
                <a:ea typeface="ＭＳ Ｐゴシック" charset="0"/>
              </a:defRPr>
            </a:lvl4pPr>
            <a:lvl5pPr marL="2057400" indent="-228600" eaLnBrk="0" hangingPunct="0">
              <a:defRPr sz="2800">
                <a:solidFill>
                  <a:srgbClr val="000000"/>
                </a:solidFill>
                <a:latin typeface="Century" charset="0"/>
                <a:ea typeface="ＭＳ Ｐゴシック" charset="0"/>
              </a:defRPr>
            </a:lvl5pPr>
            <a:lvl6pPr marL="2514600" indent="-228600" eaLnBrk="0" fontAlgn="base" hangingPunct="0">
              <a:spcBef>
                <a:spcPct val="0"/>
              </a:spcBef>
              <a:spcAft>
                <a:spcPct val="0"/>
              </a:spcAft>
              <a:defRPr sz="2800">
                <a:solidFill>
                  <a:srgbClr val="000000"/>
                </a:solidFill>
                <a:latin typeface="Century" charset="0"/>
                <a:ea typeface="ＭＳ Ｐゴシック" charset="0"/>
              </a:defRPr>
            </a:lvl6pPr>
            <a:lvl7pPr marL="2971800" indent="-228600" eaLnBrk="0" fontAlgn="base" hangingPunct="0">
              <a:spcBef>
                <a:spcPct val="0"/>
              </a:spcBef>
              <a:spcAft>
                <a:spcPct val="0"/>
              </a:spcAft>
              <a:defRPr sz="2800">
                <a:solidFill>
                  <a:srgbClr val="000000"/>
                </a:solidFill>
                <a:latin typeface="Century" charset="0"/>
                <a:ea typeface="ＭＳ Ｐゴシック" charset="0"/>
              </a:defRPr>
            </a:lvl7pPr>
            <a:lvl8pPr marL="3429000" indent="-228600" eaLnBrk="0" fontAlgn="base" hangingPunct="0">
              <a:spcBef>
                <a:spcPct val="0"/>
              </a:spcBef>
              <a:spcAft>
                <a:spcPct val="0"/>
              </a:spcAft>
              <a:defRPr sz="2800">
                <a:solidFill>
                  <a:srgbClr val="000000"/>
                </a:solidFill>
                <a:latin typeface="Century" charset="0"/>
                <a:ea typeface="ＭＳ Ｐゴシック" charset="0"/>
              </a:defRPr>
            </a:lvl8pPr>
            <a:lvl9pPr marL="3886200" indent="-228600" eaLnBrk="0" fontAlgn="base" hangingPunct="0">
              <a:spcBef>
                <a:spcPct val="0"/>
              </a:spcBef>
              <a:spcAft>
                <a:spcPct val="0"/>
              </a:spcAft>
              <a:defRPr sz="2800">
                <a:solidFill>
                  <a:srgbClr val="000000"/>
                </a:solidFill>
                <a:latin typeface="Century" charset="0"/>
                <a:ea typeface="ＭＳ Ｐゴシック" charset="0"/>
              </a:defRPr>
            </a:lvl9pPr>
          </a:lstStyle>
          <a:p>
            <a:pPr eaLnBrk="1" hangingPunct="1"/>
            <a:r>
              <a:rPr lang="en-US" sz="1800" b="1"/>
              <a:t>Longer wavelength</a:t>
            </a:r>
          </a:p>
        </p:txBody>
      </p:sp>
      <p:sp>
        <p:nvSpPr>
          <p:cNvPr id="7" name="TextBox 6"/>
          <p:cNvSpPr txBox="1">
            <a:spLocks noChangeArrowheads="1"/>
          </p:cNvSpPr>
          <p:nvPr/>
        </p:nvSpPr>
        <p:spPr bwMode="auto">
          <a:xfrm>
            <a:off x="211931" y="3968750"/>
            <a:ext cx="2286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00"/>
                </a:solidFill>
                <a:latin typeface="Century" charset="0"/>
                <a:ea typeface="ＭＳ Ｐゴシック" charset="0"/>
                <a:cs typeface="ＭＳ Ｐゴシック" charset="0"/>
              </a:defRPr>
            </a:lvl1pPr>
            <a:lvl2pPr marL="742950" indent="-285750" eaLnBrk="0" hangingPunct="0">
              <a:defRPr sz="2800">
                <a:solidFill>
                  <a:srgbClr val="000000"/>
                </a:solidFill>
                <a:latin typeface="Century" charset="0"/>
                <a:ea typeface="ＭＳ Ｐゴシック" charset="0"/>
              </a:defRPr>
            </a:lvl2pPr>
            <a:lvl3pPr marL="1143000" indent="-228600" eaLnBrk="0" hangingPunct="0">
              <a:defRPr sz="2800">
                <a:solidFill>
                  <a:srgbClr val="000000"/>
                </a:solidFill>
                <a:latin typeface="Century" charset="0"/>
                <a:ea typeface="ＭＳ Ｐゴシック" charset="0"/>
              </a:defRPr>
            </a:lvl3pPr>
            <a:lvl4pPr marL="1600200" indent="-228600" eaLnBrk="0" hangingPunct="0">
              <a:defRPr sz="2800">
                <a:solidFill>
                  <a:srgbClr val="000000"/>
                </a:solidFill>
                <a:latin typeface="Century" charset="0"/>
                <a:ea typeface="ＭＳ Ｐゴシック" charset="0"/>
              </a:defRPr>
            </a:lvl4pPr>
            <a:lvl5pPr marL="2057400" indent="-228600" eaLnBrk="0" hangingPunct="0">
              <a:defRPr sz="2800">
                <a:solidFill>
                  <a:srgbClr val="000000"/>
                </a:solidFill>
                <a:latin typeface="Century" charset="0"/>
                <a:ea typeface="ＭＳ Ｐゴシック" charset="0"/>
              </a:defRPr>
            </a:lvl5pPr>
            <a:lvl6pPr marL="2514600" indent="-228600" eaLnBrk="0" fontAlgn="base" hangingPunct="0">
              <a:spcBef>
                <a:spcPct val="0"/>
              </a:spcBef>
              <a:spcAft>
                <a:spcPct val="0"/>
              </a:spcAft>
              <a:defRPr sz="2800">
                <a:solidFill>
                  <a:srgbClr val="000000"/>
                </a:solidFill>
                <a:latin typeface="Century" charset="0"/>
                <a:ea typeface="ＭＳ Ｐゴシック" charset="0"/>
              </a:defRPr>
            </a:lvl6pPr>
            <a:lvl7pPr marL="2971800" indent="-228600" eaLnBrk="0" fontAlgn="base" hangingPunct="0">
              <a:spcBef>
                <a:spcPct val="0"/>
              </a:spcBef>
              <a:spcAft>
                <a:spcPct val="0"/>
              </a:spcAft>
              <a:defRPr sz="2800">
                <a:solidFill>
                  <a:srgbClr val="000000"/>
                </a:solidFill>
                <a:latin typeface="Century" charset="0"/>
                <a:ea typeface="ＭＳ Ｐゴシック" charset="0"/>
              </a:defRPr>
            </a:lvl7pPr>
            <a:lvl8pPr marL="3429000" indent="-228600" eaLnBrk="0" fontAlgn="base" hangingPunct="0">
              <a:spcBef>
                <a:spcPct val="0"/>
              </a:spcBef>
              <a:spcAft>
                <a:spcPct val="0"/>
              </a:spcAft>
              <a:defRPr sz="2800">
                <a:solidFill>
                  <a:srgbClr val="000000"/>
                </a:solidFill>
                <a:latin typeface="Century" charset="0"/>
                <a:ea typeface="ＭＳ Ｐゴシック" charset="0"/>
              </a:defRPr>
            </a:lvl8pPr>
            <a:lvl9pPr marL="3886200" indent="-228600" eaLnBrk="0" fontAlgn="base" hangingPunct="0">
              <a:spcBef>
                <a:spcPct val="0"/>
              </a:spcBef>
              <a:spcAft>
                <a:spcPct val="0"/>
              </a:spcAft>
              <a:defRPr sz="2800">
                <a:solidFill>
                  <a:srgbClr val="000000"/>
                </a:solidFill>
                <a:latin typeface="Century" charset="0"/>
                <a:ea typeface="ＭＳ Ｐゴシック" charset="0"/>
              </a:defRPr>
            </a:lvl9pPr>
          </a:lstStyle>
          <a:p>
            <a:pPr eaLnBrk="1" hangingPunct="1"/>
            <a:r>
              <a:rPr lang="en-US" sz="1800" b="1"/>
              <a:t>Shorter wavelength</a:t>
            </a:r>
          </a:p>
        </p:txBody>
      </p:sp>
      <p:sp>
        <p:nvSpPr>
          <p:cNvPr id="8" name="Rectangle 3"/>
          <p:cNvSpPr txBox="1">
            <a:spLocks noChangeArrowheads="1"/>
          </p:cNvSpPr>
          <p:nvPr/>
        </p:nvSpPr>
        <p:spPr bwMode="auto">
          <a:xfrm>
            <a:off x="288131" y="2630487"/>
            <a:ext cx="8991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647" tIns="42976" rIns="82647" bIns="42976"/>
          <a:lstStyle>
            <a:lvl1pPr marL="341313" indent="-341313" defTabSz="449263" eaLnBrk="0" hangingPunct="0">
              <a:tabLst>
                <a:tab pos="723900" algn="l"/>
                <a:tab pos="1447800" algn="l"/>
                <a:tab pos="2171700" algn="l"/>
                <a:tab pos="2895600" algn="l"/>
                <a:tab pos="3619500" algn="l"/>
              </a:tabLst>
              <a:defRPr sz="2800">
                <a:solidFill>
                  <a:srgbClr val="000000"/>
                </a:solidFill>
                <a:latin typeface="Century" charset="0"/>
                <a:ea typeface="ＭＳ Ｐゴシック" charset="0"/>
                <a:cs typeface="ＭＳ Ｐゴシック" charset="0"/>
              </a:defRPr>
            </a:lvl1pPr>
            <a:lvl2pPr marL="742950" indent="-285750" defTabSz="449263" eaLnBrk="0" hangingPunct="0">
              <a:tabLst>
                <a:tab pos="723900" algn="l"/>
                <a:tab pos="1447800" algn="l"/>
                <a:tab pos="2171700" algn="l"/>
                <a:tab pos="2895600" algn="l"/>
                <a:tab pos="3619500" algn="l"/>
              </a:tabLst>
              <a:defRPr sz="2800">
                <a:solidFill>
                  <a:srgbClr val="000000"/>
                </a:solidFill>
                <a:latin typeface="Century" charset="0"/>
                <a:ea typeface="ＭＳ Ｐゴシック" charset="0"/>
              </a:defRPr>
            </a:lvl2pPr>
            <a:lvl3pPr marL="1143000" indent="-228600" defTabSz="449263" eaLnBrk="0" hangingPunct="0">
              <a:tabLst>
                <a:tab pos="723900" algn="l"/>
                <a:tab pos="1447800" algn="l"/>
                <a:tab pos="2171700" algn="l"/>
                <a:tab pos="2895600" algn="l"/>
                <a:tab pos="3619500" algn="l"/>
              </a:tabLst>
              <a:defRPr sz="2800">
                <a:solidFill>
                  <a:srgbClr val="000000"/>
                </a:solidFill>
                <a:latin typeface="Century" charset="0"/>
                <a:ea typeface="ＭＳ Ｐゴシック" charset="0"/>
              </a:defRPr>
            </a:lvl3pPr>
            <a:lvl4pPr marL="1600200" indent="-228600" defTabSz="449263" eaLnBrk="0" hangingPunct="0">
              <a:tabLst>
                <a:tab pos="723900" algn="l"/>
                <a:tab pos="1447800" algn="l"/>
                <a:tab pos="2171700" algn="l"/>
                <a:tab pos="2895600" algn="l"/>
                <a:tab pos="3619500" algn="l"/>
              </a:tabLst>
              <a:defRPr sz="2800">
                <a:solidFill>
                  <a:srgbClr val="000000"/>
                </a:solidFill>
                <a:latin typeface="Century" charset="0"/>
                <a:ea typeface="ＭＳ Ｐゴシック" charset="0"/>
              </a:defRPr>
            </a:lvl4pPr>
            <a:lvl5pPr marL="2057400" indent="-228600" defTabSz="449263" eaLnBrk="0" hangingPunct="0">
              <a:tabLst>
                <a:tab pos="723900" algn="l"/>
                <a:tab pos="1447800" algn="l"/>
                <a:tab pos="2171700" algn="l"/>
                <a:tab pos="2895600" algn="l"/>
                <a:tab pos="3619500" algn="l"/>
              </a:tabLst>
              <a:defRPr sz="2800">
                <a:solidFill>
                  <a:srgbClr val="000000"/>
                </a:solidFill>
                <a:latin typeface="Century" charset="0"/>
                <a:ea typeface="ＭＳ Ｐゴシック" charset="0"/>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Lst>
              <a:defRPr sz="2800">
                <a:solidFill>
                  <a:srgbClr val="000000"/>
                </a:solidFill>
                <a:latin typeface="Century" charset="0"/>
                <a:ea typeface="ＭＳ Ｐゴシック" charset="0"/>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Lst>
              <a:defRPr sz="2800">
                <a:solidFill>
                  <a:srgbClr val="000000"/>
                </a:solidFill>
                <a:latin typeface="Century" charset="0"/>
                <a:ea typeface="ＭＳ Ｐゴシック" charset="0"/>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Lst>
              <a:defRPr sz="2800">
                <a:solidFill>
                  <a:srgbClr val="000000"/>
                </a:solidFill>
                <a:latin typeface="Century" charset="0"/>
                <a:ea typeface="ＭＳ Ｐゴシック" charset="0"/>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Lst>
              <a:defRPr sz="2800">
                <a:solidFill>
                  <a:srgbClr val="000000"/>
                </a:solidFill>
                <a:latin typeface="Century" charset="0"/>
                <a:ea typeface="ＭＳ Ｐゴシック" charset="0"/>
              </a:defRPr>
            </a:lvl9pPr>
          </a:lstStyle>
          <a:p>
            <a:pPr algn="ctr">
              <a:spcBef>
                <a:spcPts val="688"/>
              </a:spcBef>
              <a:buClr>
                <a:srgbClr val="000000"/>
              </a:buClr>
              <a:buSzPct val="87000"/>
              <a:buFont typeface="Times New Roman" charset="0"/>
              <a:buNone/>
            </a:pPr>
            <a:r>
              <a:rPr lang="en-GB" dirty="0">
                <a:latin typeface="Arial"/>
                <a:cs typeface="Arial"/>
              </a:rPr>
              <a:t>	In the visible part of the electromagnetic spectrum, we recognize frequency (or wavelength) as </a:t>
            </a:r>
            <a:r>
              <a:rPr lang="en-GB" dirty="0" err="1">
                <a:latin typeface="Arial"/>
                <a:cs typeface="Arial"/>
              </a:rPr>
              <a:t>color</a:t>
            </a:r>
            <a:r>
              <a:rPr lang="en-GB" dirty="0">
                <a:latin typeface="Arial"/>
                <a:cs typeface="Arial"/>
              </a:rPr>
              <a:t>!</a:t>
            </a:r>
          </a:p>
        </p:txBody>
      </p:sp>
      <p:sp>
        <p:nvSpPr>
          <p:cNvPr id="3" name="Rectangle 2"/>
          <p:cNvSpPr/>
          <p:nvPr/>
        </p:nvSpPr>
        <p:spPr>
          <a:xfrm>
            <a:off x="288131" y="4727840"/>
            <a:ext cx="9296400" cy="1331647"/>
          </a:xfrm>
          <a:prstGeom prst="rect">
            <a:avLst/>
          </a:prstGeom>
        </p:spPr>
        <p:txBody>
          <a:bodyPr wrap="square">
            <a:spAutoFit/>
          </a:bodyPr>
          <a:lstStyle/>
          <a:p>
            <a:pPr marL="107950" algn="ctr">
              <a:lnSpc>
                <a:spcPct val="135000"/>
              </a:lnSpc>
              <a:spcBef>
                <a:spcPts val="788"/>
              </a:spcBef>
              <a:buClr>
                <a:srgbClr val="009D04"/>
              </a:buCl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dirty="0">
                <a:latin typeface="Arial Narrow"/>
                <a:cs typeface="Arial Narrow"/>
              </a:rPr>
              <a:t>Light can also be treated as packets of energy called photons </a:t>
            </a:r>
          </a:p>
          <a:p>
            <a:pPr marL="107950" algn="ctr">
              <a:lnSpc>
                <a:spcPct val="135000"/>
              </a:lnSpc>
              <a:spcBef>
                <a:spcPts val="788"/>
              </a:spcBef>
              <a:buClr>
                <a:srgbClr val="009D04"/>
              </a:buCl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dirty="0" smtClean="0">
                <a:solidFill>
                  <a:srgbClr val="FF0505"/>
                </a:solidFill>
                <a:latin typeface="Arial" charset="0"/>
              </a:rPr>
              <a:t>Shorter </a:t>
            </a:r>
            <a:r>
              <a:rPr lang="en-GB" dirty="0">
                <a:solidFill>
                  <a:srgbClr val="FF0505"/>
                </a:solidFill>
                <a:latin typeface="Arial" charset="0"/>
              </a:rPr>
              <a:t>wavelength photons carry more energy</a:t>
            </a:r>
            <a:endParaRPr lang="en-GB" dirty="0">
              <a:latin typeface="Arial" charset="0"/>
            </a:endParaRPr>
          </a:p>
        </p:txBody>
      </p:sp>
    </p:spTree>
    <p:extLst>
      <p:ext uri="{BB962C8B-B14F-4D97-AF65-F5344CB8AC3E}">
        <p14:creationId xmlns:p14="http://schemas.microsoft.com/office/powerpoint/2010/main" val="69640594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293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3314" name="Picture 2" descr="emspectr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1663" y="923925"/>
            <a:ext cx="6154737" cy="544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ext Box 3"/>
          <p:cNvSpPr txBox="1">
            <a:spLocks noChangeArrowheads="1"/>
          </p:cNvSpPr>
          <p:nvPr/>
        </p:nvSpPr>
        <p:spPr bwMode="auto">
          <a:xfrm>
            <a:off x="576263" y="4581525"/>
            <a:ext cx="152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00"/>
                </a:solidFill>
                <a:latin typeface="Century" charset="0"/>
                <a:ea typeface="ＭＳ Ｐゴシック" charset="0"/>
                <a:cs typeface="ＭＳ Ｐゴシック" charset="0"/>
              </a:defRPr>
            </a:lvl1pPr>
            <a:lvl2pPr marL="742950" indent="-285750" eaLnBrk="0" hangingPunct="0">
              <a:defRPr sz="2800">
                <a:solidFill>
                  <a:srgbClr val="000000"/>
                </a:solidFill>
                <a:latin typeface="Century" charset="0"/>
                <a:ea typeface="ＭＳ Ｐゴシック" charset="0"/>
              </a:defRPr>
            </a:lvl2pPr>
            <a:lvl3pPr marL="1143000" indent="-228600" eaLnBrk="0" hangingPunct="0">
              <a:defRPr sz="2800">
                <a:solidFill>
                  <a:srgbClr val="000000"/>
                </a:solidFill>
                <a:latin typeface="Century" charset="0"/>
                <a:ea typeface="ＭＳ Ｐゴシック" charset="0"/>
              </a:defRPr>
            </a:lvl3pPr>
            <a:lvl4pPr marL="1600200" indent="-228600" eaLnBrk="0" hangingPunct="0">
              <a:defRPr sz="2800">
                <a:solidFill>
                  <a:srgbClr val="000000"/>
                </a:solidFill>
                <a:latin typeface="Century" charset="0"/>
                <a:ea typeface="ＭＳ Ｐゴシック" charset="0"/>
              </a:defRPr>
            </a:lvl4pPr>
            <a:lvl5pPr marL="2057400" indent="-228600" eaLnBrk="0" hangingPunct="0">
              <a:defRPr sz="2800">
                <a:solidFill>
                  <a:srgbClr val="000000"/>
                </a:solidFill>
                <a:latin typeface="Century" charset="0"/>
                <a:ea typeface="ＭＳ Ｐゴシック" charset="0"/>
              </a:defRPr>
            </a:lvl5pPr>
            <a:lvl6pPr marL="2514600" indent="-228600" eaLnBrk="0" fontAlgn="base" hangingPunct="0">
              <a:spcBef>
                <a:spcPct val="0"/>
              </a:spcBef>
              <a:spcAft>
                <a:spcPct val="0"/>
              </a:spcAft>
              <a:defRPr sz="2800">
                <a:solidFill>
                  <a:srgbClr val="000000"/>
                </a:solidFill>
                <a:latin typeface="Century" charset="0"/>
                <a:ea typeface="ＭＳ Ｐゴシック" charset="0"/>
              </a:defRPr>
            </a:lvl6pPr>
            <a:lvl7pPr marL="2971800" indent="-228600" eaLnBrk="0" fontAlgn="base" hangingPunct="0">
              <a:spcBef>
                <a:spcPct val="0"/>
              </a:spcBef>
              <a:spcAft>
                <a:spcPct val="0"/>
              </a:spcAft>
              <a:defRPr sz="2800">
                <a:solidFill>
                  <a:srgbClr val="000000"/>
                </a:solidFill>
                <a:latin typeface="Century" charset="0"/>
                <a:ea typeface="ＭＳ Ｐゴシック" charset="0"/>
              </a:defRPr>
            </a:lvl7pPr>
            <a:lvl8pPr marL="3429000" indent="-228600" eaLnBrk="0" fontAlgn="base" hangingPunct="0">
              <a:spcBef>
                <a:spcPct val="0"/>
              </a:spcBef>
              <a:spcAft>
                <a:spcPct val="0"/>
              </a:spcAft>
              <a:defRPr sz="2800">
                <a:solidFill>
                  <a:srgbClr val="000000"/>
                </a:solidFill>
                <a:latin typeface="Century" charset="0"/>
                <a:ea typeface="ＭＳ Ｐゴシック" charset="0"/>
              </a:defRPr>
            </a:lvl8pPr>
            <a:lvl9pPr marL="3886200" indent="-228600" eaLnBrk="0" fontAlgn="base" hangingPunct="0">
              <a:spcBef>
                <a:spcPct val="0"/>
              </a:spcBef>
              <a:spcAft>
                <a:spcPct val="0"/>
              </a:spcAft>
              <a:defRPr sz="2800">
                <a:solidFill>
                  <a:srgbClr val="000000"/>
                </a:solidFill>
                <a:latin typeface="Century" charset="0"/>
                <a:ea typeface="ＭＳ Ｐゴシック" charset="0"/>
              </a:defRPr>
            </a:lvl9pPr>
          </a:lstStyle>
          <a:p>
            <a:pPr algn="ctr" eaLnBrk="1" hangingPunct="1">
              <a:spcBef>
                <a:spcPct val="50000"/>
              </a:spcBef>
            </a:pPr>
            <a:r>
              <a:rPr lang="en-US" sz="2400">
                <a:latin typeface="Arial" charset="0"/>
              </a:rPr>
              <a:t>higher energy</a:t>
            </a:r>
          </a:p>
        </p:txBody>
      </p:sp>
      <p:sp>
        <p:nvSpPr>
          <p:cNvPr id="13316" name="Text Box 4"/>
          <p:cNvSpPr txBox="1">
            <a:spLocks noChangeArrowheads="1"/>
          </p:cNvSpPr>
          <p:nvPr/>
        </p:nvSpPr>
        <p:spPr bwMode="auto">
          <a:xfrm>
            <a:off x="668338" y="1076325"/>
            <a:ext cx="152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rgbClr val="000000"/>
                </a:solidFill>
                <a:latin typeface="Century" charset="0"/>
                <a:ea typeface="ＭＳ Ｐゴシック" charset="0"/>
                <a:cs typeface="ＭＳ Ｐゴシック" charset="0"/>
              </a:defRPr>
            </a:lvl1pPr>
            <a:lvl2pPr marL="742950" indent="-285750" eaLnBrk="0" hangingPunct="0">
              <a:defRPr sz="2800">
                <a:solidFill>
                  <a:srgbClr val="000000"/>
                </a:solidFill>
                <a:latin typeface="Century" charset="0"/>
                <a:ea typeface="ＭＳ Ｐゴシック" charset="0"/>
              </a:defRPr>
            </a:lvl2pPr>
            <a:lvl3pPr marL="1143000" indent="-228600" eaLnBrk="0" hangingPunct="0">
              <a:defRPr sz="2800">
                <a:solidFill>
                  <a:srgbClr val="000000"/>
                </a:solidFill>
                <a:latin typeface="Century" charset="0"/>
                <a:ea typeface="ＭＳ Ｐゴシック" charset="0"/>
              </a:defRPr>
            </a:lvl3pPr>
            <a:lvl4pPr marL="1600200" indent="-228600" eaLnBrk="0" hangingPunct="0">
              <a:defRPr sz="2800">
                <a:solidFill>
                  <a:srgbClr val="000000"/>
                </a:solidFill>
                <a:latin typeface="Century" charset="0"/>
                <a:ea typeface="ＭＳ Ｐゴシック" charset="0"/>
              </a:defRPr>
            </a:lvl4pPr>
            <a:lvl5pPr marL="2057400" indent="-228600" eaLnBrk="0" hangingPunct="0">
              <a:defRPr sz="2800">
                <a:solidFill>
                  <a:srgbClr val="000000"/>
                </a:solidFill>
                <a:latin typeface="Century" charset="0"/>
                <a:ea typeface="ＭＳ Ｐゴシック" charset="0"/>
              </a:defRPr>
            </a:lvl5pPr>
            <a:lvl6pPr marL="2514600" indent="-228600" eaLnBrk="0" fontAlgn="base" hangingPunct="0">
              <a:spcBef>
                <a:spcPct val="0"/>
              </a:spcBef>
              <a:spcAft>
                <a:spcPct val="0"/>
              </a:spcAft>
              <a:defRPr sz="2800">
                <a:solidFill>
                  <a:srgbClr val="000000"/>
                </a:solidFill>
                <a:latin typeface="Century" charset="0"/>
                <a:ea typeface="ＭＳ Ｐゴシック" charset="0"/>
              </a:defRPr>
            </a:lvl6pPr>
            <a:lvl7pPr marL="2971800" indent="-228600" eaLnBrk="0" fontAlgn="base" hangingPunct="0">
              <a:spcBef>
                <a:spcPct val="0"/>
              </a:spcBef>
              <a:spcAft>
                <a:spcPct val="0"/>
              </a:spcAft>
              <a:defRPr sz="2800">
                <a:solidFill>
                  <a:srgbClr val="000000"/>
                </a:solidFill>
                <a:latin typeface="Century" charset="0"/>
                <a:ea typeface="ＭＳ Ｐゴシック" charset="0"/>
              </a:defRPr>
            </a:lvl7pPr>
            <a:lvl8pPr marL="3429000" indent="-228600" eaLnBrk="0" fontAlgn="base" hangingPunct="0">
              <a:spcBef>
                <a:spcPct val="0"/>
              </a:spcBef>
              <a:spcAft>
                <a:spcPct val="0"/>
              </a:spcAft>
              <a:defRPr sz="2800">
                <a:solidFill>
                  <a:srgbClr val="000000"/>
                </a:solidFill>
                <a:latin typeface="Century" charset="0"/>
                <a:ea typeface="ＭＳ Ｐゴシック" charset="0"/>
              </a:defRPr>
            </a:lvl8pPr>
            <a:lvl9pPr marL="3886200" indent="-228600" eaLnBrk="0" fontAlgn="base" hangingPunct="0">
              <a:spcBef>
                <a:spcPct val="0"/>
              </a:spcBef>
              <a:spcAft>
                <a:spcPct val="0"/>
              </a:spcAft>
              <a:defRPr sz="2800">
                <a:solidFill>
                  <a:srgbClr val="000000"/>
                </a:solidFill>
                <a:latin typeface="Century" charset="0"/>
                <a:ea typeface="ＭＳ Ｐゴシック" charset="0"/>
              </a:defRPr>
            </a:lvl9pPr>
          </a:lstStyle>
          <a:p>
            <a:pPr algn="ctr" eaLnBrk="1" hangingPunct="1">
              <a:spcBef>
                <a:spcPct val="50000"/>
              </a:spcBef>
            </a:pPr>
            <a:r>
              <a:rPr lang="en-US" sz="2400">
                <a:latin typeface="Arial" charset="0"/>
              </a:rPr>
              <a:t>lower energy</a:t>
            </a:r>
            <a:endParaRPr lang="en-US">
              <a:latin typeface="Arial" charset="0"/>
            </a:endParaRPr>
          </a:p>
        </p:txBody>
      </p:sp>
      <p:cxnSp>
        <p:nvCxnSpPr>
          <p:cNvPr id="13317" name="AutoShape 5"/>
          <p:cNvCxnSpPr>
            <a:cxnSpLocks noChangeShapeType="1"/>
          </p:cNvCxnSpPr>
          <p:nvPr/>
        </p:nvCxnSpPr>
        <p:spPr bwMode="auto">
          <a:xfrm rot="5400000">
            <a:off x="-6350" y="3295651"/>
            <a:ext cx="2706687" cy="17462"/>
          </a:xfrm>
          <a:prstGeom prst="straightConnector1">
            <a:avLst/>
          </a:prstGeom>
          <a:noFill/>
          <a:ln w="50800">
            <a:solidFill>
              <a:schemeClr val="tx1"/>
            </a:solidFill>
            <a:round/>
            <a:headEnd/>
            <a:tailEnd type="stealth" w="lg" len="lg"/>
          </a:ln>
          <a:extLst>
            <a:ext uri="{909E8E84-426E-40dd-AFC4-6F175D3DCCD1}">
              <a14:hiddenFill xmlns:a14="http://schemas.microsoft.com/office/drawing/2010/main">
                <a:noFill/>
              </a14:hiddenFill>
            </a:ext>
          </a:extLst>
        </p:spPr>
      </p:cxnSp>
      <p:sp>
        <p:nvSpPr>
          <p:cNvPr id="13318" name="Text Box 6"/>
          <p:cNvSpPr txBox="1">
            <a:spLocks noChangeArrowheads="1"/>
          </p:cNvSpPr>
          <p:nvPr/>
        </p:nvSpPr>
        <p:spPr bwMode="auto">
          <a:xfrm>
            <a:off x="1735138" y="192088"/>
            <a:ext cx="6477000" cy="604837"/>
          </a:xfrm>
          <a:prstGeom prst="rect">
            <a:avLst/>
          </a:prstGeom>
          <a:solidFill>
            <a:srgbClr val="000080"/>
          </a:solidFill>
          <a:ln w="25400">
            <a:solidFill>
              <a:schemeClr val="tx1"/>
            </a:solidFill>
            <a:miter lim="800000"/>
            <a:headEnd/>
            <a:tailEnd/>
          </a:ln>
        </p:spPr>
        <p:txBody>
          <a:bodyPr>
            <a:spAutoFit/>
          </a:bodyPr>
          <a:lstStyle>
            <a:lvl1pPr eaLnBrk="0" hangingPunct="0">
              <a:defRPr sz="2800">
                <a:solidFill>
                  <a:srgbClr val="000000"/>
                </a:solidFill>
                <a:latin typeface="Century" charset="0"/>
                <a:ea typeface="ＭＳ Ｐゴシック" charset="0"/>
                <a:cs typeface="ＭＳ Ｐゴシック" charset="0"/>
              </a:defRPr>
            </a:lvl1pPr>
            <a:lvl2pPr marL="742950" indent="-285750" eaLnBrk="0" hangingPunct="0">
              <a:defRPr sz="2800">
                <a:solidFill>
                  <a:srgbClr val="000000"/>
                </a:solidFill>
                <a:latin typeface="Century" charset="0"/>
                <a:ea typeface="ＭＳ Ｐゴシック" charset="0"/>
              </a:defRPr>
            </a:lvl2pPr>
            <a:lvl3pPr marL="1143000" indent="-228600" eaLnBrk="0" hangingPunct="0">
              <a:defRPr sz="2800">
                <a:solidFill>
                  <a:srgbClr val="000000"/>
                </a:solidFill>
                <a:latin typeface="Century" charset="0"/>
                <a:ea typeface="ＭＳ Ｐゴシック" charset="0"/>
              </a:defRPr>
            </a:lvl3pPr>
            <a:lvl4pPr marL="1600200" indent="-228600" eaLnBrk="0" hangingPunct="0">
              <a:defRPr sz="2800">
                <a:solidFill>
                  <a:srgbClr val="000000"/>
                </a:solidFill>
                <a:latin typeface="Century" charset="0"/>
                <a:ea typeface="ＭＳ Ｐゴシック" charset="0"/>
              </a:defRPr>
            </a:lvl4pPr>
            <a:lvl5pPr marL="2057400" indent="-228600" eaLnBrk="0" hangingPunct="0">
              <a:defRPr sz="2800">
                <a:solidFill>
                  <a:srgbClr val="000000"/>
                </a:solidFill>
                <a:latin typeface="Century" charset="0"/>
                <a:ea typeface="ＭＳ Ｐゴシック" charset="0"/>
              </a:defRPr>
            </a:lvl5pPr>
            <a:lvl6pPr marL="2514600" indent="-228600" eaLnBrk="0" fontAlgn="base" hangingPunct="0">
              <a:spcBef>
                <a:spcPct val="0"/>
              </a:spcBef>
              <a:spcAft>
                <a:spcPct val="0"/>
              </a:spcAft>
              <a:defRPr sz="2800">
                <a:solidFill>
                  <a:srgbClr val="000000"/>
                </a:solidFill>
                <a:latin typeface="Century" charset="0"/>
                <a:ea typeface="ＭＳ Ｐゴシック" charset="0"/>
              </a:defRPr>
            </a:lvl6pPr>
            <a:lvl7pPr marL="2971800" indent="-228600" eaLnBrk="0" fontAlgn="base" hangingPunct="0">
              <a:spcBef>
                <a:spcPct val="0"/>
              </a:spcBef>
              <a:spcAft>
                <a:spcPct val="0"/>
              </a:spcAft>
              <a:defRPr sz="2800">
                <a:solidFill>
                  <a:srgbClr val="000000"/>
                </a:solidFill>
                <a:latin typeface="Century" charset="0"/>
                <a:ea typeface="ＭＳ Ｐゴシック" charset="0"/>
              </a:defRPr>
            </a:lvl7pPr>
            <a:lvl8pPr marL="3429000" indent="-228600" eaLnBrk="0" fontAlgn="base" hangingPunct="0">
              <a:spcBef>
                <a:spcPct val="0"/>
              </a:spcBef>
              <a:spcAft>
                <a:spcPct val="0"/>
              </a:spcAft>
              <a:defRPr sz="2800">
                <a:solidFill>
                  <a:srgbClr val="000000"/>
                </a:solidFill>
                <a:latin typeface="Century" charset="0"/>
                <a:ea typeface="ＭＳ Ｐゴシック" charset="0"/>
              </a:defRPr>
            </a:lvl8pPr>
            <a:lvl9pPr marL="3886200" indent="-228600" eaLnBrk="0" fontAlgn="base" hangingPunct="0">
              <a:spcBef>
                <a:spcPct val="0"/>
              </a:spcBef>
              <a:spcAft>
                <a:spcPct val="0"/>
              </a:spcAft>
              <a:defRPr sz="2800">
                <a:solidFill>
                  <a:srgbClr val="000000"/>
                </a:solidFill>
                <a:latin typeface="Century" charset="0"/>
                <a:ea typeface="ＭＳ Ｐゴシック" charset="0"/>
              </a:defRPr>
            </a:lvl9pPr>
          </a:lstStyle>
          <a:p>
            <a:pPr algn="ctr" eaLnBrk="1" hangingPunct="1">
              <a:spcBef>
                <a:spcPct val="50000"/>
              </a:spcBef>
            </a:pPr>
            <a:r>
              <a:rPr lang="en-US" sz="3200">
                <a:solidFill>
                  <a:srgbClr val="FFFFFF"/>
                </a:solidFill>
                <a:latin typeface="Arial" charset="0"/>
              </a:rPr>
              <a:t>The Electromagnetic Spectrum</a:t>
            </a:r>
            <a:endParaRPr lang="en-US">
              <a:solidFill>
                <a:srgbClr val="FFFFFF"/>
              </a:solidFill>
            </a:endParaRPr>
          </a:p>
        </p:txBody>
      </p:sp>
    </p:spTree>
    <p:extLst>
      <p:ext uri="{BB962C8B-B14F-4D97-AF65-F5344CB8AC3E}">
        <p14:creationId xmlns:p14="http://schemas.microsoft.com/office/powerpoint/2010/main" val="116668256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Custom 3">
      <a:dk1>
        <a:sysClr val="windowText" lastClr="000000"/>
      </a:dk1>
      <a:lt1>
        <a:srgbClr val="AA1A0E"/>
      </a:lt1>
      <a:dk2>
        <a:srgbClr val="424C2D"/>
      </a:dk2>
      <a:lt2>
        <a:srgbClr val="E8E9D1"/>
      </a:lt2>
      <a:accent1>
        <a:srgbClr val="9EB060"/>
      </a:accent1>
      <a:accent2>
        <a:srgbClr val="AA7C05"/>
      </a:accent2>
      <a:accent3>
        <a:srgbClr val="022698"/>
      </a:accent3>
      <a:accent4>
        <a:srgbClr val="824F1C"/>
      </a:accent4>
      <a:accent5>
        <a:srgbClr val="511818"/>
      </a:accent5>
      <a:accent6>
        <a:srgbClr val="553876"/>
      </a:accent6>
      <a:hlink>
        <a:srgbClr val="929547"/>
      </a:hlink>
      <a:folHlink>
        <a:srgbClr val="56633C"/>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a:ln>
              <a:noFill/>
            </a:ln>
            <a:solidFill>
              <a:srgbClr val="000000"/>
            </a:solidFill>
            <a:effectLst/>
            <a:latin typeface="Century" pitchFamily="59"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a:ln>
              <a:noFill/>
            </a:ln>
            <a:solidFill>
              <a:srgbClr val="000000"/>
            </a:solidFill>
            <a:effectLst/>
            <a:latin typeface="Century" pitchFamily="59"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20590</TotalTime>
  <Words>571</Words>
  <Application>Microsoft Macintosh PowerPoint</Application>
  <PresentationFormat>Custom</PresentationFormat>
  <Paragraphs>100</Paragraphs>
  <Slides>23</Slides>
  <Notes>17</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Default Design</vt:lpstr>
      <vt:lpstr>PowerPoint Presentation</vt:lpstr>
      <vt:lpstr>PowerPoint Presentation</vt:lpstr>
      <vt:lpstr>PowerPoint Presentation</vt:lpstr>
      <vt:lpstr>Orbits &amp; Energy</vt:lpstr>
      <vt:lpstr>Radiative energy:    energy carried by electromagnetic  waves (light).</vt:lpstr>
      <vt:lpstr>PowerPoint Presentation</vt:lpstr>
      <vt:lpstr>Properties of Waves</vt:lpstr>
      <vt:lpstr>PowerPoint Presentation</vt:lpstr>
      <vt:lpstr>PowerPoint Presentation</vt:lpstr>
      <vt:lpstr>PowerPoint Presentation</vt:lpstr>
      <vt:lpstr>Thermal Emission</vt:lpstr>
      <vt:lpstr>PowerPoint Presentation</vt:lpstr>
      <vt:lpstr> At “room temperature”, or “body-temperature”, objects emit their peak radiation in the infrared.   The surface of the Earth and all the planets emit radiation in the infrared.</vt:lpstr>
      <vt:lpstr>PowerPoint Presentation</vt:lpstr>
      <vt:lpstr>Demo Time</vt:lpstr>
      <vt:lpstr>PowerPoint Presentation</vt:lpstr>
      <vt:lpstr>PowerPoint Presentation</vt:lpstr>
      <vt:lpstr>PowerPoint Presentation</vt:lpstr>
      <vt:lpstr>PowerPoint Presentation</vt:lpstr>
      <vt:lpstr>PowerPoint Presentation</vt:lpstr>
      <vt:lpstr>PowerPoint Presentation</vt:lpstr>
      <vt:lpstr>The Doppler Effect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Dr Dash</cp:lastModifiedBy>
  <cp:revision>476</cp:revision>
  <cp:lastPrinted>2015-01-21T19:00:40Z</cp:lastPrinted>
  <dcterms:created xsi:type="dcterms:W3CDTF">2012-08-19T17:29:34Z</dcterms:created>
  <dcterms:modified xsi:type="dcterms:W3CDTF">2016-09-20T15:35:49Z</dcterms:modified>
</cp:coreProperties>
</file>