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6653-62A2-4134-B303-43B08858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Modeling Report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201812E-5CD7-4243-8DD6-1569EE92B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396098"/>
              </p:ext>
            </p:extLst>
          </p:nvPr>
        </p:nvGraphicFramePr>
        <p:xfrm>
          <a:off x="2113755" y="2673350"/>
          <a:ext cx="7262257" cy="3276600"/>
        </p:xfrm>
        <a:graphic>
          <a:graphicData uri="http://schemas.openxmlformats.org/drawingml/2006/table">
            <a:tbl>
              <a:tblPr/>
              <a:tblGrid>
                <a:gridCol w="2616548">
                  <a:extLst>
                    <a:ext uri="{9D8B030D-6E8A-4147-A177-3AD203B41FA5}">
                      <a16:colId xmlns:a16="http://schemas.microsoft.com/office/drawing/2014/main" val="180257493"/>
                    </a:ext>
                  </a:extLst>
                </a:gridCol>
                <a:gridCol w="1708766">
                  <a:extLst>
                    <a:ext uri="{9D8B030D-6E8A-4147-A177-3AD203B41FA5}">
                      <a16:colId xmlns:a16="http://schemas.microsoft.com/office/drawing/2014/main" val="1663957104"/>
                    </a:ext>
                  </a:extLst>
                </a:gridCol>
                <a:gridCol w="1628668">
                  <a:extLst>
                    <a:ext uri="{9D8B030D-6E8A-4147-A177-3AD203B41FA5}">
                      <a16:colId xmlns:a16="http://schemas.microsoft.com/office/drawing/2014/main" val="196960168"/>
                    </a:ext>
                  </a:extLst>
                </a:gridCol>
                <a:gridCol w="1308275">
                  <a:extLst>
                    <a:ext uri="{9D8B030D-6E8A-4147-A177-3AD203B41FA5}">
                      <a16:colId xmlns:a16="http://schemas.microsoft.com/office/drawing/2014/main" val="2249996670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Odds-Ratio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47218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-3.912575923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3.84E-61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07322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CreditScore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-0.000674866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0.016044636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8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237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0.072655032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3.24E-175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5424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Tenure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-0.015879072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0.089324155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541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NumOfProducts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-0.095019766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0.045625404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87544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0.526721362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3.97E-22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17902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0.747595467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1.44E-30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61628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Log_Balance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0.069026257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7.62E-07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31169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IsActiveMember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-1.075775907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1.01E-77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843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950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484</TotalTime>
  <Words>48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 Boardroom</vt:lpstr>
      <vt:lpstr>Churn Modeling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Godwin</dc:creator>
  <cp:lastModifiedBy>James Godwin</cp:lastModifiedBy>
  <cp:revision>5</cp:revision>
  <dcterms:created xsi:type="dcterms:W3CDTF">2018-05-08T23:40:55Z</dcterms:created>
  <dcterms:modified xsi:type="dcterms:W3CDTF">2018-05-09T07:48:00Z</dcterms:modified>
</cp:coreProperties>
</file>