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530" r:id="rId3"/>
    <p:sldId id="536" r:id="rId4"/>
    <p:sldId id="537" r:id="rId5"/>
    <p:sldId id="532" r:id="rId6"/>
    <p:sldId id="502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60646" autoAdjust="0"/>
  </p:normalViewPr>
  <p:slideViewPr>
    <p:cSldViewPr snapToGrid="0">
      <p:cViewPr varScale="1">
        <p:scale>
          <a:sx n="143" d="100"/>
          <a:sy n="143" d="100"/>
        </p:scale>
        <p:origin x="3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5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5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Agenda for Tuesday, February 12th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Sprint 3 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Lab: FaceDraw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Topic?</a:t>
            </a:r>
          </a:p>
        </p:txBody>
      </p:sp>
    </p:spTree>
    <p:extLst>
      <p:ext uri="{BB962C8B-B14F-4D97-AF65-F5344CB8AC3E}">
        <p14:creationId xmlns:p14="http://schemas.microsoft.com/office/powerpoint/2010/main" val="36720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Activities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Programming 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Quiz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53096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Select a new Scrum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Take a team picture with your name tags visible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Activities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Programming Assignment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Quiz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Discussion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FaceDrawLite &amp; FaceDraw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Report Out at 3:10pm</a:t>
            </a:r>
          </a:p>
        </p:txBody>
      </p:sp>
    </p:spTree>
    <p:extLst>
      <p:ext uri="{BB962C8B-B14F-4D97-AF65-F5344CB8AC3E}">
        <p14:creationId xmlns:p14="http://schemas.microsoft.com/office/powerpoint/2010/main" val="330225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Daily Scrum and Report Out starting at 3:10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u="sng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02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226</Words>
  <Application>Microsoft Office PowerPoint</Application>
  <PresentationFormat>Widescreen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Object-Oriented Programming Discussion, Lecture, &amp; Lab Eric Pogue</vt:lpstr>
      <vt:lpstr>Friendly Conversation Topic?</vt:lpstr>
      <vt:lpstr>Scrum Process &amp; Roles – Sprint Planning</vt:lpstr>
      <vt:lpstr>Sprint Planning</vt:lpstr>
      <vt:lpstr>Lab</vt:lpstr>
      <vt:lpstr>Daily Scrum and Report Out starting at 3:10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31</cp:revision>
  <dcterms:created xsi:type="dcterms:W3CDTF">2019-01-14T15:53:15Z</dcterms:created>
  <dcterms:modified xsi:type="dcterms:W3CDTF">2019-02-08T23:01:47Z</dcterms:modified>
</cp:coreProperties>
</file>