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5" r:id="rId2"/>
    <p:sldId id="469" r:id="rId3"/>
    <p:sldId id="296" r:id="rId4"/>
    <p:sldId id="470" r:id="rId5"/>
    <p:sldId id="471" r:id="rId6"/>
    <p:sldId id="264" r:id="rId7"/>
    <p:sldId id="524" r:id="rId8"/>
    <p:sldId id="525" r:id="rId9"/>
    <p:sldId id="313" r:id="rId10"/>
    <p:sldId id="519" r:id="rId11"/>
    <p:sldId id="521" r:id="rId12"/>
    <p:sldId id="502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1" autoAdjust="0"/>
    <p:restoredTop sz="60646" autoAdjust="0"/>
  </p:normalViewPr>
  <p:slideViewPr>
    <p:cSldViewPr snapToGrid="0">
      <p:cViewPr varScale="1">
        <p:scale>
          <a:sx n="80" d="100"/>
          <a:sy n="80" d="100"/>
        </p:scale>
        <p:origin x="72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651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7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43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07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sure to watch the video at the link… very funny.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80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0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35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74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3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register.co.uk/2018/05/08/windows_notepad_unix_linux_maco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ewstack.io/spaces-vs-tabs-a-20-year-debate-and-now-this-what-the-hell-is-wrong-with-g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ate.com/articles/technology/technology/2011/01/space_invader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Agenda for Tuesday, January 22nd from 2 to 315pm CST: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Friendly Conversation Topic – Text Files including encoding, end-of-line, tabs vs. spaces, and spaces after a period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Q&amp;A: Sprint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Discussion: Object-Oriented Programming Patterns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Discussion: Object-Oriented Programming Principles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Lab… starting no later than 2:45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Wrap-up and Final Questions/Comments?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9474" y="2064701"/>
            <a:ext cx="10013049" cy="807019"/>
          </a:xfrm>
        </p:spPr>
        <p:txBody>
          <a:bodyPr anchor="ctr">
            <a:noAutofit/>
          </a:bodyPr>
          <a:lstStyle/>
          <a:p>
            <a:r>
              <a:rPr lang="en-US" sz="4800" dirty="0"/>
              <a:t>BMI Calculator Plus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76F5E6-3C36-48E7-8B3C-3254A5F5D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87" y="3289770"/>
            <a:ext cx="85820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87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0004-AEC1-4D2F-8A7E-370FDC8B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9" y="640080"/>
            <a:ext cx="6274590" cy="401834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BMI Calculator Plus – UML</a:t>
            </a:r>
          </a:p>
        </p:txBody>
      </p:sp>
      <p:pic>
        <p:nvPicPr>
          <p:cNvPr id="5" name="Picture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209B76B0-D4A0-4841-8811-CF57C2FCF5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1"/>
          <a:stretch/>
        </p:blipFill>
        <p:spPr>
          <a:xfrm>
            <a:off x="1" y="10"/>
            <a:ext cx="465429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920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Daily Scrum and Report Out starting at 3:10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Scrum Master stand up, give your name, your team name, and briefly answer the </a:t>
            </a:r>
            <a:r>
              <a:rPr lang="en-US" sz="2400"/>
              <a:t>following questions:</a:t>
            </a:r>
            <a:endParaRPr lang="en-US" sz="2400" dirty="0"/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What did you accomplish since the last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What will you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Is the team committed to completing the Sprint 1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u="sng" dirty="0"/>
              <a:t>What is getting in your way or keeping you from completing the assignments?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0029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Text File Encoding Standards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28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ASCII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Unicode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UTF-8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Others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419FF6-75F8-44B2-AFA4-ECF14FB72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49" y="1868804"/>
            <a:ext cx="6848476" cy="404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7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Text File End-Of-Line (EOL) and Encoding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4953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Industry adoption of end-of-line encoding includes: 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Windows: 	Both Carriage Return (CR, \r, 0x0d) and Line Feed (LF, \n, 0x0a) together.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Unix/Linux/OSX: 	Just Line Feed (LF, \n, 0x0a)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Mac (pre-OSX): 	Just Carriage Return (CR, \r, 0x0d)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Article on Windows Notepad supporting non-Windows EOF conventions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349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Source Code Indenting and Tabs vs Spaces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0663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Source code should be indented consistently in order to promote readability.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Tabs versus Spaces has been a holy war among programmers since source files were created: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“Should source-code lines be indented using tab characters or space characters? … and if spaces, how many spaces?”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u="sng" dirty="0"/>
              <a:t>Rules: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Be consistent with yourself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Be consistent with your project… and fellow developers on the project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Be consistent with your organization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For this class, please use four spaces and never utilize tabs.</a:t>
            </a:r>
          </a:p>
        </p:txBody>
      </p:sp>
    </p:spTree>
    <p:extLst>
      <p:ext uri="{BB962C8B-B14F-4D97-AF65-F5344CB8AC3E}">
        <p14:creationId xmlns:p14="http://schemas.microsoft.com/office/powerpoint/2010/main" val="312750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And Only One Space After a Period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Rule: Utilize one space after a period or similar punctuation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012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Q&amp;A: Sprint 1</a:t>
            </a:r>
          </a:p>
        </p:txBody>
      </p:sp>
    </p:spTree>
    <p:extLst>
      <p:ext uri="{BB962C8B-B14F-4D97-AF65-F5344CB8AC3E}">
        <p14:creationId xmlns:p14="http://schemas.microsoft.com/office/powerpoint/2010/main" val="166188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2462" y="3025490"/>
            <a:ext cx="9587075" cy="807019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Discussion: Object-Oriented Programming </a:t>
            </a:r>
            <a:br>
              <a:rPr lang="en-US" sz="4800" dirty="0"/>
            </a:br>
            <a:r>
              <a:rPr lang="en-US" sz="4800" dirty="0"/>
              <a:t>Patterns</a:t>
            </a:r>
          </a:p>
        </p:txBody>
      </p:sp>
    </p:spTree>
    <p:extLst>
      <p:ext uri="{BB962C8B-B14F-4D97-AF65-F5344CB8AC3E}">
        <p14:creationId xmlns:p14="http://schemas.microsoft.com/office/powerpoint/2010/main" val="13933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2462" y="3025490"/>
            <a:ext cx="9587075" cy="807019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Discussion: Object-Oriented Programming </a:t>
            </a:r>
            <a:br>
              <a:rPr lang="en-US" sz="4800" dirty="0"/>
            </a:br>
            <a:r>
              <a:rPr lang="en-US" sz="4800" dirty="0"/>
              <a:t>Principles</a:t>
            </a:r>
          </a:p>
        </p:txBody>
      </p:sp>
    </p:spTree>
    <p:extLst>
      <p:ext uri="{BB962C8B-B14F-4D97-AF65-F5344CB8AC3E}">
        <p14:creationId xmlns:p14="http://schemas.microsoft.com/office/powerpoint/2010/main" val="621940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5"/>
            <a:ext cx="9144000" cy="1362127"/>
          </a:xfrm>
        </p:spPr>
        <p:txBody>
          <a:bodyPr>
            <a:normAutofit/>
          </a:bodyPr>
          <a:lstStyle/>
          <a:p>
            <a:r>
              <a:rPr lang="en-US" sz="48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868E-346E-4359-BF4F-AAEC6F6AA8BC}"/>
              </a:ext>
            </a:extLst>
          </p:cNvPr>
          <p:cNvSpPr txBox="1">
            <a:spLocks/>
          </p:cNvSpPr>
          <p:nvPr/>
        </p:nvSpPr>
        <p:spPr>
          <a:xfrm>
            <a:off x="838199" y="2685214"/>
            <a:ext cx="10515601" cy="3872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000" u="sng" dirty="0"/>
              <a:t>Activates:</a:t>
            </a:r>
          </a:p>
          <a:p>
            <a:pPr marL="457200" indent="-457200" algn="l">
              <a:spcBef>
                <a:spcPts val="1200"/>
              </a:spcBef>
              <a:buFont typeface="+mj-lt"/>
              <a:buAutoNum type="arabicPeriod"/>
            </a:pPr>
            <a:r>
              <a:rPr lang="en-US" sz="2000" dirty="0"/>
              <a:t>Work with the members of your Scrum Team to:</a:t>
            </a:r>
          </a:p>
          <a:p>
            <a:pPr marL="914400" lvl="1" indent="-457200" algn="l">
              <a:spcBef>
                <a:spcPts val="0"/>
              </a:spcBef>
              <a:buFont typeface="+mj-lt"/>
              <a:buAutoNum type="alphaUcPeriod"/>
            </a:pPr>
            <a:r>
              <a:rPr lang="en-US" dirty="0"/>
              <a:t>Install and verify Java SDK</a:t>
            </a:r>
          </a:p>
          <a:p>
            <a:pPr marL="914400" lvl="1" indent="-457200" algn="l">
              <a:spcBef>
                <a:spcPts val="0"/>
              </a:spcBef>
              <a:buFont typeface="+mj-lt"/>
              <a:buAutoNum type="alphaUcPeriod"/>
            </a:pPr>
            <a:r>
              <a:rPr lang="en-US" dirty="0"/>
              <a:t>Install Visual Studio Code… or other preferred text editor</a:t>
            </a:r>
          </a:p>
          <a:p>
            <a:pPr marL="914400" lvl="1" indent="-457200" algn="l">
              <a:spcBef>
                <a:spcPts val="0"/>
              </a:spcBef>
              <a:buFont typeface="+mj-lt"/>
              <a:buAutoNum type="alphaUcPeriod"/>
            </a:pPr>
            <a:r>
              <a:rPr lang="en-US" dirty="0"/>
              <a:t>BMI Calculator Plus coding together</a:t>
            </a:r>
          </a:p>
          <a:p>
            <a:pPr marL="914400" lvl="1" indent="-457200" algn="l">
              <a:spcBef>
                <a:spcPts val="0"/>
              </a:spcBef>
              <a:buFont typeface="+mj-lt"/>
              <a:buAutoNum type="alphaUcPeriod"/>
            </a:pPr>
            <a:endParaRPr lang="en-US" dirty="0"/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Daily Scrum and Report Out starting at 3:05</a:t>
            </a:r>
          </a:p>
        </p:txBody>
      </p:sp>
    </p:spTree>
    <p:extLst>
      <p:ext uri="{BB962C8B-B14F-4D97-AF65-F5344CB8AC3E}">
        <p14:creationId xmlns:p14="http://schemas.microsoft.com/office/powerpoint/2010/main" val="334090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395</Words>
  <Application>Microsoft Office PowerPoint</Application>
  <PresentationFormat>Widescreen</PresentationFormat>
  <Paragraphs>73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Object-Oriented Programming Discussion, Lecture, &amp; Lab Eric Pogue</vt:lpstr>
      <vt:lpstr>Text File Encoding Standards</vt:lpstr>
      <vt:lpstr>Text File End-Of-Line (EOL) and Encoding</vt:lpstr>
      <vt:lpstr>Source Code Indenting and Tabs vs Spaces</vt:lpstr>
      <vt:lpstr>And Only One Space After a Period</vt:lpstr>
      <vt:lpstr>Q&amp;A: Sprint 1</vt:lpstr>
      <vt:lpstr>Discussion: Object-Oriented Programming  Patterns</vt:lpstr>
      <vt:lpstr>Discussion: Object-Oriented Programming  Principles</vt:lpstr>
      <vt:lpstr>Lab</vt:lpstr>
      <vt:lpstr>BMI Calculator Plus</vt:lpstr>
      <vt:lpstr>BMI Calculator Plus – UML</vt:lpstr>
      <vt:lpstr>Daily Scrum and Report Out starting at 3:10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Eric Pogue</cp:lastModifiedBy>
  <cp:revision>16</cp:revision>
  <dcterms:created xsi:type="dcterms:W3CDTF">2019-01-14T15:53:15Z</dcterms:created>
  <dcterms:modified xsi:type="dcterms:W3CDTF">2019-01-21T20:47:53Z</dcterms:modified>
</cp:coreProperties>
</file>