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305" r:id="rId2"/>
    <p:sldId id="530" r:id="rId3"/>
    <p:sldId id="535" r:id="rId4"/>
    <p:sldId id="483" r:id="rId5"/>
    <p:sldId id="533" r:id="rId6"/>
    <p:sldId id="534" r:id="rId7"/>
    <p:sldId id="531" r:id="rId8"/>
    <p:sldId id="322" r:id="rId9"/>
    <p:sldId id="302" r:id="rId10"/>
    <p:sldId id="520" r:id="rId11"/>
    <p:sldId id="532" r:id="rId12"/>
    <p:sldId id="502" r:id="rId13"/>
    <p:sldId id="2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41" autoAdjust="0"/>
    <p:restoredTop sz="60646" autoAdjust="0"/>
  </p:normalViewPr>
  <p:slideViewPr>
    <p:cSldViewPr snapToGrid="0">
      <p:cViewPr varScale="1">
        <p:scale>
          <a:sx n="86" d="100"/>
          <a:sy n="86" d="100"/>
        </p:scale>
        <p:origin x="21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77DEB0-5AA4-49C7-B0AD-AD047A002C4C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A4D32B-0177-4B34-AE20-6C7270561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941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6053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3580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4591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3580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400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73764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87543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46430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977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6621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061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379CA-5593-44B9-9585-5A7B08973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AE673A-A12E-4EAE-AAEE-1D8C33B979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0A690-A5A9-42A5-957B-F20434309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148F73-40C8-4265-B665-988DFC4ED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F18BEF-A0EA-4B00-B92A-31BD5EA07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704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F0A69-0A96-4408-918B-852C23889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68B5C5-5982-4F25-BF80-70A68DCD79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71C0DD-D1D4-451C-BF1E-F37CA37CC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CD31F2-3E3C-47BF-8B74-C37BA0DD1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0682A-A511-4060-AAD3-319915F83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4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BE9592-4564-44CF-B146-ABA3624CF6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9E50E9-A590-46E1-B22A-4BA751B758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8E949-42D9-4FCC-AAF3-EFB914BE7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3ABB1-B5C4-4B83-BF75-02D3BBA00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72D29-A262-47C0-9FDC-2EE0780D1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770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2B57A-183D-4B36-9232-552CD4795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0C98B-E3AB-45A4-A3E1-FF422E285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B8398-2635-4C1D-9564-19BA39C32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A9543-AD96-46BC-8DF7-8D3A431CC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D41951-E228-421B-B28B-A22DED09D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182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56655-2C75-4449-B634-FB2919A1E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D49C01-BA41-4848-89BE-AEBD93EC1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84383-F8B1-435B-BBF7-82BF73315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BF78A-8E6A-4777-828A-7D4D21D80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C4756-2709-41FD-88D4-E95D85649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50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11BDA-7A16-461F-9C8A-4B7C940EE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7449F-FB5B-4BA4-86FD-F61EAFAC92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8406EE-9A59-4BAD-AF1C-D47A03001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74744E-2FCD-4385-BC54-467012E27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41EDA2-C9E2-4C4E-A16E-24760B779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D5CB8C-065A-4771-8014-F924C9A76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077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4F573-D3B3-41CF-83F4-FB0F16474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F6BC6E-3A34-4FC8-9590-CFFCBE7A4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E2EE51-3653-4E27-A438-2A59EB9993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71A0ED-D53F-4A9D-9260-E6196201DE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8D368D-018B-4D8D-97BA-7EA4B5A103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6B6CC1-883C-4C1E-9BAD-C19C13B69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E1A70F-1E03-456D-8F68-D9D440D95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F6B607-F078-4C1F-A38F-1D01E0747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832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338F5-2814-457A-B867-83EA39B6D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F6261F-9A9E-4B99-B9FE-B00381CB4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E28554-E12A-4C0E-A2CD-1F7E7901D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5EDE96-8BAE-4BD2-8359-AB9A4F1DB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340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E4D235-B521-434F-9C3A-7CE875F02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DEB77C-E2C4-4B20-ADA3-6063C1E31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30CBED-9E87-451E-B4D8-6D08340CF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749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AF71D-6F99-4644-9C32-F273FFE40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D05EF-C2B9-456F-8835-AC3B30EC3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7F5425-39B1-448C-8C09-17379C3757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4BA82B-3112-4EFF-AC26-2E5364247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906351-6F3F-4F91-83A9-98E77363B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2C2999-BD87-4680-BD2C-CB3D582E6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077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50D97-8169-48FD-9147-8032374DD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4B0208-ECE4-4EC6-8863-4F0A678DCC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318575-E703-4582-85F8-8E9B25B799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162DF0-4906-4B3E-BFDB-1D097C8B9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9B56B4-594C-41A7-9BB0-DDD2A8B01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B95E30-F343-40B8-BCB6-C1A66C3E7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547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BE1329-2699-44E1-85C9-6B4F2B3C3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40CC9-D7DA-4EED-A52B-F8230F3131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5B572-3054-4639-B241-E9DD972373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2E0E1-344B-4E26-B5AD-CE86AB802485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87CDE-CC99-473F-8F62-749AA3E6D1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6558F-BCFA-4DF9-8CEB-3521E11E99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765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lass_diagram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lass_diagram" TargetMode="External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46405-6F1F-4926-B387-B75245C2F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268155" cy="1325563"/>
          </a:xfrm>
        </p:spPr>
        <p:txBody>
          <a:bodyPr>
            <a:normAutofit/>
          </a:bodyPr>
          <a:lstStyle/>
          <a:p>
            <a:r>
              <a:rPr lang="en-US" sz="3600" dirty="0"/>
              <a:t>Object-Oriented Programming</a:t>
            </a:r>
            <a:br>
              <a:rPr lang="en-US" dirty="0"/>
            </a:br>
            <a:r>
              <a:rPr lang="en-US" sz="1800" dirty="0"/>
              <a:t>Discussion, Lecture, &amp; Lab</a:t>
            </a:r>
            <a:br>
              <a:rPr lang="en-US" sz="1800" dirty="0"/>
            </a:br>
            <a:r>
              <a:rPr lang="en-US" sz="1800" dirty="0"/>
              <a:t>Eric Pogue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8"/>
            <a:ext cx="10515600" cy="44376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Agenda for Tuesday, February 5th from 2 to 315pm CST: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Friendly Conversation Topic?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Discuss Sprint 2 Expectations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Foreshadowing FaceDraw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Review UML Class Diagrams, BMI Calculator Plus, and Phone Example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Review Shapes Tutorial Expectations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Lab: OvalDraw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Discussion &amp; Questions welcome at any time… please be present with no phones or email during our time together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EDCD7D6-DA50-40A6-870F-1D890F732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055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Lab: Sprint 2</a:t>
            </a:r>
            <a:endParaRPr lang="en-US" sz="3600" b="1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2398"/>
            <a:ext cx="10718950" cy="54633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Note that these lab items utilize topics that we will cover in the sprints 1-3. Many of the topics may be unfamiliar and may make you uncomfortable. My hope is that by giving you an early preview to them, our week 3 FaceDraw assignment will be more enjoyable.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Review of hierarchical file systems and where to store material for this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Clone &amp; Pull the current course materials… you should do this regularly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Compile, run, and review the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</a:rPr>
              <a:t>ShapeDraw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 and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</a:rPr>
              <a:t>Ovaldraw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 applications in the source-lite folder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Note: You still need to complete the “Shapes Step 1” and “Shapes Step 2” tutorials!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Review pre-OOP Graphical HelloWorld Windows C code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Code OvalDraw that is comparable to above HelloWorld application together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Complete OvalDraw Tutorial Using GitHub and Git together (next slide)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7736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Lab: Sprint 2 (continued)</a:t>
            </a:r>
            <a:endParaRPr lang="en-US" sz="3600" b="1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2398"/>
            <a:ext cx="10718950" cy="54633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OvalDraw Tutorial Using GitHub and Git: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Discuss Configuration Management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Review Common Git/GitHub Command Branching Pattern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Create a GitHub project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Clone Empty GitHub project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Step 1: Implement “Hello World” type application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Step 2: Implement JFrame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Step 3: Implement JPanel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Step 4: Implement Oval that draws itself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Commit and Push to GitHub</a:t>
            </a:r>
          </a:p>
        </p:txBody>
      </p:sp>
    </p:spTree>
    <p:extLst>
      <p:ext uri="{BB962C8B-B14F-4D97-AF65-F5344CB8AC3E}">
        <p14:creationId xmlns:p14="http://schemas.microsoft.com/office/powerpoint/2010/main" val="33022552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Daily Scrum and Report Out starting at 3:10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4444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Scrum Master stand up, give your name, your team name, and briefly answer the </a:t>
            </a:r>
            <a:r>
              <a:rPr lang="en-US" sz="2400"/>
              <a:t>following questions:</a:t>
            </a:r>
            <a:endParaRPr lang="en-US" sz="2400" dirty="0"/>
          </a:p>
          <a:p>
            <a:pPr marL="514350" indent="-514350">
              <a:buFont typeface="+mj-lt"/>
              <a:buAutoNum type="alphaLcParenR"/>
            </a:pPr>
            <a:r>
              <a:rPr lang="en-US" sz="2400" dirty="0"/>
              <a:t>What did you accomplish since the last meeting?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2400" dirty="0"/>
              <a:t>What will you working on until the next meeting?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2400" dirty="0"/>
              <a:t>Is the team committed to completing the Sprint 1 assignments? All/Most/Some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2400" u="sng" dirty="0"/>
              <a:t>What is getting in your way or keeping you from completing the assignments?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500292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51480"/>
            <a:ext cx="9144000" cy="75504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1130818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02462" y="3025490"/>
            <a:ext cx="9587075" cy="80701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Friendly Conversation Topic?</a:t>
            </a:r>
          </a:p>
        </p:txBody>
      </p:sp>
    </p:spTree>
    <p:extLst>
      <p:ext uri="{BB962C8B-B14F-4D97-AF65-F5344CB8AC3E}">
        <p14:creationId xmlns:p14="http://schemas.microsoft.com/office/powerpoint/2010/main" val="367206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02462" y="3025490"/>
            <a:ext cx="9587075" cy="807019"/>
          </a:xfrm>
        </p:spPr>
        <p:txBody>
          <a:bodyPr anchor="ctr">
            <a:noAutofit/>
          </a:bodyPr>
          <a:lstStyle/>
          <a:p>
            <a:r>
              <a:rPr lang="en-US" sz="3600" dirty="0"/>
              <a:t>Discuss Sprint 2 Expectations:</a:t>
            </a:r>
            <a:br>
              <a:rPr lang="en-US" sz="3600" dirty="0"/>
            </a:br>
            <a:br>
              <a:rPr lang="en-US" sz="3600" dirty="0"/>
            </a:br>
            <a:r>
              <a:rPr lang="en-US" sz="3600" b="1" u="sng" dirty="0"/>
              <a:t>If</a:t>
            </a:r>
            <a:r>
              <a:rPr lang="en-US" sz="3600" dirty="0"/>
              <a:t> you need additional time to complete PA3, email me and I will give you two addition days (until Tuesday night).</a:t>
            </a:r>
          </a:p>
        </p:txBody>
      </p:sp>
    </p:spTree>
    <p:extLst>
      <p:ext uri="{BB962C8B-B14F-4D97-AF65-F5344CB8AC3E}">
        <p14:creationId xmlns:p14="http://schemas.microsoft.com/office/powerpoint/2010/main" val="4173080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Foreshadowing FaceDraw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617785"/>
            <a:ext cx="4993552" cy="43984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In the sprint 3 FaceDraw assignment, you will need to:</a:t>
            </a:r>
          </a:p>
          <a:p>
            <a:r>
              <a:rPr lang="en-US" sz="2000" dirty="0"/>
              <a:t>Create an graphical Java application</a:t>
            </a:r>
          </a:p>
          <a:p>
            <a:r>
              <a:rPr lang="en-US" sz="2000" dirty="0"/>
              <a:t>Draw 3 to 10 random faces on a window</a:t>
            </a:r>
          </a:p>
          <a:p>
            <a:r>
              <a:rPr lang="en-US" sz="2000" dirty="0"/>
              <a:t>Make each face a random width and height</a:t>
            </a:r>
          </a:p>
          <a:p>
            <a:r>
              <a:rPr lang="en-US" sz="2000" dirty="0"/>
              <a:t>Give each face a random emotion</a:t>
            </a:r>
          </a:p>
          <a:p>
            <a:r>
              <a:rPr lang="en-US" sz="2000" dirty="0"/>
              <a:t>Make it all visually appealing</a:t>
            </a:r>
          </a:p>
          <a:p>
            <a:r>
              <a:rPr lang="en-US" sz="2000" dirty="0"/>
              <a:t>And more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It will be challenging!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DB09D74-3489-4AC9-9903-3B4998415E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6047" y="1617785"/>
            <a:ext cx="4335193" cy="4712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551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Class Diagram </a:t>
            </a:r>
            <a:r>
              <a:rPr lang="en-US" dirty="0">
                <a:hlinkClick r:id="rId3"/>
              </a:rPr>
              <a:t>[link]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4172C6-4E88-40E4-9F2B-2257B0C8B5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49194" y="166363"/>
            <a:ext cx="1409212" cy="134289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AA695BD-601F-42F6-93C8-B300FAA5D9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1607599"/>
            <a:ext cx="9681184" cy="3642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535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Class Diagram (continued) </a:t>
            </a:r>
            <a:r>
              <a:rPr lang="en-US" dirty="0">
                <a:hlinkClick r:id="rId3"/>
              </a:rPr>
              <a:t>[link]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4172C6-4E88-40E4-9F2B-2257B0C8B5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49194" y="166363"/>
            <a:ext cx="1409212" cy="13428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C57A4F9-0DFF-4DA0-886E-941E65EA35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2416" y="1690688"/>
            <a:ext cx="5770291" cy="384686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3BBC74C-529E-483F-B86C-3AF584FA81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0800000">
            <a:off x="9402707" y="2505215"/>
            <a:ext cx="530398" cy="4023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D675587-F3E8-44A2-A98E-C11DC68E2A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0800000">
            <a:off x="9402707" y="4233149"/>
            <a:ext cx="530398" cy="4023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DCF1544-E125-4D95-BFC4-38BFD13B988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02707" y="4824668"/>
            <a:ext cx="530398" cy="40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232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A0004-AEC1-4D2F-8A7E-370FDC8B4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7329" y="640080"/>
            <a:ext cx="6274590" cy="4018341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/>
              <a:t>UML – </a:t>
            </a:r>
            <a:br>
              <a:rPr lang="en-US" sz="6000" dirty="0"/>
            </a:br>
            <a:r>
              <a:rPr lang="en-US" sz="6000" dirty="0"/>
              <a:t>BMI Calculator Plus</a:t>
            </a:r>
          </a:p>
        </p:txBody>
      </p:sp>
      <p:pic>
        <p:nvPicPr>
          <p:cNvPr id="5" name="Picture 4" descr="A close up of text on a whiteboard&#10;&#10;Description automatically generated">
            <a:extLst>
              <a:ext uri="{FF2B5EF4-FFF2-40B4-BE49-F238E27FC236}">
                <a16:creationId xmlns:a16="http://schemas.microsoft.com/office/drawing/2014/main" id="{209B76B0-D4A0-4841-8811-CF57C2FCF54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41"/>
          <a:stretch/>
        </p:blipFill>
        <p:spPr>
          <a:xfrm>
            <a:off x="1" y="10"/>
            <a:ext cx="4654296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470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AD6B545-F0B6-460A-BC7D-40D729608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0421" y="0"/>
            <a:ext cx="5740445" cy="6858000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3C050F70-9801-468E-A98C-7C118AACC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UML Phone</a:t>
            </a:r>
            <a:br>
              <a:rPr lang="en-US" dirty="0"/>
            </a:br>
            <a:r>
              <a:rPr lang="en-US" dirty="0"/>
              <a:t>Example </a:t>
            </a:r>
          </a:p>
        </p:txBody>
      </p:sp>
    </p:spTree>
    <p:extLst>
      <p:ext uri="{BB962C8B-B14F-4D97-AF65-F5344CB8AC3E}">
        <p14:creationId xmlns:p14="http://schemas.microsoft.com/office/powerpoint/2010/main" val="1587949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Shapes Tutorial Expectations</a:t>
            </a:r>
            <a:endParaRPr lang="en-US" sz="3600" b="1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2398"/>
            <a:ext cx="10718950" cy="54633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After you complete the Shapes Step 1 and Shapes Step 2 Tutorials you should be able to: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Declare an abstract class and explain why it is useful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Use Inheritance to build classes and objects that extend base class functionality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Implement Encapsulation and Data Hiding by using setters and getters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Write default and non-default constructors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Override the toString function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Store multiple objects in an ArrayList using generic data types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Distinguish between using an array and an ArrayList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Work with a collection of related objects polymorphically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Explain how Polymorphism is implemented behind the scenes</a:t>
            </a:r>
          </a:p>
        </p:txBody>
      </p:sp>
    </p:spTree>
    <p:extLst>
      <p:ext uri="{BB962C8B-B14F-4D97-AF65-F5344CB8AC3E}">
        <p14:creationId xmlns:p14="http://schemas.microsoft.com/office/powerpoint/2010/main" val="2920435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542</Words>
  <Application>Microsoft Office PowerPoint</Application>
  <PresentationFormat>Widescreen</PresentationFormat>
  <Paragraphs>74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Object-Oriented Programming Discussion, Lecture, &amp; Lab Eric Pogue</vt:lpstr>
      <vt:lpstr>Friendly Conversation Topic?</vt:lpstr>
      <vt:lpstr>Discuss Sprint 2 Expectations:  If you need additional time to complete PA3, email me and I will give you two addition days (until Tuesday night).</vt:lpstr>
      <vt:lpstr>Foreshadowing FaceDraw</vt:lpstr>
      <vt:lpstr>UML Class Diagram [link]</vt:lpstr>
      <vt:lpstr>UML Class Diagram (continued) [link]</vt:lpstr>
      <vt:lpstr>UML –  BMI Calculator Plus</vt:lpstr>
      <vt:lpstr>UML Phone Example </vt:lpstr>
      <vt:lpstr>Shapes Tutorial Expectations</vt:lpstr>
      <vt:lpstr>Lab: Sprint 2</vt:lpstr>
      <vt:lpstr>Lab: Sprint 2 (continued)</vt:lpstr>
      <vt:lpstr>Daily Scrum and Report Out starting at 3:10</vt:lpstr>
      <vt:lpstr>End of Session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 Discussion, Lecture, &amp; Lab Eric Pogue</dc:title>
  <dc:creator>Eric Pogue</dc:creator>
  <cp:lastModifiedBy>Eric Pogue</cp:lastModifiedBy>
  <cp:revision>30</cp:revision>
  <dcterms:created xsi:type="dcterms:W3CDTF">2019-01-14T15:53:15Z</dcterms:created>
  <dcterms:modified xsi:type="dcterms:W3CDTF">2019-02-07T16:40:53Z</dcterms:modified>
</cp:coreProperties>
</file>