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528" r:id="rId3"/>
    <p:sldId id="522" r:id="rId4"/>
    <p:sldId id="527" r:id="rId5"/>
    <p:sldId id="419" r:id="rId6"/>
    <p:sldId id="484" r:id="rId7"/>
    <p:sldId id="313" r:id="rId8"/>
    <p:sldId id="519" r:id="rId9"/>
    <p:sldId id="521" r:id="rId10"/>
    <p:sldId id="529" r:id="rId11"/>
    <p:sldId id="50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86" d="100"/>
          <a:sy n="86" d="100"/>
        </p:scale>
        <p:origin x="21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1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0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Agenda for Tuesday, January 29th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OOP Web Programming with TypeScript &amp; </a:t>
            </a:r>
            <a:r>
              <a:rPr lang="en-US" sz="2200" dirty="0" err="1"/>
              <a:t>WebAssembly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More Object-Oriented Programming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Sprint 2 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dirty="0"/>
              <a:t>As a Team</a:t>
            </a:r>
            <a:br>
              <a:rPr lang="en-US" sz="4400" dirty="0"/>
            </a:br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Quiz,  and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123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Daily Scrum and Report Out starting at 3:10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Scrum Master stand up, give your name, your team name, and briefly answer the </a:t>
            </a:r>
            <a:r>
              <a:rPr lang="en-US" sz="2400"/>
              <a:t>following questions:</a:t>
            </a:r>
            <a:endParaRPr lang="en-US" sz="2400" dirty="0"/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Is the team committed to completing the Sprint 1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u="sng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02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2C5635-17FA-43E9-8DC0-B1BC5391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4100"/>
            <a:ext cx="5534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E0F57-6E08-4E00-A5B7-1C160407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2937"/>
            <a:ext cx="116871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462" y="3025490"/>
            <a:ext cx="9587075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Q&amp;A: More Object-Oriented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5724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517313" y="42754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400" dirty="0"/>
              <a:t>Review Sprint 2 Activities List, </a:t>
            </a:r>
            <a:br>
              <a:rPr lang="en-US" sz="4400" dirty="0"/>
            </a:br>
            <a:r>
              <a:rPr lang="en-US" sz="4400" dirty="0"/>
              <a:t>Programming Assignment, </a:t>
            </a:r>
            <a:br>
              <a:rPr lang="en-US" sz="4400" dirty="0"/>
            </a:br>
            <a:r>
              <a:rPr lang="en-US" sz="4400" dirty="0"/>
              <a:t>Quiz,  and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39844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362127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2685214"/>
            <a:ext cx="10515601" cy="387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Activates: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000" dirty="0"/>
              <a:t>Work with the members of your Scrum Team to: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Update your copy of our course materials using “git pull”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Verify that our source code from last week is in “source-lite\</a:t>
            </a:r>
            <a:r>
              <a:rPr lang="en-US" dirty="0" err="1"/>
              <a:t>inclass</a:t>
            </a:r>
            <a:r>
              <a:rPr lang="en-US" dirty="0"/>
              <a:t>”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Discussion: BMI Calculator Plus coding together from last week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As a team make sure that everyone on the team has completed BMI Calculator Plus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lphaUcPeriod"/>
            </a:pPr>
            <a:r>
              <a:rPr lang="en-US" dirty="0"/>
              <a:t>As a team complete a </a:t>
            </a:r>
            <a:r>
              <a:rPr lang="en-US" u="sng" dirty="0"/>
              <a:t>Detailed Review</a:t>
            </a:r>
            <a:r>
              <a:rPr lang="en-US" dirty="0"/>
              <a:t> of our Sprint 2 Activities List, Programming Assignment, Quiz, and Discussion Board </a:t>
            </a:r>
          </a:p>
          <a:p>
            <a:pPr lvl="1" algn="l">
              <a:spcBef>
                <a:spcPts val="0"/>
              </a:spcBef>
            </a:pPr>
            <a:endParaRPr lang="en-US" dirty="0"/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Daily Scrum and Report Out starting at 3:05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75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Discussion: BMI Calculator Plus</a:t>
            </a:r>
          </a:p>
        </p:txBody>
      </p:sp>
    </p:spTree>
    <p:extLst>
      <p:ext uri="{BB962C8B-B14F-4D97-AF65-F5344CB8AC3E}">
        <p14:creationId xmlns:p14="http://schemas.microsoft.com/office/powerpoint/2010/main" val="198348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BMI Calculator Plus – UML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368</Words>
  <Application>Microsoft Office PowerPoint</Application>
  <PresentationFormat>Widescreen</PresentationFormat>
  <Paragraphs>48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PowerPoint Presentation</vt:lpstr>
      <vt:lpstr>PowerPoint Presentation</vt:lpstr>
      <vt:lpstr>Q&amp;A: More Object-Oriented Programming </vt:lpstr>
      <vt:lpstr>Scrum &amp; Scrum Roles – Sprint Planning</vt:lpstr>
      <vt:lpstr>Review Sprint 2 Activities List,  Programming Assignment,  Quiz,  and Discussion Board</vt:lpstr>
      <vt:lpstr>Lab</vt:lpstr>
      <vt:lpstr>Discussion: BMI Calculator Plus</vt:lpstr>
      <vt:lpstr>BMI Calculator Plus – UML</vt:lpstr>
      <vt:lpstr>As a Team Review Sprint 2 Activities List,  Programming Assignment,  Quiz,  and Discussion Board</vt:lpstr>
      <vt:lpstr>Daily Scrum and Report Out starting at 3:10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22</cp:revision>
  <dcterms:created xsi:type="dcterms:W3CDTF">2019-01-14T15:53:15Z</dcterms:created>
  <dcterms:modified xsi:type="dcterms:W3CDTF">2019-01-29T19:33:17Z</dcterms:modified>
</cp:coreProperties>
</file>