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526" r:id="rId3"/>
    <p:sldId id="264" r:id="rId4"/>
    <p:sldId id="524" r:id="rId5"/>
    <p:sldId id="525" r:id="rId6"/>
    <p:sldId id="313" r:id="rId7"/>
    <p:sldId id="519" r:id="rId8"/>
    <p:sldId id="521" r:id="rId9"/>
    <p:sldId id="50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Thursday, January 24nd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Sprint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Concepts &amp;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506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Sprint 1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Patterns</a:t>
            </a:r>
          </a:p>
        </p:txBody>
      </p:sp>
    </p:spTree>
    <p:extLst>
      <p:ext uri="{BB962C8B-B14F-4D97-AF65-F5344CB8AC3E}">
        <p14:creationId xmlns:p14="http://schemas.microsoft.com/office/powerpoint/2010/main" val="1393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Principles</a:t>
            </a:r>
          </a:p>
        </p:txBody>
      </p:sp>
    </p:spTree>
    <p:extLst>
      <p:ext uri="{BB962C8B-B14F-4D97-AF65-F5344CB8AC3E}">
        <p14:creationId xmlns:p14="http://schemas.microsoft.com/office/powerpoint/2010/main" val="6219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62127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685214"/>
            <a:ext cx="10515601" cy="38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Activates: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Work with the members of your Scrum Team to: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Install and verify Java SDK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Install Visual Studio Code… or other preferred text editor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BMI Calculator Plus coding together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endParaRPr lang="en-US" dirty="0"/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Daily Scrum and Report Out starting at 3:05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75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BMI Calculator Plus</a:t>
            </a:r>
          </a:p>
        </p:txBody>
      </p:sp>
    </p:spTree>
    <p:extLst>
      <p:ext uri="{BB962C8B-B14F-4D97-AF65-F5344CB8AC3E}">
        <p14:creationId xmlns:p14="http://schemas.microsoft.com/office/powerpoint/2010/main" val="198348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BMI Calculator Plus – UML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223</Words>
  <Application>Microsoft Office PowerPoint</Application>
  <PresentationFormat>Widescreen</PresentationFormat>
  <Paragraphs>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TypeScript</vt:lpstr>
      <vt:lpstr>Q&amp;A: Sprint 1</vt:lpstr>
      <vt:lpstr>Q&amp;A: Patterns</vt:lpstr>
      <vt:lpstr>Q&amp;A: Principles</vt:lpstr>
      <vt:lpstr>Lab</vt:lpstr>
      <vt:lpstr>BMI Calculator Plus</vt:lpstr>
      <vt:lpstr>BMI Calculator Plus – UML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18</cp:revision>
  <dcterms:created xsi:type="dcterms:W3CDTF">2019-01-14T15:53:15Z</dcterms:created>
  <dcterms:modified xsi:type="dcterms:W3CDTF">2019-01-24T16:10:31Z</dcterms:modified>
</cp:coreProperties>
</file>