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5" r:id="rId2"/>
    <p:sldId id="526" r:id="rId3"/>
    <p:sldId id="264" r:id="rId4"/>
    <p:sldId id="524" r:id="rId5"/>
    <p:sldId id="525" r:id="rId6"/>
    <p:sldId id="527" r:id="rId7"/>
    <p:sldId id="313" r:id="rId8"/>
    <p:sldId id="519" r:id="rId9"/>
    <p:sldId id="521" r:id="rId10"/>
    <p:sldId id="419" r:id="rId11"/>
    <p:sldId id="50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1" autoAdjust="0"/>
    <p:restoredTop sz="60646" autoAdjust="0"/>
  </p:normalViewPr>
  <p:slideViewPr>
    <p:cSldViewPr snapToGrid="0">
      <p:cViewPr varScale="1">
        <p:scale>
          <a:sx n="143" d="100"/>
          <a:sy n="143" d="100"/>
        </p:scale>
        <p:origin x="31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46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35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74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3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13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51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\\commons.wikimedia.org\w\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Agenda for Tuesday, January 29th from 2 to 315pm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Friendly Conversation Topic – TypeScript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Sprint Review for Sprint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Q&amp;A: Concepts &amp; Practices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Q&amp;A: Patterns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Q&amp;A: Principles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Q&amp;A: More Object-Oriented Programming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&amp; Scrum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517313" y="4275414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Daily Scrum and Report Out starting at 3:10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Scrum Master stand up, give your name, your team name, and briefly answer the </a:t>
            </a:r>
            <a:r>
              <a:rPr lang="en-US" sz="2400"/>
              <a:t>following questions:</a:t>
            </a:r>
            <a:endParaRPr lang="en-US" sz="2400" dirty="0"/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What did you accomplish since the last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What will you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Is the team committed to completing the Sprint 1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u="sng" dirty="0"/>
              <a:t>What is getting in your way or keeping you from completing the assignments?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0029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150683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Q&amp;A: Sprint 1</a:t>
            </a:r>
          </a:p>
        </p:txBody>
      </p:sp>
    </p:spTree>
    <p:extLst>
      <p:ext uri="{BB962C8B-B14F-4D97-AF65-F5344CB8AC3E}">
        <p14:creationId xmlns:p14="http://schemas.microsoft.com/office/powerpoint/2010/main" val="166188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462" y="3025490"/>
            <a:ext cx="9587075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Q&amp;A: Patterns</a:t>
            </a:r>
          </a:p>
        </p:txBody>
      </p:sp>
    </p:spTree>
    <p:extLst>
      <p:ext uri="{BB962C8B-B14F-4D97-AF65-F5344CB8AC3E}">
        <p14:creationId xmlns:p14="http://schemas.microsoft.com/office/powerpoint/2010/main" val="1393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462" y="3025490"/>
            <a:ext cx="9587075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Q&amp;A: Principles</a:t>
            </a:r>
          </a:p>
        </p:txBody>
      </p:sp>
    </p:spTree>
    <p:extLst>
      <p:ext uri="{BB962C8B-B14F-4D97-AF65-F5344CB8AC3E}">
        <p14:creationId xmlns:p14="http://schemas.microsoft.com/office/powerpoint/2010/main" val="62194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462" y="3025490"/>
            <a:ext cx="9587075" cy="807019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Q&amp;A: More Object-Oriented Programming </a:t>
            </a:r>
          </a:p>
        </p:txBody>
      </p:sp>
    </p:spTree>
    <p:extLst>
      <p:ext uri="{BB962C8B-B14F-4D97-AF65-F5344CB8AC3E}">
        <p14:creationId xmlns:p14="http://schemas.microsoft.com/office/powerpoint/2010/main" val="57245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1362127"/>
          </a:xfrm>
        </p:spPr>
        <p:txBody>
          <a:bodyPr>
            <a:normAutofit/>
          </a:bodyPr>
          <a:lstStyle/>
          <a:p>
            <a:r>
              <a:rPr lang="en-US" sz="48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868E-346E-4359-BF4F-AAEC6F6AA8BC}"/>
              </a:ext>
            </a:extLst>
          </p:cNvPr>
          <p:cNvSpPr txBox="1">
            <a:spLocks/>
          </p:cNvSpPr>
          <p:nvPr/>
        </p:nvSpPr>
        <p:spPr>
          <a:xfrm>
            <a:off x="838199" y="2685214"/>
            <a:ext cx="10515601" cy="3872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u="sng" dirty="0"/>
              <a:t>Activates:</a:t>
            </a:r>
          </a:p>
          <a:p>
            <a:pPr marL="457200" indent="-457200" algn="l">
              <a:spcBef>
                <a:spcPts val="1200"/>
              </a:spcBef>
              <a:buFont typeface="+mj-lt"/>
              <a:buAutoNum type="arabicPeriod"/>
            </a:pPr>
            <a:r>
              <a:rPr lang="en-US" sz="2000" dirty="0"/>
              <a:t>Work with the members of your Scrum Team to:</a:t>
            </a:r>
          </a:p>
          <a:p>
            <a:pPr marL="914400" lvl="1" indent="-457200" algn="l"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Discussion: BMI Calculator Plus coding together from last week</a:t>
            </a:r>
          </a:p>
          <a:p>
            <a:pPr marL="914400" lvl="1" indent="-457200" algn="l"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As a team complete a </a:t>
            </a:r>
            <a:r>
              <a:rPr lang="en-US" u="sng" dirty="0"/>
              <a:t>Detailed Review</a:t>
            </a:r>
            <a:r>
              <a:rPr lang="en-US" dirty="0"/>
              <a:t> of our Sprint 2 Activities List, Programming Assignment, Quiz, and Discussion Board </a:t>
            </a:r>
          </a:p>
          <a:p>
            <a:pPr lvl="1" algn="l">
              <a:spcBef>
                <a:spcPts val="0"/>
              </a:spcBef>
            </a:pPr>
            <a:endParaRPr lang="en-US" dirty="0"/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Daily Scrum and Report Out starting at 3:05</a:t>
            </a:r>
          </a:p>
        </p:txBody>
      </p:sp>
    </p:spTree>
    <p:extLst>
      <p:ext uri="{BB962C8B-B14F-4D97-AF65-F5344CB8AC3E}">
        <p14:creationId xmlns:p14="http://schemas.microsoft.com/office/powerpoint/2010/main" val="334090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475" y="3025490"/>
            <a:ext cx="10013049" cy="807019"/>
          </a:xfrm>
        </p:spPr>
        <p:txBody>
          <a:bodyPr anchor="ctr">
            <a:noAutofit/>
          </a:bodyPr>
          <a:lstStyle/>
          <a:p>
            <a:r>
              <a:rPr lang="en-US" sz="4800" dirty="0"/>
              <a:t>Discussion: BMI Calculator Plus</a:t>
            </a:r>
          </a:p>
        </p:txBody>
      </p:sp>
    </p:spTree>
    <p:extLst>
      <p:ext uri="{BB962C8B-B14F-4D97-AF65-F5344CB8AC3E}">
        <p14:creationId xmlns:p14="http://schemas.microsoft.com/office/powerpoint/2010/main" val="198348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0004-AEC1-4D2F-8A7E-370FDC8B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0"/>
            <a:ext cx="6274590" cy="401834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BMI Calculator Plus – UML</a:t>
            </a:r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209B76B0-D4A0-4841-8811-CF57C2FCF5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1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2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266</Words>
  <Application>Microsoft Office PowerPoint</Application>
  <PresentationFormat>Widescreen</PresentationFormat>
  <Paragraphs>46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Object-Oriented Programming Discussion, Lecture, &amp; Lab Eric Pogue</vt:lpstr>
      <vt:lpstr>TypeScript</vt:lpstr>
      <vt:lpstr>Q&amp;A: Sprint 1</vt:lpstr>
      <vt:lpstr>Q&amp;A: Patterns</vt:lpstr>
      <vt:lpstr>Q&amp;A: Principles</vt:lpstr>
      <vt:lpstr>Q&amp;A: More Object-Oriented Programming </vt:lpstr>
      <vt:lpstr>Lab</vt:lpstr>
      <vt:lpstr>Discussion: BMI Calculator Plus</vt:lpstr>
      <vt:lpstr>BMI Calculator Plus – UML</vt:lpstr>
      <vt:lpstr>Scrum &amp; Scrum Roles – Sprint Planning</vt:lpstr>
      <vt:lpstr>Daily Scrum and Report Out starting at 3:10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Eric Pogue</cp:lastModifiedBy>
  <cp:revision>19</cp:revision>
  <dcterms:created xsi:type="dcterms:W3CDTF">2019-01-14T15:53:15Z</dcterms:created>
  <dcterms:modified xsi:type="dcterms:W3CDTF">2019-01-28T17:57:16Z</dcterms:modified>
</cp:coreProperties>
</file>