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86" d="100"/>
          <a:sy n="86" d="100"/>
        </p:scale>
        <p:origin x="21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(Sprint 1)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your Introductions and Name Cards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Verify and/or 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Blackboard Activity &amp; Assignment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ready to form Scrum teams that each have a mix of skill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2-3:15 pm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989</Words>
  <Application>Microsoft Office PowerPoint</Application>
  <PresentationFormat>Widescreen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(Sprint 1) Activities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5</cp:revision>
  <dcterms:created xsi:type="dcterms:W3CDTF">2019-01-14T15:53:15Z</dcterms:created>
  <dcterms:modified xsi:type="dcterms:W3CDTF">2019-01-15T03:21:46Z</dcterms:modified>
</cp:coreProperties>
</file>