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469" r:id="rId3"/>
    <p:sldId id="296" r:id="rId4"/>
    <p:sldId id="470" r:id="rId5"/>
    <p:sldId id="471" r:id="rId6"/>
    <p:sldId id="264" r:id="rId7"/>
    <p:sldId id="524" r:id="rId8"/>
    <p:sldId id="525" r:id="rId9"/>
    <p:sldId id="313" r:id="rId10"/>
    <p:sldId id="519" r:id="rId11"/>
    <p:sldId id="521" r:id="rId12"/>
    <p:sldId id="50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60646" autoAdjust="0"/>
  </p:normalViewPr>
  <p:slideViewPr>
    <p:cSldViewPr snapToGrid="0">
      <p:cViewPr varScale="1">
        <p:scale>
          <a:sx n="84" d="100"/>
          <a:sy n="84" d="100"/>
        </p:scale>
        <p:origin x="22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1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4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sure to watch the video at the link… very funny.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stack.io/spaces-vs-tabs-a-20-year-debate-and-now-this-what-the-hell-is-wrong-with-g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te.com/articles/technology/technology/2011/01/space_invader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Agenda for Tuesday, January 22nd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 – Text Files including encoding, end-of-line, tabs vs. spaces, and spaces after a period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Sprint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Discussion: Object-Oriented Programming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Discussion: Object-Oriented Programming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74" y="2064701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BMI Calculator Plus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6F5E6-3C36-48E7-8B3C-3254A5F5D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3289770"/>
            <a:ext cx="85820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8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BMI Calculator Plus – UML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2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Daily Scrum and Report Out starting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Master stand up, give your name, your team name, and briefly answer the </a:t>
            </a:r>
            <a:r>
              <a:rPr lang="en-US" sz="2400"/>
              <a:t>following questions:</a:t>
            </a:r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Is the team committed to completing the Sprint 1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u="sng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Text File Encoding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9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Source Code Indenting and Tabs vs Spaces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066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should be indented consistently in order to promote readability.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Tabs versus Spaces has been a holy war among programmers since source files were created: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“Should source-code lines be indented using tab characters or space characters? … and if spaces, how many spaces?”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u="sng" dirty="0"/>
              <a:t>Rules: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consistent with yourself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consistent with your project… and fellow developers on the project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consistent with your organization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For this class, please use four spaces and never utilize tabs.</a:t>
            </a:r>
          </a:p>
        </p:txBody>
      </p:sp>
    </p:spTree>
    <p:extLst>
      <p:ext uri="{BB962C8B-B14F-4D97-AF65-F5344CB8AC3E}">
        <p14:creationId xmlns:p14="http://schemas.microsoft.com/office/powerpoint/2010/main" val="312750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And Only One Space After a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Rule: Utilize one space after a period or similar punctuation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012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Sprint 1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Discussion: Object-Oriented Programming </a:t>
            </a:r>
            <a:br>
              <a:rPr lang="en-US" sz="4800" dirty="0"/>
            </a:br>
            <a:r>
              <a:rPr lang="en-US" sz="48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1393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Discussion: Object-Oriented Programming </a:t>
            </a:r>
            <a:br>
              <a:rPr lang="en-US" sz="4800" dirty="0"/>
            </a:br>
            <a:r>
              <a:rPr lang="en-US" sz="4800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62194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362127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685214"/>
            <a:ext cx="10515601" cy="387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Activates: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Work with the members of your Scrum Team to: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Install and verify Java SDK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Install Visual Studio Code… or other preferred text editor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Review hierarchical directory structures, create a director for all work for this class, download course materials, and create a lab area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BMI Calculator Plus coding together</a:t>
            </a:r>
          </a:p>
          <a:p>
            <a:pPr marL="1371600" lvl="2" indent="-4572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Inheritance</a:t>
            </a:r>
          </a:p>
          <a:p>
            <a:pPr marL="1371600" lvl="2" indent="-4572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Ownership</a:t>
            </a:r>
          </a:p>
          <a:p>
            <a:pPr marL="1371600" lvl="2" indent="-4572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Getters &amp; Setters</a:t>
            </a:r>
          </a:p>
          <a:p>
            <a:pPr marL="1371600" lvl="2" indent="-4572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Constructors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endParaRPr lang="en-US" dirty="0"/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Daily Scrum and Report Out starting at 3:05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425</Words>
  <Application>Microsoft Office PowerPoint</Application>
  <PresentationFormat>Widescreen</PresentationFormat>
  <Paragraphs>78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Text File Encoding Standards</vt:lpstr>
      <vt:lpstr>Text File End-Of-Line (EOL) and Encoding</vt:lpstr>
      <vt:lpstr>Source Code Indenting and Tabs vs Spaces</vt:lpstr>
      <vt:lpstr>And Only One Space After a Period</vt:lpstr>
      <vt:lpstr>Q&amp;A: Sprint 1</vt:lpstr>
      <vt:lpstr>Discussion: Object-Oriented Programming  Patterns</vt:lpstr>
      <vt:lpstr>Discussion: Object-Oriented Programming  Principles</vt:lpstr>
      <vt:lpstr>Lab</vt:lpstr>
      <vt:lpstr>BMI Calculator Plus</vt:lpstr>
      <vt:lpstr>BMI Calculator Plus – UML</vt:lpstr>
      <vt:lpstr>Daily Scrum and Report Out starting at 3:10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17</cp:revision>
  <dcterms:created xsi:type="dcterms:W3CDTF">2019-01-14T15:53:15Z</dcterms:created>
  <dcterms:modified xsi:type="dcterms:W3CDTF">2019-01-22T19:41:17Z</dcterms:modified>
</cp:coreProperties>
</file>