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303" r:id="rId4"/>
    <p:sldId id="306" r:id="rId5"/>
    <p:sldId id="280" r:id="rId6"/>
    <p:sldId id="260" r:id="rId7"/>
    <p:sldId id="261" r:id="rId8"/>
    <p:sldId id="262" r:id="rId9"/>
    <p:sldId id="264" r:id="rId10"/>
    <p:sldId id="311" r:id="rId11"/>
    <p:sldId id="503" r:id="rId12"/>
    <p:sldId id="313" r:id="rId13"/>
    <p:sldId id="307" r:id="rId14"/>
    <p:sldId id="315" r:id="rId15"/>
    <p:sldId id="318" r:id="rId16"/>
    <p:sldId id="271" r:id="rId17"/>
    <p:sldId id="5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60646" autoAdjust="0"/>
  </p:normalViewPr>
  <p:slideViewPr>
    <p:cSldViewPr snapToGrid="0">
      <p:cViewPr varScale="1">
        <p:scale>
          <a:sx n="86" d="100"/>
          <a:sy n="86" d="100"/>
        </p:scale>
        <p:origin x="1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Optimism, good natured humor, and effectively working together is immensely important to delivering good software… and likely equally important to delivering just about any quality product</a:t>
            </a:r>
          </a:p>
          <a:p>
            <a:endParaRPr lang="en-US" sz="1000" dirty="0"/>
          </a:p>
          <a:p>
            <a:r>
              <a:rPr lang="en-US" sz="1000" dirty="0"/>
              <a:t>Even if you don’t intend to be a professional software developer, many of the things that we learn will be valuable in related areas. </a:t>
            </a:r>
          </a:p>
          <a:p>
            <a:endParaRPr lang="en-US" sz="1000" dirty="0"/>
          </a:p>
          <a:p>
            <a:r>
              <a:rPr lang="en-US" sz="1000" dirty="0" err="1"/>
              <a:t>Soooo</a:t>
            </a:r>
            <a:r>
              <a:rPr lang="en-US" sz="1000" dirty="0"/>
              <a:t>… We have 16 weeks to learn something valuable and interesting. Let’s enjoy our time together and make the most out of it.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(Sprint 1)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Complete your turn for Introductions and Name Cards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Verify and/or Install Java environment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Visual Studio Code… or other preferred text editor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Hello World or BMI Calculator coding together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Cards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next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Blackboard Activity &amp; Assignment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ready to form Scrum teams that each have a mix of skill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Take your name tags with you and bring them back to class through the end of Sprint 2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Today’s “Friendly Conversation” topic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0752"/>
            <a:ext cx="10515601" cy="4646211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600" dirty="0"/>
              <a:t>Agile Manifesto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271294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TTh</a:t>
            </a:r>
            <a:r>
              <a:rPr lang="en-US" sz="2000" dirty="0"/>
              <a:t> 2-3:15 pm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AS 104A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Name Card plus Interesting Fact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736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fill out a name card...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Name followed by Last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score of 0 to 5 in the upper right hand corner to describe your programming experience with: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being “I’ve never seen a line of code”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being “This is my first college level programming class”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being “I’ve had a couple of programming classes”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being “I’m ready to graduate and get and entry level programming job”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place a “A” by the number if you are part of the aeronautical program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a little space at the bottom so that you can add your Scrum team name Thursday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introduce yourself and to share an interesting fact about yourself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else you would like to add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991</Words>
  <Application>Microsoft Office PowerPoint</Application>
  <PresentationFormat>Widescreen</PresentationFormat>
  <Paragraphs>157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 – Name Card plus Interesting Fact</vt:lpstr>
      <vt:lpstr>Introductions</vt:lpstr>
      <vt:lpstr>PowerPoint Presentation</vt:lpstr>
      <vt:lpstr>Welcome &amp; Introductions</vt:lpstr>
      <vt:lpstr>Syllabus Overview</vt:lpstr>
      <vt:lpstr>Weeks 1&amp;2 (Sprint 1) Activities &amp; Assignments</vt:lpstr>
      <vt:lpstr>Object-Oriented Programming Discussion, Lecture, &amp; Lab Eric Pogue</vt:lpstr>
      <vt:lpstr>Lab</vt:lpstr>
      <vt:lpstr>Introductions – Name Cards plus Interesting Fact</vt:lpstr>
      <vt:lpstr>Wrap-up and  Final Questions/Comments</vt:lpstr>
      <vt:lpstr>Assignment for Next Class</vt:lpstr>
      <vt:lpstr>End of Session</vt:lpstr>
      <vt:lpstr>Today’s “Friendly Conversation”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Eric Pogue</cp:lastModifiedBy>
  <cp:revision>4</cp:revision>
  <dcterms:created xsi:type="dcterms:W3CDTF">2019-01-14T15:53:15Z</dcterms:created>
  <dcterms:modified xsi:type="dcterms:W3CDTF">2019-01-14T16:27:31Z</dcterms:modified>
</cp:coreProperties>
</file>