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5" r:id="rId2"/>
    <p:sldId id="530" r:id="rId3"/>
    <p:sldId id="527" r:id="rId4"/>
    <p:sldId id="535" r:id="rId5"/>
    <p:sldId id="536" r:id="rId6"/>
    <p:sldId id="483" r:id="rId7"/>
    <p:sldId id="533" r:id="rId8"/>
    <p:sldId id="534" r:id="rId9"/>
    <p:sldId id="531" r:id="rId10"/>
    <p:sldId id="322" r:id="rId11"/>
    <p:sldId id="302" r:id="rId12"/>
    <p:sldId id="520" r:id="rId13"/>
    <p:sldId id="532" r:id="rId14"/>
    <p:sldId id="50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1" autoAdjust="0"/>
    <p:restoredTop sz="60646" autoAdjust="0"/>
  </p:normalViewPr>
  <p:slideViewPr>
    <p:cSldViewPr snapToGrid="0">
      <p:cViewPr varScale="1">
        <p:scale>
          <a:sx n="143" d="100"/>
          <a:sy n="143" d="100"/>
        </p:scale>
        <p:origin x="31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2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61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58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5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13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73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37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754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64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Agenda for Tuesday, February 5th from 2 to 315pm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 – Agile Development and Unexpected 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More Object-Oriented Programming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Sprint 2 Sprint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Foreshadowing FaceDraw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Quiz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UML Class Diagrams, BMI Calculator Plus, and Phone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Shapes Tutorial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Lab: Sprint 2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D6B545-F0B6-460A-BC7D-40D72960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21" y="0"/>
            <a:ext cx="5740445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C050F70-9801-468E-A98C-7C118AAC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UML Phone</a:t>
            </a:r>
            <a:br>
              <a:rPr lang="en-US" dirty="0"/>
            </a:br>
            <a:r>
              <a:rPr lang="en-US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158794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Shapes Tutorial Expectations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After you complete the Shapes Step 1 and Shapes Step 2 Tutorials you should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Declare an abstract class and explain why it is useful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Inheritance to build classes and objects that extend base class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 Encapsulation and Data Hiding by using setters and getters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default and non-default constructors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Override the toString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Store multiple objects in an ArrayList using generic data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Distinguish between using an array and an ArrayList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Work with a collection of related objects polymorphically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how Polymorphism is implemented behind the scenes</a:t>
            </a:r>
          </a:p>
        </p:txBody>
      </p:sp>
    </p:spTree>
    <p:extLst>
      <p:ext uri="{BB962C8B-B14F-4D97-AF65-F5344CB8AC3E}">
        <p14:creationId xmlns:p14="http://schemas.microsoft.com/office/powerpoint/2010/main" val="292043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Lab: Sprint 2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Note that these lab items utilize topics that we will cover in the sprints 1-3. Many of the topics may be unfamiliar and may make you uncomfortable. My hope is that by giving you an early preview to them, our week 3 FaceDraw assignment will be more enjoyable.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of hierarchical file systems and where to store material for this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Clone &amp; Pull the current course materials… you should do this regularly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Compile, run, and review the </a:t>
            </a:r>
            <a:r>
              <a:rPr lang="en-US" sz="2400" dirty="0" err="1"/>
              <a:t>ShapeDraw</a:t>
            </a:r>
            <a:r>
              <a:rPr lang="en-US" sz="2400" dirty="0"/>
              <a:t> application in the source-lite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Note: You still need to complete the “Shapes Step 1” and “Shapes Step 2” tutorials!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pre-OOP Graphical Hello World Windows C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 HelloWorldPlus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Complete OvalDraw Tutorial Using GitHub and Git together (next slide)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73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Lab: Sprint 2 (continued)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OvalDraw Tutorial Using GitHub and Git: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Discuss Configuration Management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Common Git/GitHub Command Branching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GitHub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Clone Empty GitHub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1: Implement “Hello World” type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2: Implement JFrame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3: Implement JPanel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4: Implement Oval that draws itself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Commit and Push to GitHub</a:t>
            </a:r>
          </a:p>
        </p:txBody>
      </p:sp>
    </p:spTree>
    <p:extLst>
      <p:ext uri="{BB962C8B-B14F-4D97-AF65-F5344CB8AC3E}">
        <p14:creationId xmlns:p14="http://schemas.microsoft.com/office/powerpoint/2010/main" val="330225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Daily Scrum and Report Out starting at 3:10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Scrum Master stand up, give your name, your team name, and briefly answer the </a:t>
            </a:r>
            <a:r>
              <a:rPr lang="en-US" sz="2400"/>
              <a:t>following questions:</a:t>
            </a:r>
            <a:endParaRPr lang="en-US" sz="2400" dirty="0"/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did you accomplish since the last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will you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Is the team committed to completing the Sprint 1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u="sng" dirty="0"/>
              <a:t>What is getting in your way or keeping you from completing the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02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 – </a:t>
            </a:r>
            <a:br>
              <a:rPr lang="en-US" sz="4800" dirty="0"/>
            </a:br>
            <a:r>
              <a:rPr lang="en-US" sz="4800" dirty="0"/>
              <a:t>Agile Development and </a:t>
            </a:r>
            <a:br>
              <a:rPr lang="en-US" sz="4800" dirty="0"/>
            </a:br>
            <a:r>
              <a:rPr lang="en-US" sz="4800" dirty="0"/>
              <a:t>Unexpected Events</a:t>
            </a:r>
          </a:p>
        </p:txBody>
      </p:sp>
    </p:spTree>
    <p:extLst>
      <p:ext uri="{BB962C8B-B14F-4D97-AF65-F5344CB8AC3E}">
        <p14:creationId xmlns:p14="http://schemas.microsoft.com/office/powerpoint/2010/main" val="36720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Q&amp;A: More Object-Oriented Programming </a:t>
            </a:r>
          </a:p>
        </p:txBody>
      </p:sp>
    </p:spTree>
    <p:extLst>
      <p:ext uri="{BB962C8B-B14F-4D97-AF65-F5344CB8AC3E}">
        <p14:creationId xmlns:p14="http://schemas.microsoft.com/office/powerpoint/2010/main" val="57245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Sprint 2 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417308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Review Quiz 1</a:t>
            </a:r>
          </a:p>
        </p:txBody>
      </p:sp>
    </p:spTree>
    <p:extLst>
      <p:ext uri="{BB962C8B-B14F-4D97-AF65-F5344CB8AC3E}">
        <p14:creationId xmlns:p14="http://schemas.microsoft.com/office/powerpoint/2010/main" val="96092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Foreshadowing FaceDraw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17785"/>
            <a:ext cx="4993552" cy="4398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the sprint 3 FaceDraw assignment, you will need to:</a:t>
            </a:r>
          </a:p>
          <a:p>
            <a:r>
              <a:rPr lang="en-US" sz="2000" dirty="0"/>
              <a:t>Create an graphical Java application</a:t>
            </a:r>
          </a:p>
          <a:p>
            <a:r>
              <a:rPr lang="en-US" sz="2000" dirty="0"/>
              <a:t>Draw 3 to 10 random faces on a window</a:t>
            </a:r>
          </a:p>
          <a:p>
            <a:r>
              <a:rPr lang="en-US" sz="2000" dirty="0"/>
              <a:t>Make each face a random width and height</a:t>
            </a:r>
          </a:p>
          <a:p>
            <a:r>
              <a:rPr lang="en-US" sz="2000" dirty="0"/>
              <a:t>Give each face a random emotion</a:t>
            </a:r>
          </a:p>
          <a:p>
            <a:r>
              <a:rPr lang="en-US" sz="2000" dirty="0"/>
              <a:t>Make it all visually appealing</a:t>
            </a:r>
          </a:p>
          <a:p>
            <a:r>
              <a:rPr lang="en-US" sz="2000" dirty="0"/>
              <a:t>And more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will be challenging!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09D74-3489-4AC9-9903-3B4998415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47" y="1617785"/>
            <a:ext cx="4335193" cy="47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695BD-601F-42F6-93C8-B300FAA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07599"/>
            <a:ext cx="9681184" cy="3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3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(continued)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7A4F9-0DFF-4DA0-886E-941E65EA3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16" y="1690688"/>
            <a:ext cx="5770291" cy="3846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BC74C-529E-483F-B86C-3AF584FA8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2505215"/>
            <a:ext cx="530398" cy="4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75587-F3E8-44A2-A98E-C11DC68E2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4233149"/>
            <a:ext cx="530398" cy="40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F1544-E125-4D95-BFC4-38BFD13B9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707" y="4824668"/>
            <a:ext cx="530398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UML – </a:t>
            </a:r>
            <a:br>
              <a:rPr lang="en-US" sz="6000" dirty="0"/>
            </a:br>
            <a:r>
              <a:rPr lang="en-US" sz="6000" dirty="0"/>
              <a:t>BMI Calculator Plus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7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567</Words>
  <Application>Microsoft Office PowerPoint</Application>
  <PresentationFormat>Widescreen</PresentationFormat>
  <Paragraphs>80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Friendly Conversation Topic –  Agile Development and  Unexpected Events</vt:lpstr>
      <vt:lpstr>Q&amp;A: More Object-Oriented Programming </vt:lpstr>
      <vt:lpstr>Q&amp;A: Sprint 2 Sprint Planning</vt:lpstr>
      <vt:lpstr>Review Quiz 1</vt:lpstr>
      <vt:lpstr>Foreshadowing FaceDraw</vt:lpstr>
      <vt:lpstr>UML Class Diagram [link]</vt:lpstr>
      <vt:lpstr>UML Class Diagram (continued) [link]</vt:lpstr>
      <vt:lpstr>UML –  BMI Calculator Plus</vt:lpstr>
      <vt:lpstr>UML Phone Example </vt:lpstr>
      <vt:lpstr>Shapes Tutorial Expectations</vt:lpstr>
      <vt:lpstr>Lab: Sprint 2</vt:lpstr>
      <vt:lpstr>Lab: Sprint 2 (continued)</vt:lpstr>
      <vt:lpstr>Daily Scrum and Report Out starting at 3:10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27</cp:revision>
  <dcterms:created xsi:type="dcterms:W3CDTF">2019-01-14T15:53:15Z</dcterms:created>
  <dcterms:modified xsi:type="dcterms:W3CDTF">2019-02-04T17:31:09Z</dcterms:modified>
</cp:coreProperties>
</file>