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530" r:id="rId3"/>
    <p:sldId id="535" r:id="rId4"/>
    <p:sldId id="483" r:id="rId5"/>
    <p:sldId id="533" r:id="rId6"/>
    <p:sldId id="534" r:id="rId7"/>
    <p:sldId id="531" r:id="rId8"/>
    <p:sldId id="322" r:id="rId9"/>
    <p:sldId id="302" r:id="rId10"/>
    <p:sldId id="520" r:id="rId11"/>
    <p:sldId id="532" r:id="rId12"/>
    <p:sldId id="50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5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37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75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64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Tuesday, February 5th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 Sprint 2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Foreshadowing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UML Class Diagrams, BMI Calculator Plus, and Phone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Shapes Tutorial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Lab: OvalDraw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Sprint 2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Note that these lab items utilize topics that we will cover in the sprints 1-3. Many of the topics may be unfamiliar and may make you uncomfortable. My hope is that by giving you an early preview to them, our week 3 FaceDraw assignment will be more enjoyable.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Review of hierarchical file systems and where to store material for this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Clone &amp; Pull the current course materials… you should do this regularly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Compile, run, and review the </a:t>
            </a:r>
            <a:r>
              <a:rPr lang="en-US" sz="2400" dirty="0" err="1"/>
              <a:t>ShapeDraw</a:t>
            </a:r>
            <a:r>
              <a:rPr lang="en-US" sz="2400" dirty="0"/>
              <a:t> and </a:t>
            </a:r>
            <a:r>
              <a:rPr lang="en-US" sz="2400" dirty="0" err="1"/>
              <a:t>Ovaldraw</a:t>
            </a:r>
            <a:r>
              <a:rPr lang="en-US" sz="2400" dirty="0"/>
              <a:t> applications in the source-lite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Note: You still need to complete the “Shapes Step 1” and “Shapes Step 2” tutorials!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pre-OOP Graphical HelloWorld Windows C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OvalDraw that is comparable to above HelloWorld application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Complete OvalDraw Tutorial Using GitHub and Git together (next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Sprint 2 (continued)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OvalDraw Tutorial Using GitHub and Git: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Discuss Configuration Management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Common Git/GitHub Command Branching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GitHub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Empty GitHub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1: Implement “Hello World” type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2: Implement JFrame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3: Implement JPanel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4: Implement Oval that draws itself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Commit and Push to GitHub</a:t>
            </a:r>
          </a:p>
        </p:txBody>
      </p:sp>
    </p:spTree>
    <p:extLst>
      <p:ext uri="{BB962C8B-B14F-4D97-AF65-F5344CB8AC3E}">
        <p14:creationId xmlns:p14="http://schemas.microsoft.com/office/powerpoint/2010/main" val="330225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3672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Autofit/>
          </a:bodyPr>
          <a:lstStyle/>
          <a:p>
            <a:r>
              <a:rPr lang="en-US" sz="3600" dirty="0"/>
              <a:t>Discuss Sprint 2 Expectations: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u="sng" dirty="0"/>
              <a:t>If</a:t>
            </a:r>
            <a:r>
              <a:rPr lang="en-US" sz="3600" dirty="0"/>
              <a:t> you need additional time to complete PA3, email me and I will give you two addition days (until Tuesday night).</a:t>
            </a:r>
          </a:p>
        </p:txBody>
      </p:sp>
    </p:spTree>
    <p:extLst>
      <p:ext uri="{BB962C8B-B14F-4D97-AF65-F5344CB8AC3E}">
        <p14:creationId xmlns:p14="http://schemas.microsoft.com/office/powerpoint/2010/main" val="41730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an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3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6B545-F0B6-460A-BC7D-40D72960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1" y="0"/>
            <a:ext cx="574044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050F70-9801-468E-A98C-7C118AAC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UML Phone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58794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Shapes 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you complete the Shapes Step 1 and Shapes Step 2 Tutorials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Declare an abstract class and explain why it is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Inheritance to build classes and objects that extend base class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 Encapsulation and Data Hiding by using setters and getters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default and non-default 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Override the toString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multiple objects in an ArrayList using generic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Distinguish between using an array and an ArrayList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 with a collection of related objects polymorphically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how Polymorphism is implemented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292043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542</Words>
  <Application>Microsoft Office PowerPoint</Application>
  <PresentationFormat>Widescreen</PresentationFormat>
  <Paragraphs>74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Friendly Conversation Topic?</vt:lpstr>
      <vt:lpstr>Discuss Sprint 2 Expectations:  If you need additional time to complete PA3, email me and I will give you two addition days (until Tuesday night).</vt:lpstr>
      <vt:lpstr>Foreshadowing FaceDraw</vt:lpstr>
      <vt:lpstr>UML Class Diagram [link]</vt:lpstr>
      <vt:lpstr>UML Class Diagram (continued) [link]</vt:lpstr>
      <vt:lpstr>UML –  BMI Calculator Plus</vt:lpstr>
      <vt:lpstr>UML Phone Example </vt:lpstr>
      <vt:lpstr>Shapes Tutorial Expectations</vt:lpstr>
      <vt:lpstr>Lab: Sprint 2</vt:lpstr>
      <vt:lpstr>Lab: Sprint 2 (continued)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29</cp:revision>
  <dcterms:created xsi:type="dcterms:W3CDTF">2019-01-14T15:53:15Z</dcterms:created>
  <dcterms:modified xsi:type="dcterms:W3CDTF">2019-02-06T17:43:29Z</dcterms:modified>
</cp:coreProperties>
</file>