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526" r:id="rId3"/>
    <p:sldId id="525" r:id="rId4"/>
    <p:sldId id="527" r:id="rId5"/>
    <p:sldId id="322" r:id="rId6"/>
    <p:sldId id="419" r:id="rId7"/>
    <p:sldId id="484" r:id="rId8"/>
    <p:sldId id="313" r:id="rId9"/>
    <p:sldId id="519" r:id="rId10"/>
    <p:sldId id="521" r:id="rId11"/>
    <p:sldId id="528" r:id="rId12"/>
    <p:sldId id="50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1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4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2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January 29th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Discuss: UML and Phone Example (from Quiz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Sprint Planning for Sprint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400" b="1" i="1" u="sng" dirty="0"/>
              <a:t>As a Team</a:t>
            </a:r>
            <a:br>
              <a:rPr lang="en-US" sz="4400" dirty="0"/>
            </a:br>
            <a:r>
              <a:rPr lang="en-US" sz="4400" dirty="0"/>
              <a:t>Review Sprint 2 Activities List, </a:t>
            </a:r>
            <a:br>
              <a:rPr lang="en-US" sz="4400" dirty="0"/>
            </a:br>
            <a:r>
              <a:rPr lang="en-US" sz="4400" dirty="0"/>
              <a:t>Programming Assignment, </a:t>
            </a:r>
            <a:br>
              <a:rPr lang="en-US" sz="4400" dirty="0"/>
            </a:br>
            <a:r>
              <a:rPr lang="en-US" sz="4400" dirty="0"/>
              <a:t>Quiz, and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25340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06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Principles</a:t>
            </a:r>
          </a:p>
        </p:txBody>
      </p:sp>
    </p:spTree>
    <p:extLst>
      <p:ext uri="{BB962C8B-B14F-4D97-AF65-F5344CB8AC3E}">
        <p14:creationId xmlns:p14="http://schemas.microsoft.com/office/powerpoint/2010/main" val="62194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Q&amp;A: More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5724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6B545-F0B6-460A-BC7D-40D72960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21" y="0"/>
            <a:ext cx="5740445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050F70-9801-468E-A98C-7C118AAC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UML Phone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58794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517313" y="42754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400" dirty="0"/>
              <a:t>Review Sprint 2 Activities List, </a:t>
            </a:r>
            <a:br>
              <a:rPr lang="en-US" sz="4400" dirty="0"/>
            </a:br>
            <a:r>
              <a:rPr lang="en-US" sz="4400" dirty="0"/>
              <a:t>Programming Assignment, </a:t>
            </a:r>
            <a:br>
              <a:rPr lang="en-US" sz="4400" dirty="0"/>
            </a:br>
            <a:r>
              <a:rPr lang="en-US" sz="4400" dirty="0"/>
              <a:t>and Quiz</a:t>
            </a:r>
          </a:p>
        </p:txBody>
      </p:sp>
    </p:spTree>
    <p:extLst>
      <p:ext uri="{BB962C8B-B14F-4D97-AF65-F5344CB8AC3E}">
        <p14:creationId xmlns:p14="http://schemas.microsoft.com/office/powerpoint/2010/main" val="301295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Discussion: BMI Calculator Plus coding together from last week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As a team complete a </a:t>
            </a:r>
            <a:r>
              <a:rPr lang="en-US" u="sng" dirty="0"/>
              <a:t>Detailed Review</a:t>
            </a:r>
            <a:r>
              <a:rPr lang="en-US" dirty="0"/>
              <a:t> of our Sprint 2 Activities List, Programming Assignment, Quiz, and Discussion Board </a:t>
            </a:r>
          </a:p>
          <a:p>
            <a:pPr lvl="1" algn="l">
              <a:spcBef>
                <a:spcPts val="0"/>
              </a:spcBef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5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Discussion: BMI Calculator Plus</a:t>
            </a:r>
          </a:p>
        </p:txBody>
      </p:sp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427</Words>
  <Application>Microsoft Office PowerPoint</Application>
  <PresentationFormat>Widescreen</PresentationFormat>
  <Paragraphs>56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TypeScript</vt:lpstr>
      <vt:lpstr>Q&amp;A: Principles</vt:lpstr>
      <vt:lpstr>Q&amp;A: More Object-Oriented Programming </vt:lpstr>
      <vt:lpstr>UML Phone Example </vt:lpstr>
      <vt:lpstr>Scrum &amp; Scrum Roles – Sprint Planning</vt:lpstr>
      <vt:lpstr>Review Sprint 2 Activities List,  Programming Assignment,  and Quiz</vt:lpstr>
      <vt:lpstr>Lab</vt:lpstr>
      <vt:lpstr>Discussion: BMI Calculator Plus</vt:lpstr>
      <vt:lpstr>BMI Calculator Plus – UML</vt:lpstr>
      <vt:lpstr>As a Team Review Sprint 2 Activities List,  Programming Assignment,  Quiz, and Discussion Board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20</cp:revision>
  <dcterms:created xsi:type="dcterms:W3CDTF">2019-01-14T15:53:15Z</dcterms:created>
  <dcterms:modified xsi:type="dcterms:W3CDTF">2019-01-29T16:26:22Z</dcterms:modified>
</cp:coreProperties>
</file>