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(Sprint 1)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Your turn for Introductions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Verify and/or 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Wednesday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Blackboard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ready to form Scrum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2-3:15 pm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967</Words>
  <Application>Microsoft Office PowerPoint</Application>
  <PresentationFormat>Widescreen</PresentationFormat>
  <Paragraphs>155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(Sprint 1) Activities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20</cp:revision>
  <dcterms:created xsi:type="dcterms:W3CDTF">2018-08-22T19:38:22Z</dcterms:created>
  <dcterms:modified xsi:type="dcterms:W3CDTF">2019-01-11T21:35:38Z</dcterms:modified>
</cp:coreProperties>
</file>