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537" r:id="rId2"/>
    <p:sldId id="535" r:id="rId3"/>
    <p:sldId id="540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7" autoAdjust="0"/>
    <p:restoredTop sz="72071" autoAdjust="0"/>
  </p:normalViewPr>
  <p:slideViewPr>
    <p:cSldViewPr snapToGrid="0">
      <p:cViewPr varScale="1">
        <p:scale>
          <a:sx n="169" d="100"/>
          <a:sy n="169" d="100"/>
        </p:scale>
        <p:origin x="25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7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22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42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Quiz 3 Review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753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Quiz 3 Review: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How To Review Your Quiz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Briefly Review Quiz 3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Select Quiz 3 Answers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2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Recorded Sessions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161E5-944F-4CEA-A7DD-3B3BEF0F3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304" y="14794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Checklist for recorded sessions: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Verify recorded screen resolution of 1080p (1920x1080)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Optionally Verify chat session open &amp; working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Optionally mute lines to eliminate background noise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recording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Remember to stop recording before exiting session</a:t>
            </a:r>
          </a:p>
        </p:txBody>
      </p:sp>
    </p:spTree>
    <p:extLst>
      <p:ext uri="{BB962C8B-B14F-4D97-AF65-F5344CB8AC3E}">
        <p14:creationId xmlns:p14="http://schemas.microsoft.com/office/powerpoint/2010/main" val="381747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Quiz 3 Review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753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Quiz 3 Review: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Quiz 3 Item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Select Quiz 3 Questions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0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157</Words>
  <Application>Microsoft Office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Object-Oriented Programming Quiz 3 Review Eric Pogue</vt:lpstr>
      <vt:lpstr>Recorded Sessions</vt:lpstr>
      <vt:lpstr>Object-Oriented Programming Quiz 3 Review Eric Pogue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“Friendly Conversation” topic</dc:title>
  <dc:creator>Eric Pogue</dc:creator>
  <cp:lastModifiedBy>Eric Pogue</cp:lastModifiedBy>
  <cp:revision>60</cp:revision>
  <dcterms:created xsi:type="dcterms:W3CDTF">2018-08-22T19:38:22Z</dcterms:created>
  <dcterms:modified xsi:type="dcterms:W3CDTF">2019-02-06T16:02:53Z</dcterms:modified>
</cp:coreProperties>
</file>