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535" r:id="rId3"/>
    <p:sldId id="536" r:id="rId4"/>
    <p:sldId id="533" r:id="rId5"/>
    <p:sldId id="530" r:id="rId6"/>
    <p:sldId id="534" r:id="rId7"/>
    <p:sldId id="462" r:id="rId8"/>
    <p:sldId id="469" r:id="rId9"/>
    <p:sldId id="296" r:id="rId10"/>
    <p:sldId id="477" r:id="rId11"/>
    <p:sldId id="460" r:id="rId12"/>
    <p:sldId id="461" r:id="rId13"/>
    <p:sldId id="529" r:id="rId14"/>
    <p:sldId id="524" r:id="rId15"/>
    <p:sldId id="30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72071" autoAdjust="0"/>
  </p:normalViewPr>
  <p:slideViewPr>
    <p:cSldViewPr snapToGrid="0">
      <p:cViewPr varScale="1">
        <p:scale>
          <a:sx n="169" d="100"/>
          <a:sy n="169" d="100"/>
        </p:scale>
        <p:origin x="25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3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2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2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5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3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Sprint 4 Discussion, Lecture, and Lab session(s)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[[Sprint 3 Retrospective]]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[[Quiz 3 Review]]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61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73744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78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MosaicLite</a:t>
            </a:r>
          </a:p>
        </p:txBody>
      </p:sp>
    </p:spTree>
    <p:extLst>
      <p:ext uri="{BB962C8B-B14F-4D97-AF65-F5344CB8AC3E}">
        <p14:creationId xmlns:p14="http://schemas.microsoft.com/office/powerpoint/2010/main" val="5405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Tutorial Expectations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0718950" cy="533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After completing the tutorial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 the code introduced during the tutorial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u="sng" dirty="0"/>
              <a:t>your</a:t>
            </a:r>
            <a:r>
              <a:rPr lang="en-US" sz="2400" dirty="0"/>
              <a:t> </a:t>
            </a:r>
            <a:r>
              <a:rPr lang="en-US" sz="2400" u="sng" dirty="0"/>
              <a:t>own</a:t>
            </a:r>
            <a:r>
              <a:rPr lang="en-US" sz="2400" dirty="0"/>
              <a:t> application from scratch during the tutorial… do not copy/past this tutorial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with a “blank sheet of paper” when you develop your programming assignment for this sprint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26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>
            <a:normAutofit/>
          </a:bodyPr>
          <a:lstStyle/>
          <a:p>
            <a:r>
              <a:rPr lang="en-US" sz="4800" dirty="0"/>
              <a:t>Lab: MosaicLite Tutorial</a:t>
            </a:r>
          </a:p>
        </p:txBody>
      </p:sp>
    </p:spTree>
    <p:extLst>
      <p:ext uri="{BB962C8B-B14F-4D97-AF65-F5344CB8AC3E}">
        <p14:creationId xmlns:p14="http://schemas.microsoft.com/office/powerpoint/2010/main" val="241074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Recorded Sessions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Checklist for recorded sessions: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recorded screen resolution of 1080p (1920x1080)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chat session open &amp; working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Optionally mute lines to eliminate background 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stop recording before exiting session</a:t>
            </a:r>
          </a:p>
        </p:txBody>
      </p:sp>
    </p:spTree>
    <p:extLst>
      <p:ext uri="{BB962C8B-B14F-4D97-AF65-F5344CB8AC3E}">
        <p14:creationId xmlns:p14="http://schemas.microsoft.com/office/powerpoint/2010/main" val="38174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753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Sprint 4 Discussion, Lecture, and Lab session(s):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how our Sprint 3 Retrospective and Quiz 3 Review will be handled separately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MosaicLite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Questions/Comments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304" y="1479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 the end of this sprint we will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graphical </a:t>
            </a:r>
            <a:r>
              <a:rPr lang="en-US" sz="2000" u="sng" dirty="0"/>
              <a:t>interactive</a:t>
            </a:r>
            <a:r>
              <a:rPr lang="en-US" sz="2000" dirty="0"/>
              <a:t> Java applications utilizing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how to develop </a:t>
            </a:r>
            <a:r>
              <a:rPr lang="en-US" sz="2000" u="sng" dirty="0"/>
              <a:t>interactive</a:t>
            </a:r>
            <a:r>
              <a:rPr lang="en-US" sz="2000" dirty="0"/>
              <a:t> command-line Java applications utilizing Scanner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different types of binary and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Develop Java applications that read and write files including JSON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Understand JavaDoc and how it can create self-documenting source code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40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161E5-944F-4CEA-A7DD-3B3BEF0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Activities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Programming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Quiz,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5309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733</Words>
  <Application>Microsoft Office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For Recorded Sessions</vt:lpstr>
      <vt:lpstr>Object-Oriented Programming Discussion, Lecture, &amp; Lab Eric Pogue</vt:lpstr>
      <vt:lpstr>Learning Objectives</vt:lpstr>
      <vt:lpstr>Scrum Process &amp; Roles – Sprint Planning</vt:lpstr>
      <vt:lpstr>Sprint Planning</vt:lpstr>
      <vt:lpstr>Binary Files</vt:lpstr>
      <vt:lpstr>Text File Encoding Standards</vt:lpstr>
      <vt:lpstr>Text File End-Of-Line (EOL) and Encoding</vt:lpstr>
      <vt:lpstr>Special Types of Text Files</vt:lpstr>
      <vt:lpstr>XML Example</vt:lpstr>
      <vt:lpstr>JSON Example</vt:lpstr>
      <vt:lpstr>MosaicLite</vt:lpstr>
      <vt:lpstr>Tutorial Expectations</vt:lpstr>
      <vt:lpstr>Lab: MosaicLite Tutorial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55</cp:revision>
  <dcterms:created xsi:type="dcterms:W3CDTF">2018-08-22T19:38:22Z</dcterms:created>
  <dcterms:modified xsi:type="dcterms:W3CDTF">2019-02-01T19:28:18Z</dcterms:modified>
</cp:coreProperties>
</file>