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37" r:id="rId2"/>
    <p:sldId id="535" r:id="rId3"/>
    <p:sldId id="536" r:id="rId4"/>
    <p:sldId id="539" r:id="rId5"/>
    <p:sldId id="533" r:id="rId6"/>
    <p:sldId id="530" r:id="rId7"/>
    <p:sldId id="534" r:id="rId8"/>
    <p:sldId id="462" r:id="rId9"/>
    <p:sldId id="469" r:id="rId10"/>
    <p:sldId id="296" r:id="rId11"/>
    <p:sldId id="477" r:id="rId12"/>
    <p:sldId id="460" r:id="rId13"/>
    <p:sldId id="461" r:id="rId14"/>
    <p:sldId id="529" r:id="rId15"/>
    <p:sldId id="524" r:id="rId16"/>
    <p:sldId id="520" r:id="rId17"/>
    <p:sldId id="541" r:id="rId18"/>
    <p:sldId id="543" r:id="rId19"/>
    <p:sldId id="304" r:id="rId20"/>
    <p:sldId id="54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2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24500lt1.blob.core.windows.net/lecture-recordings/OvalDrawPlusWithActionListeners.mp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4 Discussion, Lecture, and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Quiz 3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5405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completing each tutorial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 introduced during the tutorial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during the tutorial… do not copy/past this tutorial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with a “blank sheet of paper” when you develop your programming assignment for this sprint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today’s lab we will: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“</a:t>
            </a:r>
            <a:r>
              <a:rPr lang="en-US" sz="2400" dirty="0" err="1"/>
              <a:t>OvalDrawPlus</a:t>
            </a:r>
            <a:r>
              <a:rPr lang="en-US" sz="2400" dirty="0"/>
              <a:t> with ActionListeners” code which is in the “</a:t>
            </a:r>
            <a:r>
              <a:rPr lang="en-US" sz="2400" dirty="0" err="1"/>
              <a:t>ShapeDraw</a:t>
            </a:r>
            <a:r>
              <a:rPr lang="en-US" sz="2400" dirty="0"/>
              <a:t>”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the “</a:t>
            </a:r>
            <a:r>
              <a:rPr lang="en-US" sz="2400" dirty="0" err="1"/>
              <a:t>OvalDrawPlus</a:t>
            </a:r>
            <a:r>
              <a:rPr lang="en-US" sz="2400" dirty="0"/>
              <a:t> with Menus &amp; Colors” code which is in the “</a:t>
            </a:r>
            <a:r>
              <a:rPr lang="en-US" sz="2400" dirty="0" err="1"/>
              <a:t>ShapeDrawPlus</a:t>
            </a:r>
            <a:r>
              <a:rPr lang="en-US" sz="2400" dirty="0"/>
              <a:t>”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the “</a:t>
            </a:r>
            <a:r>
              <a:rPr lang="en-US" sz="2400" dirty="0" err="1"/>
              <a:t>OvalDrawPlus</a:t>
            </a:r>
            <a:r>
              <a:rPr lang="en-US" sz="2400" dirty="0"/>
              <a:t> with ActionListeners” tutorial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you should have completed “MosaicLite” already and that you still need to complete “</a:t>
            </a:r>
            <a:r>
              <a:rPr lang="en-US" sz="2400" dirty="0" err="1"/>
              <a:t>OvalDrawPlus</a:t>
            </a:r>
            <a:r>
              <a:rPr lang="en-US" sz="2400" dirty="0"/>
              <a:t> with Menus &amp; Colors”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Review “</a:t>
            </a:r>
            <a:r>
              <a:rPr lang="en-US" sz="3600" dirty="0" err="1"/>
              <a:t>OvalDrawPlus</a:t>
            </a:r>
            <a:r>
              <a:rPr lang="en-US" sz="3600" dirty="0"/>
              <a:t> with ActionListeners” code 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58E9E-2A96-4D1B-AEC4-1DDAC50D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15" y="1399822"/>
            <a:ext cx="8581819" cy="45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Review the “</a:t>
            </a:r>
            <a:r>
              <a:rPr lang="en-US" sz="4800" dirty="0" err="1"/>
              <a:t>OvalDrawPlus</a:t>
            </a:r>
            <a:r>
              <a:rPr lang="en-US" sz="4800" dirty="0"/>
              <a:t> with Menus &amp; Colors” Code</a:t>
            </a:r>
          </a:p>
        </p:txBody>
      </p:sp>
    </p:spTree>
    <p:extLst>
      <p:ext uri="{BB962C8B-B14F-4D97-AF65-F5344CB8AC3E}">
        <p14:creationId xmlns:p14="http://schemas.microsoft.com/office/powerpoint/2010/main" val="146686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Complete the “</a:t>
            </a:r>
            <a:r>
              <a:rPr lang="en-US" sz="4800" dirty="0" err="1"/>
              <a:t>OvalDrawPlus</a:t>
            </a:r>
            <a:r>
              <a:rPr lang="en-US" sz="4800" dirty="0"/>
              <a:t> with ActionListeners” tutorial </a:t>
            </a:r>
            <a:r>
              <a:rPr lang="en-US" sz="4800" dirty="0">
                <a:hlinkClick r:id="rId3"/>
              </a:rPr>
              <a:t>[link]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Compete MosaicLite Tutorial… If you have not completed it already</a:t>
            </a:r>
          </a:p>
        </p:txBody>
      </p:sp>
    </p:spTree>
    <p:extLst>
      <p:ext uri="{BB962C8B-B14F-4D97-AF65-F5344CB8AC3E}">
        <p14:creationId xmlns:p14="http://schemas.microsoft.com/office/powerpoint/2010/main" val="301427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4 Discussion, Lecture, and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Quiz 3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 Quiz 3 Review</a:t>
            </a:r>
          </a:p>
        </p:txBody>
      </p:sp>
    </p:spTree>
    <p:extLst>
      <p:ext uri="{BB962C8B-B14F-4D97-AF65-F5344CB8AC3E}">
        <p14:creationId xmlns:p14="http://schemas.microsoft.com/office/powerpoint/2010/main" val="21041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 the end of this sprint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graphical </a:t>
            </a:r>
            <a:r>
              <a:rPr lang="en-US" sz="2000" u="sng" dirty="0"/>
              <a:t>interactive</a:t>
            </a:r>
            <a:r>
              <a:rPr lang="en-US" sz="2000" dirty="0"/>
              <a:t> Java applications utilizing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how to develop </a:t>
            </a:r>
            <a:r>
              <a:rPr lang="en-US" sz="2000" u="sng" dirty="0"/>
              <a:t>interactive</a:t>
            </a:r>
            <a:r>
              <a:rPr lang="en-US" sz="2000" dirty="0"/>
              <a:t> command-line Java applications utilizing Scanner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different types of binary and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Java applications that read and write files including JSON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JavaDoc and how it can create self-documenting source code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4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828</Words>
  <Application>Microsoft Office PowerPoint</Application>
  <PresentationFormat>Widescreen</PresentationFormat>
  <Paragraphs>124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Recorded Sessions</vt:lpstr>
      <vt:lpstr>Object-Oriented Programming Discussion, Lecture, &amp; Lab Eric Pogue</vt:lpstr>
      <vt:lpstr>Discuss Quiz 3 Review</vt:lpstr>
      <vt:lpstr>Learning Objectives</vt:lpstr>
      <vt:lpstr>Scrum Process &amp; Roles – Sprint Planning</vt:lpstr>
      <vt:lpstr>Sprint Planning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Lab</vt:lpstr>
      <vt:lpstr>Tutorial Expectations</vt:lpstr>
      <vt:lpstr>Lab</vt:lpstr>
      <vt:lpstr>Review “OvalDrawPlus with ActionListeners” code </vt:lpstr>
      <vt:lpstr>Review the “OvalDrawPlus with Menus &amp; Colors” Code</vt:lpstr>
      <vt:lpstr>Complete the “OvalDrawPlus with ActionListeners” tutorial [link]</vt:lpstr>
      <vt:lpstr>Compete MosaicLite Tutorial… If you have not completed it already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67</cp:revision>
  <dcterms:created xsi:type="dcterms:W3CDTF">2018-08-22T19:38:22Z</dcterms:created>
  <dcterms:modified xsi:type="dcterms:W3CDTF">2019-02-06T22:40:02Z</dcterms:modified>
</cp:coreProperties>
</file>