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535" r:id="rId3"/>
    <p:sldId id="527" r:id="rId4"/>
    <p:sldId id="530" r:id="rId5"/>
    <p:sldId id="534" r:id="rId6"/>
    <p:sldId id="303" r:id="rId7"/>
    <p:sldId id="528" r:id="rId8"/>
    <p:sldId id="462" r:id="rId9"/>
    <p:sldId id="469" r:id="rId10"/>
    <p:sldId id="296" r:id="rId11"/>
    <p:sldId id="477" r:id="rId12"/>
    <p:sldId id="460" r:id="rId13"/>
    <p:sldId id="461" r:id="rId14"/>
    <p:sldId id="304" r:id="rId15"/>
    <p:sldId id="524" r:id="rId16"/>
    <p:sldId id="538" r:id="rId17"/>
    <p:sldId id="271" r:id="rId18"/>
    <p:sldId id="5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72071" autoAdjust="0"/>
  </p:normalViewPr>
  <p:slideViewPr>
    <p:cSldViewPr snapToGrid="0">
      <p:cViewPr varScale="1">
        <p:scale>
          <a:sx n="169" d="100"/>
          <a:sy n="169" d="100"/>
        </p:scale>
        <p:origin x="25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8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7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7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The first of many “Shape” examples. We will get to a Abstraction example in a few minutes.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3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Sprint 3 Discussion, Lecture, and Lab Session 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Why might we choose </a:t>
            </a:r>
            <a:r>
              <a:rPr lang="en-US" sz="2000" u="sng" dirty="0"/>
              <a:t>not</a:t>
            </a:r>
            <a:r>
              <a:rPr lang="en-US" sz="2000" dirty="0"/>
              <a:t> to use Object-Oriented Programming?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4 Mosaic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FaceDrawLite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9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Special Types of Text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Most programming is made up of different types of Text Files including: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JavaScript… and other coding languages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XML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JSON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61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 directly</a:t>
            </a:r>
          </a:p>
        </p:txBody>
      </p:sp>
    </p:spTree>
    <p:extLst>
      <p:ext uri="{BB962C8B-B14F-4D97-AF65-F5344CB8AC3E}">
        <p14:creationId xmlns:p14="http://schemas.microsoft.com/office/powerpoint/2010/main" val="173744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1" y="925697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87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>
            <a:normAutofit/>
          </a:bodyPr>
          <a:lstStyle/>
          <a:p>
            <a:r>
              <a:rPr lang="en-US" sz="4800" dirty="0"/>
              <a:t>Lab: FaceDrawLite Tutorial</a:t>
            </a:r>
          </a:p>
        </p:txBody>
      </p:sp>
    </p:spTree>
    <p:extLst>
      <p:ext uri="{BB962C8B-B14F-4D97-AF65-F5344CB8AC3E}">
        <p14:creationId xmlns:p14="http://schemas.microsoft.com/office/powerpoint/2010/main" val="241074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FaceDrawLite 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0718950" cy="533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you complete the FaceDrawLite tutorial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2 Sad Cyclops (one red eye) Faces in a Java graphical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code… let’s do an overview of the Java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</a:t>
            </a:r>
            <a:r>
              <a:rPr lang="en-US" sz="2400" u="sng" dirty="0"/>
              <a:t>your</a:t>
            </a:r>
            <a:r>
              <a:rPr lang="en-US" sz="2400" dirty="0"/>
              <a:t> </a:t>
            </a:r>
            <a:r>
              <a:rPr lang="en-US" sz="2400" u="sng" dirty="0"/>
              <a:t>own</a:t>
            </a:r>
            <a:r>
              <a:rPr lang="en-US" sz="2400" dirty="0"/>
              <a:t> application from scratch utilizing what you have learned… Do not copy/past this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you start your FaceDraw programming assignment, start with a “blank sheet of paper” as well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26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246718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Recorded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Checklist for recorded sessions: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Verify recorded screen resolution of 1080p (1920x1080)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Verify audio volume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Verify chat session open &amp;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Optionally mute lines to eliminate background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Start recording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</a:t>
            </a:r>
            <a:r>
              <a:rPr lang="en-US" sz="2000" b="1" dirty="0"/>
              <a:t>stop recording </a:t>
            </a:r>
            <a:r>
              <a:rPr lang="en-US" sz="2000" dirty="0"/>
              <a:t>before exiting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Upload files and optionally notify students when video processing is complete</a:t>
            </a:r>
          </a:p>
        </p:txBody>
      </p:sp>
    </p:spTree>
    <p:extLst>
      <p:ext uri="{BB962C8B-B14F-4D97-AF65-F5344CB8AC3E}">
        <p14:creationId xmlns:p14="http://schemas.microsoft.com/office/powerpoint/2010/main" val="88137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Recorded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Checklist for recorded sessions: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recorded screen resolution of 1080p (1920x1080)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audio volume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chat session open &amp;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Optionally mute lines to eliminate background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Start recording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stop recording before exiting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Upload files and optionally notify students when video processing is complete</a:t>
            </a:r>
          </a:p>
        </p:txBody>
      </p:sp>
    </p:spTree>
    <p:extLst>
      <p:ext uri="{BB962C8B-B14F-4D97-AF65-F5344CB8AC3E}">
        <p14:creationId xmlns:p14="http://schemas.microsoft.com/office/powerpoint/2010/main" val="38174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 – </a:t>
            </a:r>
            <a:br>
              <a:rPr lang="en-US" sz="4000" dirty="0"/>
            </a:br>
            <a:r>
              <a:rPr lang="en-US" sz="4000" dirty="0"/>
              <a:t>Why might we choose </a:t>
            </a:r>
            <a:r>
              <a:rPr lang="en-US" sz="4000" u="sng" dirty="0"/>
              <a:t>not</a:t>
            </a:r>
            <a:r>
              <a:rPr lang="en-US" sz="4000" dirty="0"/>
              <a:t> to use Object-Oriented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373512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Activities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Programming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Quiz,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5309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Mosaic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5257801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In this sprint 4, you will need to create an </a:t>
            </a:r>
            <a:r>
              <a:rPr lang="en-US" sz="2000" u="sng" dirty="0">
                <a:solidFill>
                  <a:srgbClr val="000000"/>
                </a:solidFill>
                <a:latin typeface="Open Sans"/>
              </a:rPr>
              <a:t>interactive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application in Java that: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Draw a Random set of shapes, colors, and letters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Shuffle the pattern each time the “Randomize!” button is pressed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Add a </a:t>
            </a:r>
            <a:r>
              <a:rPr lang="en-US" sz="2000" u="sng" dirty="0">
                <a:solidFill>
                  <a:srgbClr val="000000"/>
                </a:solidFill>
                <a:latin typeface="Open Sans"/>
              </a:rPr>
              <a:t>substantial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feature of your own to the application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095E9-B079-488D-93FD-07DA7E480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9" y="616823"/>
            <a:ext cx="5169694" cy="58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423"/>
    </mc:Choice>
    <mc:Fallback xmlns="">
      <p:transition spd="slow" advTm="1234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Files &amp; JSON</a:t>
            </a:r>
          </a:p>
        </p:txBody>
      </p:sp>
    </p:spTree>
    <p:extLst>
      <p:ext uri="{BB962C8B-B14F-4D97-AF65-F5344CB8AC3E}">
        <p14:creationId xmlns:p14="http://schemas.microsoft.com/office/powerpoint/2010/main" val="115204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* Many developers would say that binary files include all files, and that text files are just binary files that are being interpreted in a specific way.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795</Words>
  <Application>Microsoft Office PowerPoint</Application>
  <PresentationFormat>Widescreen</PresentationFormat>
  <Paragraphs>116</Paragraphs>
  <Slides>18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Wingdings</vt:lpstr>
      <vt:lpstr>Office Theme</vt:lpstr>
      <vt:lpstr>Object-Oriented Programming Discussion, Lecture, &amp; Lab Eric Pogue</vt:lpstr>
      <vt:lpstr>For Recorded Sessions</vt:lpstr>
      <vt:lpstr>Friendly Conversation Topic –  Why might we choose not to use Object-Oriented Programming?</vt:lpstr>
      <vt:lpstr>Scrum Process &amp; Roles – Sprint Planning</vt:lpstr>
      <vt:lpstr>Sprint Planning</vt:lpstr>
      <vt:lpstr>Mosaic Preview</vt:lpstr>
      <vt:lpstr>Files &amp; JSON</vt:lpstr>
      <vt:lpstr>Binary Files</vt:lpstr>
      <vt:lpstr>Text File Encoding Standards</vt:lpstr>
      <vt:lpstr>Text File End-Of-Line (EOL) and Encoding</vt:lpstr>
      <vt:lpstr>Special Types of Text Files</vt:lpstr>
      <vt:lpstr>XML Example</vt:lpstr>
      <vt:lpstr>JSON Example</vt:lpstr>
      <vt:lpstr>Lab: FaceDrawLite Tutorial</vt:lpstr>
      <vt:lpstr>FaceDrawLite Tutorial Expectations</vt:lpstr>
      <vt:lpstr>Final Questions/Comments</vt:lpstr>
      <vt:lpstr>End of Session</vt:lpstr>
      <vt:lpstr>For Recorded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55</cp:revision>
  <dcterms:created xsi:type="dcterms:W3CDTF">2018-08-22T19:38:22Z</dcterms:created>
  <dcterms:modified xsi:type="dcterms:W3CDTF">2019-01-30T22:13:40Z</dcterms:modified>
</cp:coreProperties>
</file>