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5" r:id="rId2"/>
    <p:sldId id="517" r:id="rId3"/>
    <p:sldId id="527" r:id="rId4"/>
    <p:sldId id="530" r:id="rId5"/>
    <p:sldId id="534" r:id="rId6"/>
    <p:sldId id="303" r:id="rId7"/>
    <p:sldId id="528" r:id="rId8"/>
    <p:sldId id="462" r:id="rId9"/>
    <p:sldId id="469" r:id="rId10"/>
    <p:sldId id="296" r:id="rId11"/>
    <p:sldId id="477" r:id="rId12"/>
    <p:sldId id="460" r:id="rId13"/>
    <p:sldId id="461" r:id="rId14"/>
    <p:sldId id="529" r:id="rId15"/>
    <p:sldId id="524" r:id="rId16"/>
    <p:sldId id="304" r:id="rId17"/>
    <p:sldId id="525" r:id="rId18"/>
    <p:sldId id="53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7" autoAdjust="0"/>
    <p:restoredTop sz="72071" autoAdjust="0"/>
  </p:normalViewPr>
  <p:slideViewPr>
    <p:cSldViewPr snapToGrid="0">
      <p:cViewPr varScale="1">
        <p:scale>
          <a:sx n="169" d="100"/>
          <a:sy n="169" d="100"/>
        </p:scale>
        <p:origin x="25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09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33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JSON is an open-standard format that uses human-readable text to transmit data objects consisting of attribute–value pairs. It is a very common data format used for asynchronous browser/server communication, including as a replacement for XML in some web service style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15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29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62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5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2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74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The first of many “Shape” examples. We will get to a Abstraction example in a few minutes.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9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49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38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79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2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register.co.uk/2018/05/08/windows_notepad_unix_linux_maco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\\commons.wikimedia.org\w\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753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Sprint 3 Discussion, Lecture, and Lab session(s) 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Why might we choose </a:t>
            </a:r>
            <a:r>
              <a:rPr lang="en-US" sz="2000" u="sng" dirty="0"/>
              <a:t>not</a:t>
            </a:r>
            <a:r>
              <a:rPr lang="en-US" sz="2000" dirty="0"/>
              <a:t> to use Object-Oriented Programming?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Sprint 4 Mosaic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Files &amp; JSON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Lab: FaceDrawLite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Questions/Comments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Text File End-Of-Line (EOL) and Encoding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Industry adoption of end-of-line encoding includes: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Windows: 	Both Carriage Return (CR, \r, 0x0d) and Line Feed (LF, \n, 0x0a) together.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Unix/Linux/OSX: 	Just Line Feed (LF, \n, 0x0a)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Mac (pre-OSX): 	Just Carriage Return (CR, \r, 0x0d)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Article on Windows Notepad supporting non-Windows EOF conventions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349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Special Types of Text Files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Most programming is made up of different types of Text Files including: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HTML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CSS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JavaScript… and other coding languages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XML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JSON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461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44438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XML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computing, XML (Extensible Markup Language) is a markup language that defines a set of rules for encoding documents in a format that is both human-readable and machine-readable. It is an open standard that:</a:t>
            </a:r>
            <a:endParaRPr lang="en-US" sz="2000" b="1" dirty="0"/>
          </a:p>
          <a:p>
            <a:r>
              <a:rPr lang="en-US" sz="2000" dirty="0"/>
              <a:t>Supports nearly all development languages and platforms</a:t>
            </a:r>
          </a:p>
          <a:p>
            <a:r>
              <a:rPr lang="en-US" sz="2000" dirty="0"/>
              <a:t>Allows us to cross between many applications</a:t>
            </a:r>
          </a:p>
          <a:p>
            <a:r>
              <a:rPr lang="en-US" sz="2000" dirty="0"/>
              <a:t>Can result in large files</a:t>
            </a:r>
          </a:p>
          <a:p>
            <a:r>
              <a:rPr lang="en-US" sz="2000" dirty="0"/>
              <a:t>Supports schema to validate data directly</a:t>
            </a:r>
          </a:p>
        </p:txBody>
      </p:sp>
    </p:spTree>
    <p:extLst>
      <p:ext uri="{BB962C8B-B14F-4D97-AF65-F5344CB8AC3E}">
        <p14:creationId xmlns:p14="http://schemas.microsoft.com/office/powerpoint/2010/main" val="173744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01" y="925697"/>
            <a:ext cx="4114800" cy="5361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JSON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JSON (JavaScript Object Notation) is a lightweight data-interchange format. It is easy for humans to read and write. It is easy for machines to parse and generate. It is an open standard that:</a:t>
            </a:r>
            <a:endParaRPr lang="en-US" sz="2000" b="1" dirty="0"/>
          </a:p>
          <a:p>
            <a:r>
              <a:rPr lang="en-US" sz="2000" dirty="0"/>
              <a:t>Supports nearly all development languages and platforms</a:t>
            </a:r>
          </a:p>
          <a:p>
            <a:r>
              <a:rPr lang="en-US" sz="2000" dirty="0"/>
              <a:t>Allows us to cross between many applications</a:t>
            </a:r>
          </a:p>
          <a:p>
            <a:r>
              <a:rPr lang="en-US" sz="2000" dirty="0"/>
              <a:t>Can result in large files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7875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FaceDrawLite</a:t>
            </a:r>
          </a:p>
        </p:txBody>
      </p:sp>
    </p:spTree>
    <p:extLst>
      <p:ext uri="{BB962C8B-B14F-4D97-AF65-F5344CB8AC3E}">
        <p14:creationId xmlns:p14="http://schemas.microsoft.com/office/powerpoint/2010/main" val="5405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FaceDrawLite Tutorial Expectations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870"/>
            <a:ext cx="10718950" cy="533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After you complete the FaceDrawLite tutorial you should be able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Draw 2 Sad Cyclops (one red eye) Faces in a Java graphical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Understand the code… let’s do an overview of the Java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</a:t>
            </a:r>
            <a:r>
              <a:rPr lang="en-US" sz="2400" u="sng" dirty="0"/>
              <a:t>your</a:t>
            </a:r>
            <a:r>
              <a:rPr lang="en-US" sz="2400" dirty="0"/>
              <a:t> </a:t>
            </a:r>
            <a:r>
              <a:rPr lang="en-US" sz="2400" u="sng" dirty="0"/>
              <a:t>own</a:t>
            </a:r>
            <a:r>
              <a:rPr lang="en-US" sz="2400" dirty="0"/>
              <a:t> application from scratch utilizing what you have learned… Do not copy/past this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When you start your FaceDraw programming assignment, start with a “blank sheet of paper” as well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1263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>
            <a:normAutofit/>
          </a:bodyPr>
          <a:lstStyle/>
          <a:p>
            <a:r>
              <a:rPr lang="en-US" sz="4800" dirty="0"/>
              <a:t>Lab: FaceDrawLite Tutorial</a:t>
            </a:r>
          </a:p>
        </p:txBody>
      </p:sp>
    </p:spTree>
    <p:extLst>
      <p:ext uri="{BB962C8B-B14F-4D97-AF65-F5344CB8AC3E}">
        <p14:creationId xmlns:p14="http://schemas.microsoft.com/office/powerpoint/2010/main" val="2410741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73E5-AA22-4B2D-9064-D611D409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E5A7D-C1EB-4B0C-9168-6835215C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87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D6B545-F0B6-460A-BC7D-40D72960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421" y="0"/>
            <a:ext cx="5740445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C050F70-9801-468E-A98C-7C118AAC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UML Phone</a:t>
            </a:r>
            <a:br>
              <a:rPr lang="en-US" dirty="0"/>
            </a:br>
            <a:r>
              <a:rPr lang="en-US" dirty="0"/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2860245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800" dirty="0"/>
              <a:t>- Verify Screen Resolution 1920x1080</a:t>
            </a:r>
            <a:br>
              <a:rPr lang="en-US" sz="4800" dirty="0"/>
            </a:br>
            <a:r>
              <a:rPr lang="en-US" sz="4800" dirty="0"/>
              <a:t>- Verify Chat Session Open &amp; Working</a:t>
            </a:r>
            <a:br>
              <a:rPr lang="en-US" sz="4800" dirty="0"/>
            </a:br>
            <a:r>
              <a:rPr lang="en-US" sz="4800" dirty="0"/>
              <a:t>- Mute Lines </a:t>
            </a:r>
            <a:br>
              <a:rPr lang="en-US" sz="4800" dirty="0"/>
            </a:br>
            <a:r>
              <a:rPr lang="en-US" sz="4800" dirty="0"/>
              <a:t>- </a:t>
            </a:r>
            <a:r>
              <a:rPr lang="en-US" sz="4800" b="1" i="1" u="sng" dirty="0"/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329687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Why might we choose </a:t>
            </a:r>
            <a:r>
              <a:rPr lang="en-US" sz="4800" u="sng" dirty="0"/>
              <a:t>not</a:t>
            </a:r>
            <a:r>
              <a:rPr lang="en-US" sz="4800" dirty="0"/>
              <a:t> to use Object-Oriented Programming?</a:t>
            </a:r>
          </a:p>
        </p:txBody>
      </p:sp>
    </p:spTree>
    <p:extLst>
      <p:ext uri="{BB962C8B-B14F-4D97-AF65-F5344CB8AC3E}">
        <p14:creationId xmlns:p14="http://schemas.microsoft.com/office/powerpoint/2010/main" val="373512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3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161E5-944F-4CEA-A7DD-3B3BEF0F3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Activities 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Programming Assignment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Quiz,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53096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Mosaic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5257801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In this sprint 4, you will need to create an application in Java that:</a:t>
            </a:r>
          </a:p>
          <a:p>
            <a:r>
              <a:rPr lang="en-US" sz="2000" dirty="0">
                <a:solidFill>
                  <a:srgbClr val="000000"/>
                </a:solidFill>
                <a:latin typeface="Open Sans"/>
              </a:rPr>
              <a:t>Draw a Random set of shapes, colors, and letters</a:t>
            </a:r>
          </a:p>
          <a:p>
            <a:r>
              <a:rPr lang="en-US" sz="2000" dirty="0">
                <a:solidFill>
                  <a:srgbClr val="000000"/>
                </a:solidFill>
                <a:latin typeface="Open Sans"/>
              </a:rPr>
              <a:t>Shuffle the pattern each time the “Randomize!” button is pressed</a:t>
            </a:r>
          </a:p>
          <a:p>
            <a:r>
              <a:rPr lang="en-US" sz="2000" dirty="0">
                <a:solidFill>
                  <a:srgbClr val="000000"/>
                </a:solidFill>
                <a:latin typeface="Open Sans"/>
              </a:rPr>
              <a:t>Add a </a:t>
            </a:r>
            <a:r>
              <a:rPr lang="en-US" sz="2000" u="sng" dirty="0">
                <a:solidFill>
                  <a:srgbClr val="000000"/>
                </a:solidFill>
                <a:latin typeface="Open Sans"/>
              </a:rPr>
              <a:t>substantial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feature of your own to the application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095E9-B079-488D-93FD-07DA7E480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69" y="616823"/>
            <a:ext cx="5169694" cy="58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4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423"/>
    </mc:Choice>
    <mc:Fallback xmlns="">
      <p:transition spd="slow" advTm="12342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/>
              <a:t>Files &amp; JSON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5204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Binary Files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 binary file is a computer file that is not a text file. The term "binary file" is often used as a term meaning "non-text file". The can be open or closed formats that are generally:</a:t>
            </a:r>
          </a:p>
          <a:p>
            <a:r>
              <a:rPr lang="en-US" sz="2000" dirty="0"/>
              <a:t>Fast, small, and efficient*</a:t>
            </a:r>
          </a:p>
          <a:p>
            <a:r>
              <a:rPr lang="en-US" sz="2000" dirty="0"/>
              <a:t>Often not very portable across applications and platforms</a:t>
            </a:r>
          </a:p>
          <a:p>
            <a:r>
              <a:rPr lang="en-US" sz="2000" dirty="0"/>
              <a:t>Difficult to maintain backward compatibility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* Many developers would say that binary files include all files, and that text files are just binary files that are being interpreted in a specific way.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34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Text File Encoding Standards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28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ASCII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Unicode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UTF-8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Others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19FF6-75F8-44B2-AFA4-ECF14FB7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49" y="1868804"/>
            <a:ext cx="6848476" cy="40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7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644</Words>
  <Application>Microsoft Office PowerPoint</Application>
  <PresentationFormat>Widescreen</PresentationFormat>
  <Paragraphs>97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Open Sans</vt:lpstr>
      <vt:lpstr>Wingdings</vt:lpstr>
      <vt:lpstr>Office Theme</vt:lpstr>
      <vt:lpstr>Object-Oriented Programming Discussion, Lecture, &amp; Lab Eric Pogue</vt:lpstr>
      <vt:lpstr>- Verify Screen Resolution 1920x1080 - Verify Chat Session Open &amp; Working - Mute Lines  - Start Recording</vt:lpstr>
      <vt:lpstr>Why might we choose not to use Object-Oriented Programming?</vt:lpstr>
      <vt:lpstr>Scrum Process &amp; Roles – Sprint Planning</vt:lpstr>
      <vt:lpstr>Sprint Planning</vt:lpstr>
      <vt:lpstr>Mosaic Preview</vt:lpstr>
      <vt:lpstr>Files &amp; JSON</vt:lpstr>
      <vt:lpstr>Binary Files</vt:lpstr>
      <vt:lpstr>Text File Encoding Standards</vt:lpstr>
      <vt:lpstr>Text File End-Of-Line (EOL) and Encoding</vt:lpstr>
      <vt:lpstr>Special Types of Text Files</vt:lpstr>
      <vt:lpstr>XML Example</vt:lpstr>
      <vt:lpstr>JSON Example</vt:lpstr>
      <vt:lpstr>FaceDrawLite</vt:lpstr>
      <vt:lpstr>FaceDrawLite Tutorial Expectations</vt:lpstr>
      <vt:lpstr>Lab: FaceDrawLite Tutorial</vt:lpstr>
      <vt:lpstr>PowerPoint Presentation</vt:lpstr>
      <vt:lpstr>UML Phone Example 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“Friendly Conversation” topic</dc:title>
  <dc:creator>Eric Pogue</dc:creator>
  <cp:lastModifiedBy>Eric Pogue</cp:lastModifiedBy>
  <cp:revision>49</cp:revision>
  <dcterms:created xsi:type="dcterms:W3CDTF">2018-08-22T19:38:22Z</dcterms:created>
  <dcterms:modified xsi:type="dcterms:W3CDTF">2019-01-30T17:45:43Z</dcterms:modified>
</cp:coreProperties>
</file>