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5" r:id="rId2"/>
    <p:sldId id="272" r:id="rId3"/>
    <p:sldId id="512" r:id="rId4"/>
    <p:sldId id="306" r:id="rId5"/>
    <p:sldId id="260" r:id="rId6"/>
    <p:sldId id="261" r:id="rId7"/>
    <p:sldId id="262" r:id="rId8"/>
    <p:sldId id="264" r:id="rId9"/>
    <p:sldId id="513" r:id="rId10"/>
    <p:sldId id="419" r:id="rId11"/>
    <p:sldId id="311" r:id="rId12"/>
    <p:sldId id="514" r:id="rId13"/>
    <p:sldId id="503" r:id="rId14"/>
    <p:sldId id="313" r:id="rId15"/>
    <p:sldId id="515" r:id="rId16"/>
    <p:sldId id="31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60646" autoAdjust="0"/>
  </p:normalViewPr>
  <p:slideViewPr>
    <p:cSldViewPr snapToGrid="0">
      <p:cViewPr varScale="1">
        <p:scale>
          <a:sx n="143" d="100"/>
          <a:sy n="143" d="100"/>
        </p:scale>
        <p:origin x="3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0695" indent="-440695">
              <a:spcBef>
                <a:spcPts val="578"/>
              </a:spcBef>
              <a:buFont typeface="+mj-lt"/>
              <a:buAutoNum type="arabicPeriod"/>
            </a:pPr>
            <a:r>
              <a:rPr lang="en-US" sz="1700" dirty="0"/>
              <a:t>As a </a:t>
            </a:r>
            <a:r>
              <a:rPr lang="en-US" sz="1700" u="sng" dirty="0"/>
              <a:t>Class</a:t>
            </a:r>
            <a:r>
              <a:rPr lang="en-US" sz="1700" dirty="0"/>
              <a:t> commit each </a:t>
            </a:r>
            <a:r>
              <a:rPr lang="en-US" sz="1700" u="sng" dirty="0"/>
              <a:t>Team</a:t>
            </a:r>
            <a:r>
              <a:rPr lang="en-US" sz="1700" dirty="0"/>
              <a:t> to research, discuss, and present at least one of the following topics: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Databases on Azure including “Azure tables vs Azure MongoDB vs Azure other DBs”**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Cloud/Azure based Authentication/Authorization services and who they could be integrated into a NodeJS based application*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JavaScript and NodeJS  with a focus on Azure and including the best Internet based tutorials and/or books on the topic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SaaS Frameworks including “MEAN vs LAMP vs Ruby on Rails”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Service Oriented Architectures including “Web Services and SOAP/WSAD vs REST vs Sockets”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SaaS Client Frameworks including “HTML/JavaScript vs AngularJS vs Angular2 vs React vs others”</a:t>
            </a:r>
          </a:p>
          <a:p>
            <a:pPr marL="771216" lvl="1" indent="-330521">
              <a:buFont typeface="+mj-lt"/>
              <a:buAutoNum type="alphaLcParenR"/>
            </a:pPr>
            <a:r>
              <a:rPr lang="en-US" sz="1300" dirty="0"/>
              <a:t>File Formats including “HTML vs XML vs JSON vs Key/Value Pair Text Files”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8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Adding </a:t>
            </a:r>
            <a:r>
              <a:rPr lang="en-US" sz="1000" dirty="0" err="1"/>
              <a:t>javac</a:t>
            </a:r>
            <a:r>
              <a:rPr lang="en-US" sz="1000" dirty="0"/>
              <a:t> to path – https://www.java.com/en/download/help/path.xml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65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 name tags and introduction forms before Syllabus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1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3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5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was kind of “hippy-</a:t>
            </a:r>
            <a:r>
              <a:rPr lang="en-US" sz="1200" dirty="0" err="1"/>
              <a:t>ish</a:t>
            </a:r>
            <a:r>
              <a:rPr lang="en-US" sz="1200" dirty="0"/>
              <a:t>” and egalitarian in its day… quite controversial in its day</a:t>
            </a:r>
          </a:p>
          <a:p>
            <a:r>
              <a:rPr lang="en-US" sz="1200" dirty="0"/>
              <a:t>“Everyone is a team member and is responsible for the work getting done”… we don’t need no titles or positions… self-organizing… we will make our own commitments… transparency (let’s share the information)… flexible/organic teams, organic architecture (minimal documentation/standards)… no contracts (let’s talk it over)</a:t>
            </a:r>
          </a:p>
          <a:p>
            <a:endParaRPr lang="en-US" sz="1200" dirty="0"/>
          </a:p>
          <a:p>
            <a:r>
              <a:rPr lang="en-US" sz="1200" dirty="0"/>
              <a:t>The flip side: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actively and voluntarily play important roles on our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rules (rituals) that we do have… we WILL follow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create, demo, and release working software/products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utilize practical processes, tools, documentation, and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When we make commitments, we will live up to those commitments… as a team (“No winners on a losing team, and no losers on a winning team”)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responsive and continuously improve (Retrospectives)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will be transparent with how WE work and share our information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\\commons.wikimedia.org\w\index.ph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technetwork/java/javase/downloads/jdk11-downloads-5066655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/>
              <a:t>Agenda for Wednesday, January 16 at 12 (noon):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Agile Manifesto &amp; Sprint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Weeks 1&amp;2 (Sprint 1)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Review </a:t>
            </a:r>
            <a:r>
              <a:rPr lang="en-US" sz="2200" u="sng" dirty="0"/>
              <a:t>Select</a:t>
            </a:r>
            <a:r>
              <a:rPr lang="en-US" sz="2200" dirty="0"/>
              <a:t> Topics… OOP Concepts, Patterns, and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1:45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&amp; Scrum Roles – Sprint Review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314143" y="4832332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Weeks 1&amp;2 (Sprint 1)</a:t>
            </a:r>
            <a:br>
              <a:rPr lang="en-US" sz="4800" dirty="0"/>
            </a:br>
            <a:r>
              <a:rPr lang="en-US" sz="4800" dirty="0"/>
              <a:t>Activities &amp; Assignments</a:t>
            </a:r>
          </a:p>
        </p:txBody>
      </p:sp>
    </p:spTree>
    <p:extLst>
      <p:ext uri="{BB962C8B-B14F-4D97-AF65-F5344CB8AC3E}">
        <p14:creationId xmlns:p14="http://schemas.microsoft.com/office/powerpoint/2010/main" val="258961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Review Selected Topics &amp; Activities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64776"/>
            <a:ext cx="10515601" cy="533817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The following topics are covered in other sessions so we will be very selective about the which portions we cover: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Java Development Environment Overview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Concepts &amp; Practices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Patterns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332246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Agenda for Tuesday, January 15 from 2 to 315pm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Welcome!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Friendly Conversation Topic… let’s make sure that everyone can hear and speak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Introductions*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Course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Review Weeks 1&amp;2 (Sprint 1) Activities &amp;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Lab… starting no later than 2:45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Wrap-up and Final Questions/Comments?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5"/>
            <a:ext cx="9144000" cy="1839044"/>
          </a:xfrm>
        </p:spPr>
        <p:txBody>
          <a:bodyPr>
            <a:normAutofit/>
          </a:bodyPr>
          <a:lstStyle/>
          <a:p>
            <a:r>
              <a:rPr lang="en-US" sz="48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68E-346E-4359-BF4F-AAEC6F6AA8BC}"/>
              </a:ext>
            </a:extLst>
          </p:cNvPr>
          <p:cNvSpPr txBox="1">
            <a:spLocks/>
          </p:cNvSpPr>
          <p:nvPr/>
        </p:nvSpPr>
        <p:spPr>
          <a:xfrm>
            <a:off x="838199" y="3190008"/>
            <a:ext cx="10515601" cy="3368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u="sng" dirty="0"/>
              <a:t>Lab Activates: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Your turn for Introductions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Safari Books registration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Verify and/or Install Java environment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Install Visual Studio Code… or other preferred text editor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Hello World or BMI Calculator coding together</a:t>
            </a:r>
          </a:p>
        </p:txBody>
      </p:sp>
    </p:spTree>
    <p:extLst>
      <p:ext uri="{BB962C8B-B14F-4D97-AF65-F5344CB8AC3E}">
        <p14:creationId xmlns:p14="http://schemas.microsoft.com/office/powerpoint/2010/main" val="334090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4684E-8309-4209-8AEF-C8BA9FE4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92" y="1304692"/>
            <a:ext cx="4602666" cy="4248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2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Java Development Environment Overview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1620" y="1389690"/>
            <a:ext cx="5488171" cy="420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Standard Java tools for this class include: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Java SE Development Kit (SDK)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Text Editor (Microsoft Visual Studio Code)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Additional Tools: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Git and GitHub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Eclipse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You are welcome to use addition tools, but please don’t make your assignments dependent on those tools.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Arrow: Right 5"/>
          <p:cNvSpPr/>
          <p:nvPr/>
        </p:nvSpPr>
        <p:spPr>
          <a:xfrm>
            <a:off x="5900188" y="1796902"/>
            <a:ext cx="510363" cy="366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51" y="3025490"/>
            <a:ext cx="10013049" cy="807019"/>
          </a:xfrm>
        </p:spPr>
        <p:txBody>
          <a:bodyPr anchor="ctr">
            <a:noAutofit/>
          </a:bodyPr>
          <a:lstStyle/>
          <a:p>
            <a:r>
              <a:rPr lang="en-US" sz="4800" dirty="0"/>
              <a:t>Wrap-up and </a:t>
            </a:r>
            <a:br>
              <a:rPr lang="en-US" sz="4800" dirty="0"/>
            </a:br>
            <a:r>
              <a:rPr lang="en-US" sz="4800" dirty="0"/>
              <a:t>Final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165047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This is: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Object-Oriented Programming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CPSC 24500 - LT1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And I am: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Eric Pogue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Review Welcome Announcement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941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075" y="833369"/>
            <a:ext cx="5476002" cy="1463781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Today’s “Friendly Conversation” topic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A2849-5AD7-4C4F-A3AD-36172F8468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t="1503" r="-3" b="5267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7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– Discussion Board (DB) 1</a:t>
            </a:r>
            <a:endParaRPr lang="en-US" sz="3600" b="1" i="1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1864929" y="1448636"/>
            <a:ext cx="8462142" cy="442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use this discussion forum to introduce yourself and to learn about your classmates.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a message which includes the following information: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Full Name / Preferred Name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little about your Family, Home, and College background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Likely programming environment that you will be utilizing... do you have access to a Windows 10 environment?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Hobby or Special Interest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two or three things you would like to get out of this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couple of times during the week would be most convenient for you to participate in a Live Lecture &amp; Discussion session and/or to meet (virtually) with a small group of classmates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 Fact about yourself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post your initial submission by the end of the day Sunday (11:59pm) and respond to one or more of your classmates' posts by the end of the day the following Sunday.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Full and Preferred Name: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Eric Pogue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Eric, Mr. Pogue, or Professor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Family, Home, College background: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Married with five children, recently relocated from Davenport, IA to Chicago area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Undergraduate in CS and Masters in Business… teaching online/evening for many years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Programming experience: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Decades in the industry as a developer, architect, project manager, division manager, 		and vice president of various software development organizations.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	Part of many teams that have delivered products to ten’s of millions of customers globally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Parsons Technology, Intuit, The Learning Company,  Jasc Software, and John Deere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… and most recently working on a startup product “Stadia” with my oldest son</a:t>
            </a:r>
          </a:p>
        </p:txBody>
      </p:sp>
    </p:spTree>
    <p:extLst>
      <p:ext uri="{BB962C8B-B14F-4D97-AF65-F5344CB8AC3E}">
        <p14:creationId xmlns:p14="http://schemas.microsoft.com/office/powerpoint/2010/main" val="271583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BAE23-C749-48AE-9358-5B0FEFDF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10" y="2008834"/>
            <a:ext cx="310515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508D6-FCB5-4859-B006-0CB0B87B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341383"/>
            <a:ext cx="3349113" cy="17814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357A3-D2F0-4205-8A4F-BA6608F3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955" y="1119423"/>
            <a:ext cx="5743777" cy="1781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A210C4-5416-48CE-889F-80437356F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66" y="341383"/>
            <a:ext cx="2799886" cy="3889119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B4372-FE60-4185-9F09-BDCA72D62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1369" y="3119327"/>
            <a:ext cx="2799886" cy="30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4508E-D280-47C4-B77C-9157F29811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4"/>
          <a:stretch/>
        </p:blipFill>
        <p:spPr>
          <a:xfrm>
            <a:off x="5957803" y="3237559"/>
            <a:ext cx="2687363" cy="3279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5B872-D1D6-433D-A328-CBFBDD752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106" y="4109208"/>
            <a:ext cx="4152096" cy="26312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63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Welcome &amp; Introductions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898"/>
            <a:ext cx="10882745" cy="50306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Likely programming environment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Personal Laptop, Windows 10, Chrome browser, and Visual Studio Code text editor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Hobbies: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Wilderness Canoeing &amp; Camping (</a:t>
            </a:r>
            <a:r>
              <a:rPr lang="en-US" sz="2000" b="1" dirty="0" err="1"/>
              <a:t>Quetico</a:t>
            </a:r>
            <a:r>
              <a:rPr lang="en-US" sz="2000" b="1" dirty="0"/>
              <a:t>) and Triathlons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000" dirty="0"/>
              <a:t>Top two or three things that you would like to get out of this class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help each of you be successful in this class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explore software development processes and techniques together and motivate you to look deeper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and for us to find a little enjoyment and fun along the way*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… oh yes, and it would be wonderful if I could help you build something that made you proud during the semester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 5-6 year period while setting up the 400+ person 		John Deere Technology Center – India application development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2475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Syllabus Overview</a:t>
            </a:r>
          </a:p>
        </p:txBody>
      </p:sp>
    </p:spTree>
    <p:extLst>
      <p:ext uri="{BB962C8B-B14F-4D97-AF65-F5344CB8AC3E}">
        <p14:creationId xmlns:p14="http://schemas.microsoft.com/office/powerpoint/2010/main" val="166188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The Agile Manifesto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/>
            <a:r>
              <a:rPr lang="en-US" sz="2000" dirty="0"/>
              <a:t>Individuals and interactions over processes and tools </a:t>
            </a:r>
          </a:p>
          <a:p>
            <a:pPr lvl="1"/>
            <a:r>
              <a:rPr lang="en-US" sz="2000" dirty="0"/>
              <a:t>Working software over comprehensive documentation </a:t>
            </a:r>
          </a:p>
          <a:p>
            <a:pPr lvl="1"/>
            <a:r>
              <a:rPr lang="en-US" sz="2000" dirty="0"/>
              <a:t>Customer collaboration over contract negotiation </a:t>
            </a:r>
          </a:p>
          <a:p>
            <a:pPr lvl="1"/>
            <a:r>
              <a:rPr lang="en-US" sz="2000" dirty="0"/>
              <a:t>Responding to change over following a plan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That is, while there is value in the items on the right, we value the items on the left more.”</a:t>
            </a:r>
          </a:p>
        </p:txBody>
      </p:sp>
    </p:spTree>
    <p:extLst>
      <p:ext uri="{BB962C8B-B14F-4D97-AF65-F5344CB8AC3E}">
        <p14:creationId xmlns:p14="http://schemas.microsoft.com/office/powerpoint/2010/main" val="182995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839</Words>
  <Application>Microsoft Office PowerPoint</Application>
  <PresentationFormat>Widescreen</PresentationFormat>
  <Paragraphs>144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Object-Oriented Programming Discussion, Lecture, &amp; Lab Eric Pogue</vt:lpstr>
      <vt:lpstr>Welcome!</vt:lpstr>
      <vt:lpstr>Today’s “Friendly Conversation” topic</vt:lpstr>
      <vt:lpstr>Introductions – Discussion Board (DB) 1</vt:lpstr>
      <vt:lpstr>Introductions</vt:lpstr>
      <vt:lpstr>PowerPoint Presentation</vt:lpstr>
      <vt:lpstr>Welcome &amp; Introductions</vt:lpstr>
      <vt:lpstr>Syllabus Overview</vt:lpstr>
      <vt:lpstr>The Agile Manifesto</vt:lpstr>
      <vt:lpstr>Scrum &amp; Scrum Roles – Sprint Review</vt:lpstr>
      <vt:lpstr>Weeks 1&amp;2 (Sprint 1) Activities &amp; Assignments</vt:lpstr>
      <vt:lpstr>Review Selected Topics &amp; Activities</vt:lpstr>
      <vt:lpstr>Object-Oriented Programming Discussion, Lecture, &amp; Lab Eric Pogue</vt:lpstr>
      <vt:lpstr>Lab</vt:lpstr>
      <vt:lpstr>Java Development Environment Overview</vt:lpstr>
      <vt:lpstr>Wrap-up and  Final Questions/Comments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“Friendly Conversation” topic</dc:title>
  <dc:creator>Eric Pogue</dc:creator>
  <cp:lastModifiedBy>Eric Pogue</cp:lastModifiedBy>
  <cp:revision>26</cp:revision>
  <dcterms:created xsi:type="dcterms:W3CDTF">2018-08-22T19:38:22Z</dcterms:created>
  <dcterms:modified xsi:type="dcterms:W3CDTF">2019-01-16T15:52:49Z</dcterms:modified>
</cp:coreProperties>
</file>