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5" r:id="rId2"/>
    <p:sldId id="517" r:id="rId3"/>
    <p:sldId id="523" r:id="rId4"/>
    <p:sldId id="258" r:id="rId5"/>
    <p:sldId id="288" r:id="rId6"/>
    <p:sldId id="289" r:id="rId7"/>
    <p:sldId id="521" r:id="rId8"/>
    <p:sldId id="522" r:id="rId9"/>
    <p:sldId id="419" r:id="rId10"/>
    <p:sldId id="484" r:id="rId11"/>
    <p:sldId id="483" r:id="rId12"/>
    <p:sldId id="322" r:id="rId13"/>
    <p:sldId id="302" r:id="rId14"/>
    <p:sldId id="490" r:id="rId15"/>
    <p:sldId id="520" r:id="rId16"/>
    <p:sldId id="519" r:id="rId17"/>
    <p:sldId id="518" r:id="rId18"/>
    <p:sldId id="286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72071" autoAdjust="0"/>
  </p:normalViewPr>
  <p:slideViewPr>
    <p:cSldViewPr snapToGrid="0">
      <p:cViewPr varScale="1">
        <p:scale>
          <a:sx n="97" d="100"/>
          <a:sy n="97" d="100"/>
        </p:scale>
        <p:origin x="72" y="3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8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58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1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Eric’s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1271-669C-4654-B664-63A78014F1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8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0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37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2 Live Lecture/Lab Session: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Software Engineering Models and the Virtuous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Configuration Management (Git/GitHub)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for Sprint 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3 FaceDraw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UML Phone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Shapes Tutorial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</a:t>
            </a:r>
            <a:r>
              <a:rPr lang="en-US" sz="2000" u="sng" dirty="0"/>
              <a:t>Select</a:t>
            </a:r>
            <a:r>
              <a:rPr lang="en-US" sz="2000" dirty="0"/>
              <a:t> Topics from More Object-Oriented Programming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 and 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400" dirty="0"/>
              <a:t>Review Sprint 2 Activities List, </a:t>
            </a:r>
            <a:br>
              <a:rPr lang="en-US" sz="4400" dirty="0"/>
            </a:br>
            <a:r>
              <a:rPr lang="en-US" sz="4400" dirty="0"/>
              <a:t>Programming Assignment, </a:t>
            </a:r>
            <a:br>
              <a:rPr lang="en-US" sz="4400" dirty="0"/>
            </a:br>
            <a:r>
              <a:rPr lang="en-US" sz="4400" dirty="0"/>
              <a:t>and Quiz</a:t>
            </a:r>
          </a:p>
        </p:txBody>
      </p:sp>
    </p:spTree>
    <p:extLst>
      <p:ext uri="{BB962C8B-B14F-4D97-AF65-F5344CB8AC3E}">
        <p14:creationId xmlns:p14="http://schemas.microsoft.com/office/powerpoint/2010/main" val="3984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an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6B545-F0B6-460A-BC7D-40D72960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1" y="0"/>
            <a:ext cx="5740445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050F70-9801-468E-A98C-7C118AAC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UML Phone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58794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Shapes 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you complete the Shapes Step 1 and Shapes Step 2 Tutorials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Declare an abstract class and explain why it is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Inheritance to build classes and objects that extend base class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 Encapsulation and Data Hiding by using setters and getters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default and non-default constructors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Override the toString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multiple objects in an ArrayList using generic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Distinguish between using an array and an ArrayList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 with a collection of related objects polymorphically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how Polymorphism is implemented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292043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34002"/>
          </a:xfrm>
        </p:spPr>
        <p:txBody>
          <a:bodyPr>
            <a:normAutofit/>
          </a:bodyPr>
          <a:lstStyle/>
          <a:p>
            <a:r>
              <a:rPr lang="en-US" sz="4800" dirty="0"/>
              <a:t>Review Select Topics: </a:t>
            </a:r>
            <a:br>
              <a:rPr lang="en-US" sz="4800" dirty="0"/>
            </a:br>
            <a:r>
              <a:rPr lang="en-US" sz="4800" dirty="0"/>
              <a:t>More 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152381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2 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Note that these lab items utilize topics that we will cover in the sprints 1-3. Many of the topics may be unfamiliar and may make you uncomfortable. My hope is that by giving you an early preview to them, our week 3 FaceDraw assignment will be more enjoyable.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hierarchical file systems and where to store material for this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&amp; Pull the current course materials… you should do this regularly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Compile, run, and review the </a:t>
            </a:r>
            <a:r>
              <a:rPr lang="en-US" sz="2400" dirty="0" err="1"/>
              <a:t>ShapeDraw</a:t>
            </a:r>
            <a:r>
              <a:rPr lang="en-US" sz="2400" dirty="0"/>
              <a:t> application in the source-lite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Note: You still need to complete the “Shapes Step 1” and “Shapes Step 2” tutorials!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pre-OOP Graphical Hello World Windows C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HelloWorldPlus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Complete OvalDraw Tutorial Using GitHub and Git together (next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2 Lab (continued)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OvalDraw Tutorial Using GitHub and Git: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Discuss Configuration Management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Common Git/GitHub Command </a:t>
            </a:r>
            <a:r>
              <a:rPr lang="en-US" sz="2400"/>
              <a:t>Branching Pattern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GitHub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1: Implement “Hello World” type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2: Implement JFrame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3: Implement JPanel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4: Implement Oval that draws itself</a:t>
            </a:r>
          </a:p>
        </p:txBody>
      </p:sp>
    </p:spTree>
    <p:extLst>
      <p:ext uri="{BB962C8B-B14F-4D97-AF65-F5344CB8AC3E}">
        <p14:creationId xmlns:p14="http://schemas.microsoft.com/office/powerpoint/2010/main" val="330225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Configuration Management (Git/GitHub)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 that many professional organizations feel new software developers do not get enough experience with in college. 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more bold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39744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8" y="4145638"/>
            <a:ext cx="3416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v0-0x</a:t>
            </a:r>
          </a:p>
          <a:p>
            <a:r>
              <a:rPr lang="en-US" dirty="0"/>
              <a:t>git checkout v-0x</a:t>
            </a:r>
          </a:p>
          <a:p>
            <a:r>
              <a:rPr lang="en-US" dirty="0"/>
              <a:t>git commit -a -m “Implement v-0x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v0-0x</a:t>
            </a:r>
          </a:p>
          <a:p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67946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2078"/>
            <a:ext cx="9144000" cy="693843"/>
          </a:xfrm>
        </p:spPr>
        <p:txBody>
          <a:bodyPr>
            <a:normAutofit/>
          </a:bodyPr>
          <a:lstStyle/>
          <a:p>
            <a:r>
              <a:rPr lang="en-US" sz="4000" dirty="0"/>
              <a:t>Wrap-up and 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/>
              <a:t>- Verify Chat Session Open &amp; Working</a:t>
            </a:r>
            <a:br>
              <a:rPr lang="en-US" sz="4800" dirty="0"/>
            </a:br>
            <a:r>
              <a:rPr lang="en-US" sz="4800" dirty="0"/>
              <a:t>- Mute Lines </a:t>
            </a:r>
            <a:br>
              <a:rPr lang="en-US" sz="4800" dirty="0"/>
            </a:br>
            <a:r>
              <a:rPr lang="en-US" sz="4800" dirty="0"/>
              <a:t>- </a:t>
            </a:r>
            <a:r>
              <a:rPr lang="en-US" sz="4800" b="1" i="1" u="sng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29687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2 Live Lecture/Lab Session: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Software Engineering Models and the Virtuous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Configuration Management (Git/GitHub)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for Sprint 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3 FaceDraw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UML Phone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Shapes Tutorial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</a:t>
            </a:r>
            <a:r>
              <a:rPr lang="en-US" sz="2000" u="sng" dirty="0"/>
              <a:t>Select</a:t>
            </a:r>
            <a:r>
              <a:rPr lang="en-US" sz="2000" dirty="0"/>
              <a:t> Topics from More Object-Oriented Programming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 and 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2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Software Engineering  Models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“Essentially, all models are wrong, but some are useful.”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	– George Box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People, Process,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and Technology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Software Engineering: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People</a:t>
            </a:r>
            <a:r>
              <a:rPr lang="en-US" sz="2400" dirty="0"/>
              <a:t>: Teams, Optimism, Engagement, Ambition, Dedication, Leadership, Skills, Experience, Domain Knowledge…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Process</a:t>
            </a:r>
            <a:r>
              <a:rPr lang="en-US" sz="2400" dirty="0"/>
              <a:t>: Waterfall/Iterative/Agile, Portfolio Management, Project Management, Funding, Prioritization, Metrics…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Technology</a:t>
            </a:r>
            <a:r>
              <a:rPr lang="en-US" sz="2400" dirty="0"/>
              <a:t>: Development Environments &amp; Languages, Object-Oriented Programming, Configuration Management, Cloud Hosting, Scriptable Infrastructure, Source Code Management, Automated Testing…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…And the Virtuous Triangle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DE36E-E6B0-491A-9796-40B75A65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306" y="1239770"/>
            <a:ext cx="5976800" cy="4473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C69819-C7C6-490B-9BE9-E603C9A2FA89}"/>
              </a:ext>
            </a:extLst>
          </p:cNvPr>
          <p:cNvSpPr/>
          <p:nvPr/>
        </p:nvSpPr>
        <p:spPr>
          <a:xfrm rot="3044438">
            <a:off x="3901818" y="5155459"/>
            <a:ext cx="3151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Development Environments &amp; Languages, Object-Oriented Programming, Source Code Management…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222AF-8FE4-45C3-AE8C-DD30CF0581BC}"/>
              </a:ext>
            </a:extLst>
          </p:cNvPr>
          <p:cNvSpPr/>
          <p:nvPr/>
        </p:nvSpPr>
        <p:spPr>
          <a:xfrm>
            <a:off x="6759095" y="338123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Cloud, Scriptable Infrastructure, Software as a Service (SaaS)…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5CC6A-C032-41D6-9EEF-4AB5BE181ED3}"/>
              </a:ext>
            </a:extLst>
          </p:cNvPr>
          <p:cNvSpPr/>
          <p:nvPr/>
        </p:nvSpPr>
        <p:spPr>
          <a:xfrm rot="18320691">
            <a:off x="9022777" y="4585035"/>
            <a:ext cx="3578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Portfolio Management, Project Management, Funding, Prioritization,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1A5D7-1576-4C33-9DF9-EC3AE8287537}"/>
              </a:ext>
            </a:extLst>
          </p:cNvPr>
          <p:cNvSpPr/>
          <p:nvPr/>
        </p:nvSpPr>
        <p:spPr>
          <a:xfrm>
            <a:off x="648852" y="660809"/>
            <a:ext cx="3047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Teams, Optimism, Engagement, Ambition, Dedication, Leadership, Skills, Experience, Domain Knowledge…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07EC6-C810-4B2E-9BD0-F62704E78732}"/>
              </a:ext>
            </a:extLst>
          </p:cNvPr>
          <p:cNvSpPr/>
          <p:nvPr/>
        </p:nvSpPr>
        <p:spPr>
          <a:xfrm>
            <a:off x="648852" y="6091609"/>
            <a:ext cx="3584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Armondo Fox and David Paterson</a:t>
            </a:r>
          </a:p>
          <a:p>
            <a:r>
              <a:rPr lang="en-US" dirty="0"/>
              <a:t>“Engineering 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17975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993</Words>
  <Application>Microsoft Office PowerPoint</Application>
  <PresentationFormat>Widescreen</PresentationFormat>
  <Paragraphs>134</Paragraphs>
  <Slides>20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- Verify Chat Session Open &amp; Working - Mute Lines  - Start Recording</vt:lpstr>
      <vt:lpstr>Object-Oriented Programming Discussion, Lecture, &amp; Lab Eric Pogue</vt:lpstr>
      <vt:lpstr>Today’s “Friendly Conversation” topic</vt:lpstr>
      <vt:lpstr>People, Process,  and Technology  </vt:lpstr>
      <vt:lpstr>…And the Virtuous Triangle </vt:lpstr>
      <vt:lpstr>PowerPoint Presentation</vt:lpstr>
      <vt:lpstr>PowerPoint Presentation</vt:lpstr>
      <vt:lpstr>Scrum Process &amp; Roles – Sprint Planning</vt:lpstr>
      <vt:lpstr>Review Sprint 2 Activities List,  Programming Assignment,  and Quiz</vt:lpstr>
      <vt:lpstr>Foreshadowing FaceDraw</vt:lpstr>
      <vt:lpstr>UML Phone Example </vt:lpstr>
      <vt:lpstr>Shapes Tutorial Expectations</vt:lpstr>
      <vt:lpstr>Review Select Topics:  More Object-Oriented Programming </vt:lpstr>
      <vt:lpstr>Sprint 2 Lab</vt:lpstr>
      <vt:lpstr>Sprint 2 Lab (continued)</vt:lpstr>
      <vt:lpstr>Configuration Management (Git/GitHub)</vt:lpstr>
      <vt:lpstr>Git Commands</vt:lpstr>
      <vt:lpstr>Wrap-up and Final Questions/Comments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42</cp:revision>
  <dcterms:created xsi:type="dcterms:W3CDTF">2018-08-22T19:38:22Z</dcterms:created>
  <dcterms:modified xsi:type="dcterms:W3CDTF">2019-01-18T21:08:25Z</dcterms:modified>
</cp:coreProperties>
</file>