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05" r:id="rId2"/>
    <p:sldId id="535" r:id="rId3"/>
    <p:sldId id="536" r:id="rId4"/>
    <p:sldId id="533" r:id="rId5"/>
    <p:sldId id="530" r:id="rId6"/>
    <p:sldId id="534" r:id="rId7"/>
    <p:sldId id="462" r:id="rId8"/>
    <p:sldId id="469" r:id="rId9"/>
    <p:sldId id="296" r:id="rId10"/>
    <p:sldId id="477" r:id="rId11"/>
    <p:sldId id="460" r:id="rId12"/>
    <p:sldId id="461" r:id="rId13"/>
    <p:sldId id="529" r:id="rId14"/>
    <p:sldId id="524" r:id="rId15"/>
    <p:sldId id="304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7" autoAdjust="0"/>
    <p:restoredTop sz="72071" autoAdjust="0"/>
  </p:normalViewPr>
  <p:slideViewPr>
    <p:cSldViewPr snapToGrid="0">
      <p:cViewPr varScale="1">
        <p:scale>
          <a:sx n="169" d="100"/>
          <a:sy n="169" d="100"/>
        </p:scale>
        <p:origin x="25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33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JSON is an open-standard format that uses human-readable text to transmit data objects consisting of attribute–value pairs. It is a very common data format used for asynchronous browser/server communication, including as a replacement for XML in some web service style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115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29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62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5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Some people would say that binary files include all files, and that text files are just binary files that are being interpreted in a specific way.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422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20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Some people would say that binary files include all files, and that text files are just binary files that are being interpreted in a specific way.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23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Some people would say that binary files include all files, and that text files are just binary files that are being interpreted in a specific way.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02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Some people would say that binary files include all files, and that text files are just binary files that are being interpreted in a specific way.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438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79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25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09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\\commons.wikimedia.org\w\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register.co.uk/2018/05/08/windows_notepad_unix_linux_maco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753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Sprint 4 Discussion, Lecture, and Lab session(s) 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[[Sprint 3 Retrospective]]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[[Quiz 3 Review]]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Learning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Files &amp; JSON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Lab: MosaicLite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Questions/Comments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Special Types of Text Files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24953"/>
            <a:ext cx="10515599" cy="507587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Most programming is made up of different types of Text Files including: 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HTML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CSS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JavaScript… and other coding languages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XML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JSON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4613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656" y="1525772"/>
            <a:ext cx="4114800" cy="44438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XML Example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6349411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computing, XML (Extensible Markup Language) is a markup language that defines a set of rules for encoding documents in a format that is both human-readable and machine-readable. It is an open standard that:</a:t>
            </a:r>
            <a:endParaRPr lang="en-US" sz="2000" b="1" dirty="0"/>
          </a:p>
          <a:p>
            <a:r>
              <a:rPr lang="en-US" sz="2000" dirty="0"/>
              <a:t>Supports nearly all development languages and platforms</a:t>
            </a:r>
          </a:p>
          <a:p>
            <a:r>
              <a:rPr lang="en-US" sz="2000" dirty="0"/>
              <a:t>Allows us to cross between many applications</a:t>
            </a:r>
          </a:p>
          <a:p>
            <a:r>
              <a:rPr lang="en-US" sz="2000" dirty="0"/>
              <a:t>Can result in large files</a:t>
            </a:r>
          </a:p>
          <a:p>
            <a:r>
              <a:rPr lang="en-US" sz="2000" dirty="0"/>
              <a:t>Supports schema to validate data directly</a:t>
            </a:r>
          </a:p>
        </p:txBody>
      </p:sp>
    </p:spTree>
    <p:extLst>
      <p:ext uri="{BB962C8B-B14F-4D97-AF65-F5344CB8AC3E}">
        <p14:creationId xmlns:p14="http://schemas.microsoft.com/office/powerpoint/2010/main" val="1737448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101" y="925697"/>
            <a:ext cx="4114800" cy="53617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JSON Example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6349411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JSON (JavaScript Object Notation) is a lightweight data-interchange format. It is easy for humans to read and write. It is easy for machines to parse and generate. It is an open standard that:</a:t>
            </a:r>
            <a:endParaRPr lang="en-US" sz="2000" b="1" dirty="0"/>
          </a:p>
          <a:p>
            <a:r>
              <a:rPr lang="en-US" sz="2000" dirty="0"/>
              <a:t>Supports nearly all development languages and platforms</a:t>
            </a:r>
          </a:p>
          <a:p>
            <a:r>
              <a:rPr lang="en-US" sz="2000" dirty="0"/>
              <a:t>Allows us to cross between many applications</a:t>
            </a:r>
          </a:p>
          <a:p>
            <a:r>
              <a:rPr lang="en-US" sz="2000" dirty="0"/>
              <a:t>Can result in large files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7875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/>
          </a:bodyPr>
          <a:lstStyle/>
          <a:p>
            <a:r>
              <a:rPr lang="en-US" sz="4800" dirty="0"/>
              <a:t>MosaicLite</a:t>
            </a:r>
          </a:p>
        </p:txBody>
      </p:sp>
    </p:spTree>
    <p:extLst>
      <p:ext uri="{BB962C8B-B14F-4D97-AF65-F5344CB8AC3E}">
        <p14:creationId xmlns:p14="http://schemas.microsoft.com/office/powerpoint/2010/main" val="54050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Tutorial Expectations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5870"/>
            <a:ext cx="10718950" cy="5339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After completing the tutorial you should: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Understand the code introduced during the tutorial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Write </a:t>
            </a:r>
            <a:r>
              <a:rPr lang="en-US" sz="2400" u="sng" dirty="0"/>
              <a:t>your</a:t>
            </a:r>
            <a:r>
              <a:rPr lang="en-US" sz="2400" dirty="0"/>
              <a:t> </a:t>
            </a:r>
            <a:r>
              <a:rPr lang="en-US" sz="2400" u="sng" dirty="0"/>
              <a:t>own</a:t>
            </a:r>
            <a:r>
              <a:rPr lang="en-US" sz="2400" dirty="0"/>
              <a:t> application from scratch during the tutorial… do not copy/past this tutorial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Start with a “blank sheet of paper” when you develop your programming assignment for this sprint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1263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>
            <a:normAutofit/>
          </a:bodyPr>
          <a:lstStyle/>
          <a:p>
            <a:r>
              <a:rPr lang="en-US" sz="4800" dirty="0"/>
              <a:t>Lab: MosaicLite Tutorial</a:t>
            </a:r>
          </a:p>
        </p:txBody>
      </p:sp>
    </p:spTree>
    <p:extLst>
      <p:ext uri="{BB962C8B-B14F-4D97-AF65-F5344CB8AC3E}">
        <p14:creationId xmlns:p14="http://schemas.microsoft.com/office/powerpoint/2010/main" val="2410741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For Recorded Sessions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5161E5-944F-4CEA-A7DD-3B3BEF0F3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304" y="147943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Checklist for recorded sessions: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Verify recorded screen resolution of 1080p (1920x1080)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Verify chat session open &amp; working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Optionally mute lines to eliminate background noise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Start recording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Remember to stop recording before exiting session</a:t>
            </a:r>
          </a:p>
        </p:txBody>
      </p:sp>
    </p:spTree>
    <p:extLst>
      <p:ext uri="{BB962C8B-B14F-4D97-AF65-F5344CB8AC3E}">
        <p14:creationId xmlns:p14="http://schemas.microsoft.com/office/powerpoint/2010/main" val="381747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753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Agenda for Sprint 4 Discussion, Lecture, and Lab session(s):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how our Sprint 3 Retrospective and Quiz 3 Review will be handled separately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Learning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Files &amp; JSON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Lab: MosaicLite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Questions/Comments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12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Learning 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5161E5-944F-4CEA-A7DD-3B3BEF0F3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304" y="147943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By the end of this sprint we will be able to: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Develop graphical </a:t>
            </a:r>
            <a:r>
              <a:rPr lang="en-US" sz="2000" u="sng" dirty="0"/>
              <a:t>interactive</a:t>
            </a:r>
            <a:r>
              <a:rPr lang="en-US" sz="2000" dirty="0"/>
              <a:t> Java applications utilizing listeners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Describe how to develop </a:t>
            </a:r>
            <a:r>
              <a:rPr lang="en-US" sz="2000" u="sng" dirty="0"/>
              <a:t>interactive</a:t>
            </a:r>
            <a:r>
              <a:rPr lang="en-US" sz="2000" dirty="0"/>
              <a:t> command-line Java applications utilizing Scanner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Describe different types of binary and text files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Develop Java applications that read and write files including JSON files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Understand JavaDoc and how it can create self-documenting source code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8403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Process &amp; Roles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6" y="612354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 err="1">
                <a:hlinkClick r:id="rId3" tooltip="User:Dr ian mitchell (page does not exist)"/>
              </a:rPr>
              <a:t>Dr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ian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3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5161E5-944F-4CEA-A7DD-3B3BEF0F3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Activities List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Programming Assignment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Quiz,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Discussion Board</a:t>
            </a:r>
          </a:p>
        </p:txBody>
      </p:sp>
    </p:spTree>
    <p:extLst>
      <p:ext uri="{BB962C8B-B14F-4D97-AF65-F5344CB8AC3E}">
        <p14:creationId xmlns:p14="http://schemas.microsoft.com/office/powerpoint/2010/main" val="1530965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Binary Files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6349411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binary file is a computer file that is not a text file. The term "binary file" is often used as a term meaning "non-text file". The can be open or closed formats that are generally:</a:t>
            </a:r>
          </a:p>
          <a:p>
            <a:r>
              <a:rPr lang="en-US" sz="2000" dirty="0"/>
              <a:t>Fast, small, and efficient*</a:t>
            </a:r>
          </a:p>
          <a:p>
            <a:r>
              <a:rPr lang="en-US" sz="2000" dirty="0"/>
              <a:t>Often not very portable across applications and platforms</a:t>
            </a:r>
          </a:p>
          <a:p>
            <a:r>
              <a:rPr lang="en-US" sz="2000" dirty="0"/>
              <a:t>Difficult to maintain backward compatibility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656" y="1525772"/>
            <a:ext cx="4114800" cy="346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91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Text File Encoding Standards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28"/>
            <a:ext cx="10515599" cy="507587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ASCII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Unicode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UTF-8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Others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419FF6-75F8-44B2-AFA4-ECF14FB72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49" y="1868804"/>
            <a:ext cx="6848476" cy="404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7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Text File End-Of-Line (EOL) and Encoding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24953"/>
            <a:ext cx="10515599" cy="507587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Industry adoption of end-of-line encoding includes: 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Windows: 	Both Carriage Return (CR, \r, 0x0d) and Line Feed (LF, \n, 0x0a) together.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Unix/Linux/OSX: 	Just Line Feed (LF, \n, 0x0a)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Mac (pre-OSX): 	Just Carriage Return (CR, \r, 0x0d)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Article on Windows Notepad supporting non-Windows EOF conventions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3491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733</Words>
  <Application>Microsoft Office PowerPoint</Application>
  <PresentationFormat>Widescreen</PresentationFormat>
  <Paragraphs>108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Object-Oriented Programming Discussion, Lecture, &amp; Lab Eric Pogue</vt:lpstr>
      <vt:lpstr>For Recorded Sessions</vt:lpstr>
      <vt:lpstr>Object-Oriented Programming Discussion, Lecture, &amp; Lab Eric Pogue</vt:lpstr>
      <vt:lpstr>Learning Objectives</vt:lpstr>
      <vt:lpstr>Scrum Process &amp; Roles – Sprint Planning</vt:lpstr>
      <vt:lpstr>Sprint Planning</vt:lpstr>
      <vt:lpstr>Binary Files</vt:lpstr>
      <vt:lpstr>Text File Encoding Standards</vt:lpstr>
      <vt:lpstr>Text File End-Of-Line (EOL) and Encoding</vt:lpstr>
      <vt:lpstr>Special Types of Text Files</vt:lpstr>
      <vt:lpstr>XML Example</vt:lpstr>
      <vt:lpstr>JSON Example</vt:lpstr>
      <vt:lpstr>MosaicLite</vt:lpstr>
      <vt:lpstr>Tutorial Expectations</vt:lpstr>
      <vt:lpstr>Lab: MosaicLite Tutorial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“Friendly Conversation” topic</dc:title>
  <dc:creator>Eric Pogue</dc:creator>
  <cp:lastModifiedBy>Eric Pogue</cp:lastModifiedBy>
  <cp:revision>53</cp:revision>
  <dcterms:created xsi:type="dcterms:W3CDTF">2018-08-22T19:38:22Z</dcterms:created>
  <dcterms:modified xsi:type="dcterms:W3CDTF">2019-01-30T17:45:40Z</dcterms:modified>
</cp:coreProperties>
</file>